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6858000" cy="9144000"/>
  <p:embeddedFontLst>
    <p:embeddedFont>
      <p:font typeface="Avenir Next LT Pro" panose="020B0504020202020204" pitchFamily="34" charset="0"/>
      <p:regular r:id="rId10"/>
      <p:bold r:id="rId11"/>
      <p:italic r:id="rId12"/>
      <p:boldItalic r:id="rId13"/>
    </p:embeddedFont>
    <p:embeddedFont>
      <p:font typeface="DM PowerPt" panose="00000800000000000000" pitchFamily="2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7" autoAdjust="0"/>
    <p:restoredTop sz="88523" autoAdjust="0"/>
  </p:normalViewPr>
  <p:slideViewPr>
    <p:cSldViewPr snapToGrid="0" showGuides="1">
      <p:cViewPr>
        <p:scale>
          <a:sx n="127" d="100"/>
          <a:sy n="127" d="100"/>
        </p:scale>
        <p:origin x="15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0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11/12/2024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venir Next LT Pro" panose="020B0504020202020204" pitchFamily="34" charset="0"/>
              </a:defRPr>
            </a:lvl1pPr>
          </a:lstStyle>
          <a:p>
            <a:fld id="{1386E511-D742-4EFE-90B5-C9FC42762E0F}" type="datetimeFigureOut">
              <a:rPr lang="en-GB" smtClean="0"/>
              <a:pPr/>
              <a:t>11/12/2024</a:t>
            </a:fld>
            <a:endParaRPr lang="en-GB">
              <a:latin typeface="Avenir Next LT Pro" panose="020B050402020202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venir Next LT Pro" panose="020B0504020202020204" pitchFamily="34" charset="0"/>
              </a:defRPr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>
              <a:latin typeface="Avenir Next LT Pro" panose="020B0504020202020204" pitchFamily="34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venir Next LT Pro" panose="020B0504020202020204" pitchFamily="34" charset="0"/>
              </a:defRPr>
            </a:lvl1pPr>
          </a:lstStyle>
          <a:p>
            <a:endParaRPr lang="en-GB">
              <a:latin typeface="Avenir Next LT Pro" panose="020B0504020202020204" pitchFamily="34" charset="0"/>
            </a:endParaRPr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venir Next LT Pro" panose="020B0504020202020204" pitchFamily="34" charset="0"/>
              </a:defRPr>
            </a:lvl1pPr>
          </a:lstStyle>
          <a:p>
            <a:endParaRPr lang="en-GB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8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1pPr>
    <a:lvl2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281D2A-6103-4FE6-96B3-5B8EE4A56D80}"/>
              </a:ext>
            </a:extLst>
          </p:cNvPr>
          <p:cNvSpPr/>
          <p:nvPr userDrawn="1"/>
        </p:nvSpPr>
        <p:spPr bwMode="ltGray">
          <a:xfrm>
            <a:off x="0" y="0"/>
            <a:ext cx="4533900" cy="6876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311399"/>
            <a:ext cx="7586663" cy="4565461"/>
          </a:xfrm>
          <a:solidFill>
            <a:schemeClr val="accent2"/>
          </a:solidFill>
        </p:spPr>
        <p:txBody>
          <a:bodyPr lIns="540000" tIns="540000" rIns="540000" bIns="540000" anchor="ctr" anchorCtr="0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033600"/>
            <a:ext cx="5544000" cy="468000"/>
          </a:xfrm>
        </p:spPr>
        <p:txBody>
          <a:bodyPr anchor="b" anchorCtr="0"/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fld id="{64CEE0F2-B3B6-4D09-B7B6-541DAA206A45}" type="datetime2">
              <a:rPr lang="da-DK" smtClean="0"/>
              <a:pPr/>
              <a:t>11. december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>
              <a:noFill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8BF60F-0548-40B3-9532-B1BC93DE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2107BE4D-F253-57E5-B607-E0BC2B4E457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33900" y="0"/>
            <a:ext cx="7658100" cy="6858000"/>
          </a:xfrm>
          <a:custGeom>
            <a:avLst/>
            <a:gdLst>
              <a:gd name="connsiteX0" fmla="*/ 0 w 7658100"/>
              <a:gd name="connsiteY0" fmla="*/ 0 h 6858000"/>
              <a:gd name="connsiteX1" fmla="*/ 7658100 w 7658100"/>
              <a:gd name="connsiteY1" fmla="*/ 0 h 6858000"/>
              <a:gd name="connsiteX2" fmla="*/ 7658100 w 7658100"/>
              <a:gd name="connsiteY2" fmla="*/ 6858000 h 6858000"/>
              <a:gd name="connsiteX3" fmla="*/ 3052605 w 7658100"/>
              <a:gd name="connsiteY3" fmla="*/ 6858000 h 6858000"/>
              <a:gd name="connsiteX4" fmla="*/ 3052605 w 7658100"/>
              <a:gd name="connsiteY4" fmla="*/ 2310835 h 6858000"/>
              <a:gd name="connsiteX5" fmla="*/ 0 w 7658100"/>
              <a:gd name="connsiteY5" fmla="*/ 23108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8100" h="6858000">
                <a:moveTo>
                  <a:pt x="0" y="0"/>
                </a:moveTo>
                <a:lnTo>
                  <a:pt x="7658100" y="0"/>
                </a:lnTo>
                <a:lnTo>
                  <a:pt x="7658100" y="6858000"/>
                </a:lnTo>
                <a:lnTo>
                  <a:pt x="3052605" y="6858000"/>
                </a:lnTo>
                <a:lnTo>
                  <a:pt x="3052605" y="2310835"/>
                </a:lnTo>
                <a:lnTo>
                  <a:pt x="0" y="2310835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 tIns="72000" bIns="0" anchor="t" anchorCtr="0"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billede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DAFCA29-0CA8-4061-94E7-AA1F3C1968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950" y="368367"/>
            <a:ext cx="196271" cy="3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02800"/>
            <a:ext cx="11473200" cy="12744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2080799"/>
            <a:ext cx="7526700" cy="40564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da-DK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45096-26DF-41F4-844B-CC7244D3C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138000"/>
            <a:ext cx="11473200" cy="360000"/>
          </a:xfrm>
        </p:spPr>
        <p:txBody>
          <a:bodyPr anchor="b"/>
          <a:lstStyle>
            <a:lvl1pPr>
              <a:buNone/>
              <a:defRPr sz="1000" i="1"/>
            </a:lvl1pPr>
          </a:lstStyle>
          <a:p>
            <a:pPr lvl="0"/>
            <a:r>
              <a:rPr lang="da-DK" dirty="0"/>
              <a:t>Indsæt noter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F9A3-A717-469D-92E6-118D5CB7A0D2}" type="datetime2">
              <a:rPr lang="da-DK" smtClean="0"/>
              <a:t>11. december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5" userDrawn="1">
          <p15:clr>
            <a:srgbClr val="A4A3A4"/>
          </p15:clr>
        </p15:guide>
        <p15:guide id="3" orient="horz" pos="3866" userDrawn="1">
          <p15:clr>
            <a:srgbClr val="A4A3A4"/>
          </p15:clr>
        </p15:guide>
        <p15:guide id="4" orient="horz" pos="1310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2080800"/>
            <a:ext cx="7526701" cy="40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da-DK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6FDC26-E8B8-4D7C-B745-43969B4F1E5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51200" y="2080800"/>
            <a:ext cx="3582000" cy="40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45096-26DF-41F4-844B-CC7244D3C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138000"/>
            <a:ext cx="11473200" cy="360000"/>
          </a:xfrm>
        </p:spPr>
        <p:txBody>
          <a:bodyPr anchor="b"/>
          <a:lstStyle>
            <a:lvl1pPr>
              <a:buNone/>
              <a:defRPr sz="1000" i="1"/>
            </a:lvl1pPr>
          </a:lstStyle>
          <a:p>
            <a:pPr lvl="0"/>
            <a:r>
              <a:rPr lang="da-DK" dirty="0"/>
              <a:t>Indsæt noter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F9A3-A717-469D-92E6-118D5CB7A0D2}" type="datetime2">
              <a:rPr lang="da-DK" smtClean="0"/>
              <a:t>11. december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4748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0" userDrawn="1">
          <p15:clr>
            <a:srgbClr val="A4A3A4"/>
          </p15:clr>
        </p15:guide>
        <p15:guide id="2" orient="horz" pos="505" userDrawn="1">
          <p15:clr>
            <a:srgbClr val="A4A3A4"/>
          </p15:clr>
        </p15:guide>
        <p15:guide id="3" orient="horz" pos="3866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2080800"/>
            <a:ext cx="5555026" cy="405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da-DK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6FDC26-E8B8-4D7C-B745-43969B4F1E5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388" y="2084400"/>
            <a:ext cx="5556250" cy="40497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45096-26DF-41F4-844B-CC7244D3C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138000"/>
            <a:ext cx="11473200" cy="360000"/>
          </a:xfrm>
        </p:spPr>
        <p:txBody>
          <a:bodyPr anchor="b"/>
          <a:lstStyle>
            <a:lvl1pPr>
              <a:buNone/>
              <a:defRPr sz="1000" i="1"/>
            </a:lvl1pPr>
          </a:lstStyle>
          <a:p>
            <a:pPr lvl="0"/>
            <a:r>
              <a:rPr lang="da-DK" dirty="0"/>
              <a:t>Indsæt noter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F9A3-A717-469D-92E6-118D5CB7A0D2}" type="datetime2">
              <a:rPr lang="da-DK" smtClean="0"/>
              <a:t>11. december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6441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10" userDrawn="1">
          <p15:clr>
            <a:srgbClr val="A4A3A4"/>
          </p15:clr>
        </p15:guide>
        <p15:guide id="2" orient="horz" pos="505" userDrawn="1">
          <p15:clr>
            <a:srgbClr val="A4A3A4"/>
          </p15:clr>
        </p15:guide>
        <p15:guide id="3" orient="horz" pos="3866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2080800"/>
            <a:ext cx="11471640" cy="405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da-DK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45096-26DF-41F4-844B-CC7244D3C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138000"/>
            <a:ext cx="11473200" cy="360000"/>
          </a:xfrm>
        </p:spPr>
        <p:txBody>
          <a:bodyPr anchor="b"/>
          <a:lstStyle>
            <a:lvl1pPr>
              <a:buNone/>
              <a:defRPr sz="1000" i="1"/>
            </a:lvl1pPr>
          </a:lstStyle>
          <a:p>
            <a:pPr lvl="0"/>
            <a:r>
              <a:rPr lang="da-DK" dirty="0"/>
              <a:t>Indsæt noter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F9A3-A717-469D-92E6-118D5CB7A0D2}" type="datetime2">
              <a:rPr lang="da-DK" smtClean="0"/>
              <a:t>11. december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98630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5" userDrawn="1">
          <p15:clr>
            <a:srgbClr val="A4A3A4"/>
          </p15:clr>
        </p15:guide>
        <p15:guide id="2" orient="horz" pos="1310" userDrawn="1">
          <p15:clr>
            <a:srgbClr val="A4A3A4"/>
          </p15:clr>
        </p15:guide>
        <p15:guide id="3" orient="horz" pos="3866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2080800"/>
            <a:ext cx="3583352" cy="40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da-DK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6FDC26-E8B8-4D7C-B745-43969B4F1E5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03713" y="2080800"/>
            <a:ext cx="3582987" cy="40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E0A99-CA3B-459F-96C9-96E52727F6B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51200" y="2080800"/>
            <a:ext cx="3583352" cy="4057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45096-26DF-41F4-844B-CC7244D3C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138000"/>
            <a:ext cx="11473200" cy="360000"/>
          </a:xfrm>
        </p:spPr>
        <p:txBody>
          <a:bodyPr anchor="b"/>
          <a:lstStyle>
            <a:lvl1pPr>
              <a:buNone/>
              <a:defRPr sz="1000" i="1"/>
            </a:lvl1pPr>
          </a:lstStyle>
          <a:p>
            <a:pPr lvl="0"/>
            <a:r>
              <a:rPr lang="da-DK" dirty="0"/>
              <a:t>Indsæt noter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F9A3-A717-469D-92E6-118D5CB7A0D2}" type="datetime2">
              <a:rPr lang="da-DK" smtClean="0"/>
              <a:t>11. december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11003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6" userDrawn="1">
          <p15:clr>
            <a:srgbClr val="A4A3A4"/>
          </p15:clr>
        </p15:guide>
        <p15:guide id="2" orient="horz" pos="1310" userDrawn="1">
          <p15:clr>
            <a:srgbClr val="A4A3A4"/>
          </p15:clr>
        </p15:guide>
        <p15:guide id="3" orient="horz" pos="505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2080800"/>
            <a:ext cx="7526702" cy="405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da-DK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C53645-E97D-4EC5-A3B9-9F3D1D18D4D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51200" y="2080800"/>
            <a:ext cx="3582000" cy="4052887"/>
          </a:xfrm>
          <a:solidFill>
            <a:schemeClr val="bg1">
              <a:lumMod val="95000"/>
            </a:schemeClr>
          </a:solidFill>
        </p:spPr>
        <p:txBody>
          <a:bodyPr tIns="72000"/>
          <a:lstStyle>
            <a:lvl1pPr algn="ctr">
              <a:buNone/>
              <a:defRPr sz="1400"/>
            </a:lvl1pPr>
          </a:lstStyle>
          <a:p>
            <a:r>
              <a:rPr lang="da-DK" dirty="0"/>
              <a:t>Klik på ikonet for at tilføje billede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445096-26DF-41F4-844B-CC7244D3C9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6138000"/>
            <a:ext cx="11473200" cy="360000"/>
          </a:xfrm>
        </p:spPr>
        <p:txBody>
          <a:bodyPr anchor="b"/>
          <a:lstStyle>
            <a:lvl1pPr>
              <a:buNone/>
              <a:defRPr sz="1000" i="1"/>
            </a:lvl1pPr>
          </a:lstStyle>
          <a:p>
            <a:pPr lvl="0"/>
            <a:r>
              <a:rPr lang="da-DK" dirty="0"/>
              <a:t>Indsæt noter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F9A3-A717-469D-92E6-118D5CB7A0D2}" type="datetime2">
              <a:rPr lang="da-DK" smtClean="0"/>
              <a:t>11. december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521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AA6004-F704-4FF4-BBE0-B8B9C7E2190C}"/>
              </a:ext>
            </a:extLst>
          </p:cNvPr>
          <p:cNvSpPr/>
          <p:nvPr userDrawn="1"/>
        </p:nvSpPr>
        <p:spPr bwMode="ltGray"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7492CE-ED5A-40E9-82FB-0D8950A47307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4400"/>
            <a:ext cx="5378400" cy="5313600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52A1EB6-5C6A-45E5-8971-BFF27755A4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3600" y="823912"/>
            <a:ext cx="5378038" cy="5314087"/>
          </a:xfrm>
        </p:spPr>
        <p:txBody>
          <a:bodyPr anchor="ctr"/>
          <a:lstStyle>
            <a:lvl1pPr marL="0" indent="0" algn="ctr">
              <a:lnSpc>
                <a:spcPct val="83000"/>
              </a:lnSpc>
              <a:spcAft>
                <a:spcPts val="0"/>
              </a:spcAft>
              <a:buNone/>
              <a:defRPr lang="en-US" sz="40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F9A3-A717-469D-92E6-118D5CB7A0D2}" type="datetime2">
              <a:rPr lang="da-DK" smtClean="0"/>
              <a:t>11. december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AA1EA1E-B1FC-4C29-9DD1-01C48B074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085" y="355967"/>
            <a:ext cx="108553" cy="2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83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AA6004-F704-4FF4-BBE0-B8B9C7E2190C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7492CE-ED5A-40E9-82FB-0D8950A47307}"/>
              </a:ext>
            </a:extLst>
          </p:cNvPr>
          <p:cNvSpPr/>
          <p:nvPr userDrawn="1"/>
        </p:nvSpPr>
        <p:spPr bwMode="ltGray"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4400"/>
            <a:ext cx="5378400" cy="5313600"/>
          </a:xfrm>
        </p:spPr>
        <p:txBody>
          <a:bodyPr anchor="ctr" anchorCtr="0"/>
          <a:lstStyle>
            <a:lvl1pPr algn="ctr"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Klik for at tilføje tekst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52A1EB6-5C6A-45E5-8971-BFF27755A4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3600" y="823912"/>
            <a:ext cx="5378038" cy="5314087"/>
          </a:xfrm>
        </p:spPr>
        <p:txBody>
          <a:bodyPr anchor="ctr"/>
          <a:lstStyle>
            <a:lvl1pPr marL="0" indent="0" algn="ctr">
              <a:lnSpc>
                <a:spcPct val="83000"/>
              </a:lnSpc>
              <a:spcAft>
                <a:spcPts val="0"/>
              </a:spcAft>
              <a:buNone/>
              <a:defRPr lang="en-US" sz="8000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62F9A3-A717-469D-92E6-118D5CB7A0D2}" type="datetime2">
              <a:rPr lang="da-DK" smtClean="0"/>
              <a:pPr/>
              <a:t>11. december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64EBBD6-D964-456C-8830-5507110410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085" y="355967"/>
            <a:ext cx="108553" cy="2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74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7492CE-ED5A-40E9-82FB-0D8950A47307}"/>
              </a:ext>
            </a:extLst>
          </p:cNvPr>
          <p:cNvSpPr/>
          <p:nvPr userDrawn="1"/>
        </p:nvSpPr>
        <p:spPr bwMode="ltGray"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accent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5955A11-7A62-B507-CC83-D8E104976E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02800"/>
            <a:ext cx="5378400" cy="1274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948CC1-5B33-E240-EDC7-4472EEEADA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999" y="2080800"/>
            <a:ext cx="5378400" cy="405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da-DK" noProof="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5F5F5DC-50F7-2A85-92EE-D319AE227E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6138000"/>
            <a:ext cx="5378400" cy="360000"/>
          </a:xfrm>
        </p:spPr>
        <p:txBody>
          <a:bodyPr anchor="b"/>
          <a:lstStyle>
            <a:lvl1pPr>
              <a:buNone/>
              <a:defRPr sz="1000" i="1"/>
            </a:lvl1pPr>
          </a:lstStyle>
          <a:p>
            <a:pPr lvl="0"/>
            <a:r>
              <a:rPr lang="da-DK" dirty="0"/>
              <a:t>Indsæt noter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52A1EB6-5C6A-45E5-8971-BFF27755A4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3600" y="823912"/>
            <a:ext cx="5378038" cy="5314087"/>
          </a:xfrm>
        </p:spPr>
        <p:txBody>
          <a:bodyPr anchor="ctr"/>
          <a:lstStyle>
            <a:lvl1pPr marL="0" indent="0" algn="ctr">
              <a:lnSpc>
                <a:spcPct val="83000"/>
              </a:lnSpc>
              <a:spcAft>
                <a:spcPts val="0"/>
              </a:spcAft>
              <a:buNone/>
              <a:defRPr lang="en-US" sz="8000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62F9A3-A717-469D-92E6-118D5CB7A0D2}" type="datetime2">
              <a:rPr lang="da-DK" smtClean="0"/>
              <a:pPr/>
              <a:t>11. december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64EBBD6-D964-456C-8830-5507110410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085" y="355967"/>
            <a:ext cx="108553" cy="2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59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14" userDrawn="1">
          <p15:clr>
            <a:srgbClr val="A4A3A4"/>
          </p15:clr>
        </p15:guide>
        <p15:guide id="2" pos="4066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7492CE-ED5A-40E9-82FB-0D8950A47307}"/>
              </a:ext>
            </a:extLst>
          </p:cNvPr>
          <p:cNvSpPr/>
          <p:nvPr userDrawn="1"/>
        </p:nvSpPr>
        <p:spPr bwMode="ltGray"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accent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5955A11-7A62-B507-CC83-D8E104976E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3238" y="802800"/>
            <a:ext cx="5378400" cy="127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948CC1-5B33-E240-EDC7-4472EEEADA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53238" y="2080800"/>
            <a:ext cx="5378400" cy="405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da-DK" noProof="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5F5F5DC-50F7-2A85-92EE-D319AE227E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53238" y="6138000"/>
            <a:ext cx="5378400" cy="360000"/>
          </a:xfrm>
        </p:spPr>
        <p:txBody>
          <a:bodyPr rIns="626400" anchor="b"/>
          <a:lstStyle>
            <a:lvl1pPr>
              <a:buNone/>
              <a:defRPr sz="1000" i="1"/>
            </a:lvl1pPr>
          </a:lstStyle>
          <a:p>
            <a:pPr lvl="0"/>
            <a:r>
              <a:rPr lang="da-DK" dirty="0"/>
              <a:t>Indsæt noter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52A1EB6-5C6A-45E5-8971-BFF27755A4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600" y="823912"/>
            <a:ext cx="5378038" cy="5314087"/>
          </a:xfrm>
        </p:spPr>
        <p:txBody>
          <a:bodyPr anchor="ctr"/>
          <a:lstStyle>
            <a:lvl1pPr marL="0" indent="0" algn="ctr">
              <a:lnSpc>
                <a:spcPct val="83000"/>
              </a:lnSpc>
              <a:spcAft>
                <a:spcPts val="0"/>
              </a:spcAft>
              <a:buNone/>
              <a:defRPr lang="en-US" sz="8000" kern="120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dirty="0"/>
              <a:t>Klik for at tilføje tekst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6862F9A3-A717-469D-92E6-118D5CB7A0D2}" type="datetime2">
              <a:rPr lang="da-DK" smtClean="0"/>
              <a:pPr/>
              <a:t>11. december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9537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14" userDrawn="1">
          <p15:clr>
            <a:srgbClr val="A4A3A4"/>
          </p15:clr>
        </p15:guide>
        <p15:guide id="2" pos="4066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281D2A-6103-4FE6-96B3-5B8EE4A56D80}"/>
              </a:ext>
            </a:extLst>
          </p:cNvPr>
          <p:cNvSpPr/>
          <p:nvPr userDrawn="1"/>
        </p:nvSpPr>
        <p:spPr>
          <a:xfrm>
            <a:off x="0" y="0"/>
            <a:ext cx="4533900" cy="687686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0" y="2311399"/>
            <a:ext cx="7586663" cy="4565461"/>
          </a:xfrm>
          <a:solidFill>
            <a:schemeClr val="accent1"/>
          </a:solidFill>
        </p:spPr>
        <p:txBody>
          <a:bodyPr lIns="540000" tIns="540000" rIns="540000" bIns="540000" anchor="ctr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033600"/>
            <a:ext cx="5544000" cy="468000"/>
          </a:xfrm>
        </p:spPr>
        <p:txBody>
          <a:bodyPr anchor="b" anchorCtr="0"/>
          <a:lstStyle>
            <a:lvl1pPr>
              <a:defRPr sz="1100">
                <a:solidFill>
                  <a:schemeClr val="accent2"/>
                </a:solidFill>
              </a:defRPr>
            </a:lvl1pPr>
          </a:lstStyle>
          <a:p>
            <a:fld id="{6299EFBE-0540-43A4-8078-FFD338FF20FF}" type="datetime2">
              <a:rPr lang="da-DK" smtClean="0"/>
              <a:pPr/>
              <a:t>11. december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>
              <a:noFill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8BF60F-0548-40B3-9532-B1BC93DE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DAFCA29-0CA8-4061-94E7-AA1F3C1968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950" y="368367"/>
            <a:ext cx="196271" cy="393235"/>
          </a:xfrm>
          <a:prstGeom prst="rect">
            <a:avLst/>
          </a:prstGeom>
        </p:spPr>
      </p:pic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C98CEAFB-B60D-89F7-1B8A-C07D83B16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33900" y="0"/>
            <a:ext cx="7658100" cy="6858000"/>
          </a:xfrm>
          <a:custGeom>
            <a:avLst/>
            <a:gdLst>
              <a:gd name="connsiteX0" fmla="*/ 0 w 7658100"/>
              <a:gd name="connsiteY0" fmla="*/ 0 h 6858000"/>
              <a:gd name="connsiteX1" fmla="*/ 7658100 w 7658100"/>
              <a:gd name="connsiteY1" fmla="*/ 0 h 6858000"/>
              <a:gd name="connsiteX2" fmla="*/ 7658100 w 7658100"/>
              <a:gd name="connsiteY2" fmla="*/ 6858000 h 6858000"/>
              <a:gd name="connsiteX3" fmla="*/ 3052605 w 7658100"/>
              <a:gd name="connsiteY3" fmla="*/ 6858000 h 6858000"/>
              <a:gd name="connsiteX4" fmla="*/ 3052605 w 7658100"/>
              <a:gd name="connsiteY4" fmla="*/ 2310835 h 6858000"/>
              <a:gd name="connsiteX5" fmla="*/ 0 w 7658100"/>
              <a:gd name="connsiteY5" fmla="*/ 23108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8100" h="6858000">
                <a:moveTo>
                  <a:pt x="0" y="0"/>
                </a:moveTo>
                <a:lnTo>
                  <a:pt x="7658100" y="0"/>
                </a:lnTo>
                <a:lnTo>
                  <a:pt x="7658100" y="6858000"/>
                </a:lnTo>
                <a:lnTo>
                  <a:pt x="3052605" y="6858000"/>
                </a:lnTo>
                <a:lnTo>
                  <a:pt x="3052605" y="2310835"/>
                </a:lnTo>
                <a:lnTo>
                  <a:pt x="0" y="2310835"/>
                </a:lnTo>
                <a:close/>
              </a:path>
            </a:pathLst>
          </a:custGeom>
          <a:blipFill>
            <a:blip r:embed="rId4"/>
            <a:stretch>
              <a:fillRect l="-17069" r="-17069"/>
            </a:stretch>
          </a:blipFill>
        </p:spPr>
        <p:txBody>
          <a:bodyPr wrap="square" tIns="0" bIns="2736000" anchor="ctr" anchorCtr="0"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billede</a:t>
            </a:r>
          </a:p>
        </p:txBody>
      </p:sp>
    </p:spTree>
    <p:extLst>
      <p:ext uri="{BB962C8B-B14F-4D97-AF65-F5344CB8AC3E}">
        <p14:creationId xmlns:p14="http://schemas.microsoft.com/office/powerpoint/2010/main" val="1882448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Intro/Outro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6917AD-7576-4D38-B533-FA0F1C3E1C78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46400" y="1647824"/>
            <a:ext cx="9499400" cy="720000"/>
          </a:xfrm>
        </p:spPr>
        <p:txBody>
          <a:bodyPr anchor="t" anchorCtr="0"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da-DK" noProof="0" dirty="0"/>
              <a:t>Klik for at tilføje citat / intro / </a:t>
            </a:r>
            <a:r>
              <a:rPr lang="da-DK" noProof="0" dirty="0" err="1"/>
              <a:t>outro</a:t>
            </a:r>
            <a:r>
              <a:rPr lang="da-DK" noProof="0" dirty="0"/>
              <a:t> titel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862F9A3-A717-469D-92E6-118D5CB7A0D2}" type="datetime2">
              <a:rPr lang="da-DK" smtClean="0"/>
              <a:pPr/>
              <a:t>11. december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52A1EB6-5C6A-45E5-8971-BFF27755A4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44613" y="2367824"/>
            <a:ext cx="9501187" cy="3257999"/>
          </a:xfrm>
        </p:spPr>
        <p:txBody>
          <a:bodyPr anchor="t"/>
          <a:lstStyle>
            <a:lvl1pPr marL="0" indent="0" algn="ctr">
              <a:buFont typeface="Arial" panose="020B0604020202020204" pitchFamily="34" charset="0"/>
              <a:buChar char="​"/>
              <a:defRPr lang="en-US" sz="60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>
              <a:spcBef>
                <a:spcPts val="600"/>
              </a:spcBef>
              <a:buFont typeface="Arial" panose="020B0604020202020204" pitchFamily="34" charset="0"/>
              <a:buChar char="​"/>
              <a:defRPr sz="1000" b="1">
                <a:latin typeface="+mj-lt"/>
              </a:defRPr>
            </a:lvl2pPr>
            <a:lvl3pPr>
              <a:defRPr lang="en-US" sz="6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1000" b="1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</a:lstStyle>
          <a:p>
            <a:pPr lvl="0"/>
            <a:r>
              <a:rPr lang="da-DK" dirty="0"/>
              <a:t>Klik for at tilføje citat eller tekst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1A09545-FE22-484B-8CC3-FFD082A3C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085" y="355967"/>
            <a:ext cx="108553" cy="21748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E462C2-5642-4259-9121-3B9AF65D80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4612" y="5204624"/>
            <a:ext cx="9501187" cy="421200"/>
          </a:xfrm>
        </p:spPr>
        <p:txBody>
          <a:bodyPr anchor="b"/>
          <a:lstStyle>
            <a:lvl1pPr algn="ctr">
              <a:buNone/>
              <a:defRPr sz="1000" b="1">
                <a:latin typeface="+mj-lt"/>
              </a:defRPr>
            </a:lvl1pPr>
          </a:lstStyle>
          <a:p>
            <a:pPr lvl="0"/>
            <a:r>
              <a:rPr lang="da-DK" dirty="0"/>
              <a:t>Citat / intro / </a:t>
            </a:r>
            <a:r>
              <a:rPr lang="da-DK" dirty="0" err="1"/>
              <a:t>outro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9782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Intro/Outro 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6917AD-7576-4D38-B533-FA0F1C3E1C78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2404800"/>
            <a:ext cx="11468874" cy="2160000"/>
          </a:xfrm>
        </p:spPr>
        <p:txBody>
          <a:bodyPr anchor="t" anchorCtr="0"/>
          <a:lstStyle>
            <a:lvl1pPr algn="l">
              <a:defRPr sz="19900">
                <a:solidFill>
                  <a:schemeClr val="accent1"/>
                </a:solidFill>
              </a:defRPr>
            </a:lvl1pPr>
          </a:lstStyle>
          <a:p>
            <a:r>
              <a:rPr lang="da-DK" noProof="0" dirty="0"/>
              <a:t>Tekst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AFADB82-929D-0B3D-451F-F84801AD75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4612" y="5204624"/>
            <a:ext cx="9501187" cy="421200"/>
          </a:xfrm>
        </p:spPr>
        <p:txBody>
          <a:bodyPr anchor="b"/>
          <a:lstStyle>
            <a:lvl1pPr algn="ctr">
              <a:buNone/>
              <a:defRPr sz="1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Citat / intro / </a:t>
            </a:r>
            <a:r>
              <a:rPr lang="da-DK" dirty="0" err="1"/>
              <a:t>outro</a:t>
            </a:r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862F9A3-A717-469D-92E6-118D5CB7A0D2}" type="datetime2">
              <a:rPr lang="da-DK" smtClean="0"/>
              <a:pPr/>
              <a:t>11. december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989FE538-7768-4465-9681-7A35D4984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7328" y="355788"/>
            <a:ext cx="108553" cy="2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81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Intro/Outro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6917AD-7576-4D38-B533-FA0F1C3E1C78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accent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2404800"/>
            <a:ext cx="11471638" cy="2160000"/>
          </a:xfrm>
        </p:spPr>
        <p:txBody>
          <a:bodyPr anchor="t" anchorCtr="0"/>
          <a:lstStyle>
            <a:lvl1pPr algn="r">
              <a:defRPr sz="19900">
                <a:solidFill>
                  <a:schemeClr val="accent2"/>
                </a:solidFill>
              </a:defRPr>
            </a:lvl1pPr>
          </a:lstStyle>
          <a:p>
            <a:r>
              <a:rPr lang="da-DK" noProof="0" dirty="0"/>
              <a:t>Tekst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6862F9A3-A717-469D-92E6-118D5CB7A0D2}" type="datetime2">
              <a:rPr lang="da-DK" smtClean="0"/>
              <a:pPr/>
              <a:t>11. december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A318BE7F-2D76-4ADC-A579-89F5C0E14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7328" y="355788"/>
            <a:ext cx="108553" cy="217488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A7D8195-4FAB-8E30-4EF6-04E701B309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4612" y="5204624"/>
            <a:ext cx="9501187" cy="421200"/>
          </a:xfrm>
        </p:spPr>
        <p:txBody>
          <a:bodyPr anchor="b"/>
          <a:lstStyle>
            <a:lvl1pPr algn="ctr">
              <a:buNone/>
              <a:defRPr sz="1000" b="1">
                <a:solidFill>
                  <a:schemeClr val="accent2"/>
                </a:solidFill>
                <a:latin typeface="+mj-lt"/>
              </a:defRPr>
            </a:lvl1pPr>
          </a:lstStyle>
          <a:p>
            <a:pPr marL="270000" marR="0" lvl="0" indent="-27000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Citat / intro / </a:t>
            </a:r>
            <a:r>
              <a:rPr lang="da-DK" dirty="0" err="1"/>
              <a:t>outro</a:t>
            </a:r>
            <a:r>
              <a:rPr lang="da-DK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04662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tilføje titel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3BF171-11B0-4BBC-A5E0-54E06540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9019-1ED5-4A9C-B492-6580C4D9CEC7}" type="datetime2">
              <a:rPr lang="da-DK" smtClean="0"/>
              <a:t>11. december 2024</a:t>
            </a:fld>
            <a:endParaRPr lang="da-DK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D4BEBA1-3B3D-4B4B-9C17-2B3431510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A63ACE-2F21-4C6E-8E2B-F2CF7446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5" userDrawn="1">
          <p15:clr>
            <a:srgbClr val="A4A3A4"/>
          </p15:clr>
        </p15:guide>
        <p15:guide id="2" orient="horz" pos="1310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F144-C552-47DE-B37E-F764CB8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A92E-7F40-4061-A703-D676480E5126}" type="datetime2">
              <a:rPr lang="da-DK" smtClean="0"/>
              <a:t>11. december 2024</a:t>
            </a:fld>
            <a:endParaRPr lang="da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9BE18-6820-417E-88D1-C143F846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8840-13BA-406D-AE15-E96701F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358776" y="448713"/>
            <a:ext cx="1129029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8776" y="1614980"/>
            <a:ext cx="244891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det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da-DK" sz="900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6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16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19833" y="1614980"/>
            <a:ext cx="2448911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BILLEDER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ikonet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indsætter et nyt, kan billedet lægge 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sig foran tekst og grafik. Hvis dette sker, højreklik på billedet og 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80891" y="1614980"/>
            <a:ext cx="2448911" cy="49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sz="1600" dirty="0">
                <a:latin typeface="+mn-lt"/>
                <a:cs typeface="Arial" panose="020B0604020202020204" pitchFamily="34" charset="0"/>
              </a:rPr>
              <a:t>HJÆLPELINJER</a:t>
            </a:r>
            <a:endParaRPr lang="da-DK" sz="16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Husk at slette de gamle, forkerte layouts (gå i Vis &gt; Slidemaster og slet dem)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7B73ADD-C9A2-4CC9-B9B1-829AB8120F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8655" y="3630765"/>
            <a:ext cx="257143" cy="2857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E7EF11-FB06-4FF3-89B6-C9C7B40D4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901" t="45142" r="62601" b="9046"/>
          <a:stretch/>
        </p:blipFill>
        <p:spPr>
          <a:xfrm>
            <a:off x="6452640" y="3147788"/>
            <a:ext cx="341204" cy="321707"/>
          </a:xfrm>
          <a:prstGeom prst="rect">
            <a:avLst/>
          </a:prstGeom>
        </p:spPr>
      </p:pic>
      <p:pic>
        <p:nvPicPr>
          <p:cNvPr id="33" name="Billede 1">
            <a:extLst>
              <a:ext uri="{FF2B5EF4-FFF2-40B4-BE49-F238E27FC236}">
                <a16:creationId xmlns:a16="http://schemas.microsoft.com/office/drawing/2014/main" id="{58944A03-80A9-4768-89E7-4E910EFFBC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84102" y="4525372"/>
            <a:ext cx="308589" cy="528030"/>
          </a:xfrm>
          <a:prstGeom prst="rect">
            <a:avLst/>
          </a:prstGeom>
        </p:spPr>
      </p:pic>
      <p:pic>
        <p:nvPicPr>
          <p:cNvPr id="35" name="Billede 4">
            <a:extLst>
              <a:ext uri="{FF2B5EF4-FFF2-40B4-BE49-F238E27FC236}">
                <a16:creationId xmlns:a16="http://schemas.microsoft.com/office/drawing/2014/main" id="{51BFC2D6-78F9-4DE9-9EA2-2262FCDF4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31"/>
          <a:stretch/>
        </p:blipFill>
        <p:spPr>
          <a:xfrm>
            <a:off x="6525054" y="2041703"/>
            <a:ext cx="496606" cy="172842"/>
          </a:xfrm>
          <a:prstGeom prst="rect">
            <a:avLst/>
          </a:prstGeom>
        </p:spPr>
      </p:pic>
      <p:pic>
        <p:nvPicPr>
          <p:cNvPr id="36" name="Billede 5">
            <a:extLst>
              <a:ext uri="{FF2B5EF4-FFF2-40B4-BE49-F238E27FC236}">
                <a16:creationId xmlns:a16="http://schemas.microsoft.com/office/drawing/2014/main" id="{EBC4A3E5-1D15-4741-BFC6-17ACF4D5CD3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28784" y="3829283"/>
            <a:ext cx="366043" cy="4804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19287C-813E-4966-89A1-64D6247DEA8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79196" y="2863199"/>
            <a:ext cx="457143" cy="2571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07658DD-99CF-4B02-82C0-E6D1C908CA1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685076" y="5203140"/>
            <a:ext cx="475428" cy="17676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5803521-009F-447D-8D16-21D9EADF441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22014" y="2144296"/>
            <a:ext cx="440195" cy="54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258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blackWhite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da-DK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 dirty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da-DK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0" dirty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 dirty="0">
                <a:solidFill>
                  <a:schemeClr val="bg1"/>
                </a:solidFill>
              </a:rPr>
              <a:t>vores </a:t>
            </a:r>
            <a:r>
              <a:rPr lang="da-DK" sz="4400" b="0" i="0" u="none" noProof="1">
                <a:solidFill>
                  <a:schemeClr val="bg1"/>
                </a:solidFill>
              </a:rPr>
              <a:t>corporate</a:t>
            </a:r>
            <a:r>
              <a:rPr lang="da-DK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da-DK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da-DK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0000" b="1" i="1" noProof="0" dirty="0">
                <a:solidFill>
                  <a:schemeClr val="bg1"/>
                </a:solidFill>
              </a:rPr>
              <a:t>Brug dem ikke </a:t>
            </a:r>
            <a:endParaRPr lang="da-DK" sz="1000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2000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da-DK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D4ACB598-E5D2-4C68-8BB8-1371E9BA38CF}" type="datetime2">
              <a:rPr lang="da-DK" smtClean="0"/>
              <a:t>11. december 2024</a:t>
            </a:fld>
            <a:endParaRPr lang="da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281D2A-6103-4FE6-96B3-5B8EE4A56D80}"/>
              </a:ext>
            </a:extLst>
          </p:cNvPr>
          <p:cNvSpPr/>
          <p:nvPr userDrawn="1"/>
        </p:nvSpPr>
        <p:spPr>
          <a:xfrm>
            <a:off x="0" y="0"/>
            <a:ext cx="4533900" cy="6876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0" y="2311399"/>
            <a:ext cx="7586663" cy="4565461"/>
          </a:xfrm>
          <a:solidFill>
            <a:schemeClr val="accent2"/>
          </a:solidFill>
        </p:spPr>
        <p:txBody>
          <a:bodyPr lIns="540000" tIns="540000" rIns="540000" bIns="540000" anchor="ctr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033600"/>
            <a:ext cx="5544000" cy="468000"/>
          </a:xfrm>
        </p:spPr>
        <p:txBody>
          <a:bodyPr anchor="b" anchorCtr="0"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6299EFBE-0540-43A4-8078-FFD338FF20FF}" type="datetime2">
              <a:rPr lang="da-DK" smtClean="0"/>
              <a:t>11. december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>
              <a:noFill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8BF60F-0548-40B3-9532-B1BC93DE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Graphic 4">
            <a:extLst>
              <a:ext uri="{FF2B5EF4-FFF2-40B4-BE49-F238E27FC236}">
                <a16:creationId xmlns:a16="http://schemas.microsoft.com/office/drawing/2014/main" id="{A5B7FC89-3367-86BD-2CDA-25C1104F91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950" y="368367"/>
            <a:ext cx="196271" cy="393235"/>
          </a:xfrm>
          <a:prstGeom prst="rect">
            <a:avLst/>
          </a:prstGeom>
        </p:spPr>
      </p:pic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E2F73ECF-B718-BD27-BDCF-297B9273B3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33900" y="0"/>
            <a:ext cx="7658100" cy="6858000"/>
          </a:xfrm>
          <a:custGeom>
            <a:avLst/>
            <a:gdLst>
              <a:gd name="connsiteX0" fmla="*/ 0 w 7658100"/>
              <a:gd name="connsiteY0" fmla="*/ 0 h 6858000"/>
              <a:gd name="connsiteX1" fmla="*/ 7658100 w 7658100"/>
              <a:gd name="connsiteY1" fmla="*/ 0 h 6858000"/>
              <a:gd name="connsiteX2" fmla="*/ 7658100 w 7658100"/>
              <a:gd name="connsiteY2" fmla="*/ 6858000 h 6858000"/>
              <a:gd name="connsiteX3" fmla="*/ 3052605 w 7658100"/>
              <a:gd name="connsiteY3" fmla="*/ 6858000 h 6858000"/>
              <a:gd name="connsiteX4" fmla="*/ 3052605 w 7658100"/>
              <a:gd name="connsiteY4" fmla="*/ 2310835 h 6858000"/>
              <a:gd name="connsiteX5" fmla="*/ 0 w 7658100"/>
              <a:gd name="connsiteY5" fmla="*/ 23108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8100" h="6858000">
                <a:moveTo>
                  <a:pt x="0" y="0"/>
                </a:moveTo>
                <a:lnTo>
                  <a:pt x="7658100" y="0"/>
                </a:lnTo>
                <a:lnTo>
                  <a:pt x="7658100" y="6858000"/>
                </a:lnTo>
                <a:lnTo>
                  <a:pt x="3052605" y="6858000"/>
                </a:lnTo>
                <a:lnTo>
                  <a:pt x="3052605" y="2310835"/>
                </a:lnTo>
                <a:lnTo>
                  <a:pt x="0" y="2310835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72000"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ikonet for at tilføje billede</a:t>
            </a:r>
          </a:p>
        </p:txBody>
      </p:sp>
    </p:spTree>
    <p:extLst>
      <p:ext uri="{BB962C8B-B14F-4D97-AF65-F5344CB8AC3E}">
        <p14:creationId xmlns:p14="http://schemas.microsoft.com/office/powerpoint/2010/main" val="336452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B47F7C-7010-414C-88FE-A790DA2B2D7A}"/>
              </a:ext>
            </a:extLst>
          </p:cNvPr>
          <p:cNvSpPr/>
          <p:nvPr userDrawn="1"/>
        </p:nvSpPr>
        <p:spPr>
          <a:xfrm>
            <a:off x="6095998" y="0"/>
            <a:ext cx="6096001" cy="6858000"/>
          </a:xfrm>
          <a:prstGeom prst="rect">
            <a:avLst/>
          </a:prstGeom>
          <a:solidFill>
            <a:srgbClr val="FFD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281D2A-6103-4FE6-96B3-5B8EE4A56D80}"/>
              </a:ext>
            </a:extLst>
          </p:cNvPr>
          <p:cNvSpPr/>
          <p:nvPr userDrawn="1"/>
        </p:nvSpPr>
        <p:spPr>
          <a:xfrm>
            <a:off x="0" y="0"/>
            <a:ext cx="6096000" cy="6876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DA108E-7ECA-4BBD-8782-FA264AD4F912}"/>
              </a:ext>
            </a:extLst>
          </p:cNvPr>
          <p:cNvSpPr/>
          <p:nvPr userDrawn="1"/>
        </p:nvSpPr>
        <p:spPr bwMode="ltGray">
          <a:xfrm>
            <a:off x="6095999" y="0"/>
            <a:ext cx="4442400" cy="514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56000" y="2556000"/>
            <a:ext cx="7020000" cy="1800000"/>
          </a:xfrm>
          <a:noFill/>
        </p:spPr>
        <p:txBody>
          <a:bodyPr lIns="0" tIns="0" rIns="0" bIns="0" anchor="ctr" anchorCtr="0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033600"/>
            <a:ext cx="5544000" cy="468000"/>
          </a:xfrm>
        </p:spPr>
        <p:txBody>
          <a:bodyPr anchor="b" anchorCtr="0"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6299EFBE-0540-43A4-8078-FFD338FF20FF}" type="datetime2">
              <a:rPr lang="da-DK" smtClean="0"/>
              <a:pPr/>
              <a:t>11. december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>
              <a:noFill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8BF60F-0548-40B3-9532-B1BC93DE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2DAFCA29-0CA8-4061-94E7-AA1F3C1968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950" y="368367"/>
            <a:ext cx="196271" cy="3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7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B47F7C-7010-414C-88FE-A790DA2B2D7A}"/>
              </a:ext>
            </a:extLst>
          </p:cNvPr>
          <p:cNvSpPr/>
          <p:nvPr userDrawn="1"/>
        </p:nvSpPr>
        <p:spPr>
          <a:xfrm>
            <a:off x="6095998" y="0"/>
            <a:ext cx="6096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281D2A-6103-4FE6-96B3-5B8EE4A56D80}"/>
              </a:ext>
            </a:extLst>
          </p:cNvPr>
          <p:cNvSpPr/>
          <p:nvPr userDrawn="1"/>
        </p:nvSpPr>
        <p:spPr bwMode="ltGray">
          <a:xfrm>
            <a:off x="0" y="0"/>
            <a:ext cx="6096000" cy="68768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DA108E-7ECA-4BBD-8782-FA264AD4F912}"/>
              </a:ext>
            </a:extLst>
          </p:cNvPr>
          <p:cNvSpPr/>
          <p:nvPr userDrawn="1"/>
        </p:nvSpPr>
        <p:spPr>
          <a:xfrm>
            <a:off x="6095999" y="0"/>
            <a:ext cx="4442400" cy="5144400"/>
          </a:xfrm>
          <a:prstGeom prst="rect">
            <a:avLst/>
          </a:prstGeom>
          <a:solidFill>
            <a:srgbClr val="5A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56000" y="2556000"/>
            <a:ext cx="7020000" cy="1800000"/>
          </a:xfrm>
          <a:noFill/>
        </p:spPr>
        <p:txBody>
          <a:bodyPr lIns="0" tIns="0" rIns="0" bIns="0" anchor="ctr" anchorCtr="0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17B31-6DBC-46E7-9036-7C3041DA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" y="6033600"/>
            <a:ext cx="5544000" cy="468000"/>
          </a:xfrm>
        </p:spPr>
        <p:txBody>
          <a:bodyPr anchor="b" anchorCtr="0"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6299EFBE-0540-43A4-8078-FFD338FF20FF}" type="datetime2">
              <a:rPr lang="da-DK" smtClean="0"/>
              <a:pPr/>
              <a:t>11. december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3084E-2481-4E6B-8DE9-0CFD902BC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>
              <a:noFill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8BF60F-0548-40B3-9532-B1BC93DE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876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6682465-5332-479A-9938-F489C593F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950" y="368367"/>
            <a:ext cx="196271" cy="3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60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FA0BDC-3908-4C9E-B1D9-D7A9C65D3162}"/>
              </a:ext>
            </a:extLst>
          </p:cNvPr>
          <p:cNvSpPr/>
          <p:nvPr userDrawn="1"/>
        </p:nvSpPr>
        <p:spPr bwMode="ltGray">
          <a:xfrm>
            <a:off x="-7976" y="0"/>
            <a:ext cx="1219997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D9EB4E-A015-4AFF-BEA0-F4B505EDD43F}"/>
              </a:ext>
            </a:extLst>
          </p:cNvPr>
          <p:cNvSpPr/>
          <p:nvPr userDrawn="1"/>
        </p:nvSpPr>
        <p:spPr>
          <a:xfrm>
            <a:off x="3016800" y="1742400"/>
            <a:ext cx="9180000" cy="51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304000"/>
            <a:ext cx="2124000" cy="216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da-DK" noProof="0" dirty="0"/>
              <a:t>Klik for at tilføje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65200" y="2304000"/>
            <a:ext cx="7242200" cy="4193638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5pPr>
            <a:lvl6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6pPr>
            <a:lvl7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latin typeface="+mn-lt"/>
              </a:defRPr>
            </a:lvl7pPr>
            <a:lvl8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8pPr>
            <a:lvl9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9pPr>
          </a:lstStyle>
          <a:p>
            <a:pPr lvl="0"/>
            <a:r>
              <a:rPr lang="da-DK" noProof="0" dirty="0"/>
              <a:t>Agenda punkt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8"/>
            <a:endParaRPr lang="da-DK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D1154C4-EE1C-47D1-ABA8-8A53BA5DFA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0" y="2307600"/>
            <a:ext cx="565200" cy="4190038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5pPr>
            <a:lvl6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6pPr>
            <a:lvl7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latin typeface="+mn-lt"/>
              </a:defRPr>
            </a:lvl7pPr>
            <a:lvl8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8pPr>
            <a:lvl9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9pPr>
          </a:lstStyle>
          <a:p>
            <a:pPr lvl="0"/>
            <a:r>
              <a:rPr lang="da-DK" noProof="0" dirty="0"/>
              <a:t>01</a:t>
            </a:r>
          </a:p>
          <a:p>
            <a:pPr lvl="1"/>
            <a:r>
              <a:rPr lang="da-DK" noProof="0" dirty="0"/>
              <a:t>02</a:t>
            </a:r>
          </a:p>
          <a:p>
            <a:pPr lvl="2"/>
            <a:r>
              <a:rPr lang="da-DK" noProof="0" dirty="0"/>
              <a:t>03</a:t>
            </a:r>
          </a:p>
          <a:p>
            <a:pPr lvl="3"/>
            <a:r>
              <a:rPr lang="da-DK" noProof="0" dirty="0"/>
              <a:t>04</a:t>
            </a:r>
          </a:p>
          <a:p>
            <a:pPr lvl="4"/>
            <a:r>
              <a:rPr lang="da-DK" noProof="0" dirty="0"/>
              <a:t>05</a:t>
            </a:r>
          </a:p>
          <a:p>
            <a:pPr lvl="5"/>
            <a:r>
              <a:rPr lang="da-DK" noProof="0" dirty="0"/>
              <a:t>06</a:t>
            </a:r>
          </a:p>
          <a:p>
            <a:pPr lvl="6"/>
            <a:r>
              <a:rPr lang="da-DK" noProof="0" dirty="0"/>
              <a:t>07</a:t>
            </a:r>
          </a:p>
          <a:p>
            <a:pPr lvl="7"/>
            <a:r>
              <a:rPr lang="da-DK" noProof="0" dirty="0"/>
              <a:t>08</a:t>
            </a:r>
          </a:p>
          <a:p>
            <a:pPr lvl="8"/>
            <a:r>
              <a:rPr lang="da-DK" noProof="0" dirty="0"/>
              <a:t>09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BD9BE3-55A6-4080-9CE1-C7E3894959B5}" type="datetime2">
              <a:rPr lang="da-DK" smtClean="0"/>
              <a:t>11. december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B1ECAC-BDA9-456C-9A35-6478E24464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085" y="355967"/>
            <a:ext cx="108553" cy="2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17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FA0BDC-3908-4C9E-B1D9-D7A9C65D3162}"/>
              </a:ext>
            </a:extLst>
          </p:cNvPr>
          <p:cNvSpPr/>
          <p:nvPr userDrawn="1"/>
        </p:nvSpPr>
        <p:spPr bwMode="ltGray">
          <a:xfrm>
            <a:off x="-7976" y="0"/>
            <a:ext cx="12199976" cy="6858000"/>
          </a:xfrm>
          <a:prstGeom prst="rect">
            <a:avLst/>
          </a:prstGeom>
          <a:solidFill>
            <a:srgbClr val="5A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D9EB4E-A015-4AFF-BEA0-F4B505EDD43F}"/>
              </a:ext>
            </a:extLst>
          </p:cNvPr>
          <p:cNvSpPr/>
          <p:nvPr userDrawn="1"/>
        </p:nvSpPr>
        <p:spPr>
          <a:xfrm>
            <a:off x="3016800" y="1742400"/>
            <a:ext cx="9180000" cy="511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2304000"/>
            <a:ext cx="2124000" cy="2160000"/>
          </a:xfrm>
        </p:spPr>
        <p:txBody>
          <a:bodyPr/>
          <a:lstStyle>
            <a:lvl1pPr>
              <a:defRPr sz="2800"/>
            </a:lvl1pPr>
          </a:lstStyle>
          <a:p>
            <a:r>
              <a:rPr lang="da-DK" noProof="0" dirty="0"/>
              <a:t>Klik for at tilføje agenda titel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65200" y="2304000"/>
            <a:ext cx="7242200" cy="4193638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5pPr>
            <a:lvl6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6pPr>
            <a:lvl7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latin typeface="+mn-lt"/>
              </a:defRPr>
            </a:lvl7pPr>
            <a:lvl8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8pPr>
            <a:lvl9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9pPr>
          </a:lstStyle>
          <a:p>
            <a:pPr lvl="0"/>
            <a:r>
              <a:rPr lang="da-DK" noProof="0" dirty="0"/>
              <a:t>Agenda punkt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  <a:p>
            <a:pPr lvl="8"/>
            <a:endParaRPr lang="da-DK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D1154C4-EE1C-47D1-ABA8-8A53BA5DFA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0000" y="2307600"/>
            <a:ext cx="565200" cy="4190038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3pPr>
            <a:lvl4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5pPr>
            <a:lvl6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6pPr>
            <a:lvl7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latin typeface="+mn-lt"/>
              </a:defRPr>
            </a:lvl7pPr>
            <a:lvl8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 b="1">
                <a:latin typeface="+mn-lt"/>
              </a:defRPr>
            </a:lvl8pPr>
            <a:lvl9pPr marL="0"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latin typeface="+mn-lt"/>
              </a:defRPr>
            </a:lvl9pPr>
          </a:lstStyle>
          <a:p>
            <a:pPr lvl="0"/>
            <a:r>
              <a:rPr lang="da-DK" noProof="0" dirty="0"/>
              <a:t>01</a:t>
            </a:r>
          </a:p>
          <a:p>
            <a:pPr lvl="1"/>
            <a:r>
              <a:rPr lang="da-DK" noProof="0" dirty="0"/>
              <a:t>02</a:t>
            </a:r>
          </a:p>
          <a:p>
            <a:pPr lvl="2"/>
            <a:r>
              <a:rPr lang="da-DK" noProof="0" dirty="0"/>
              <a:t>03</a:t>
            </a:r>
          </a:p>
          <a:p>
            <a:pPr lvl="3"/>
            <a:r>
              <a:rPr lang="da-DK" noProof="0" dirty="0"/>
              <a:t>04</a:t>
            </a:r>
          </a:p>
          <a:p>
            <a:pPr lvl="4"/>
            <a:r>
              <a:rPr lang="da-DK" noProof="0" dirty="0"/>
              <a:t>05</a:t>
            </a:r>
          </a:p>
          <a:p>
            <a:pPr lvl="5"/>
            <a:r>
              <a:rPr lang="da-DK" noProof="0" dirty="0"/>
              <a:t>06</a:t>
            </a:r>
          </a:p>
          <a:p>
            <a:pPr lvl="6"/>
            <a:r>
              <a:rPr lang="da-DK" noProof="0" dirty="0"/>
              <a:t>07</a:t>
            </a:r>
          </a:p>
          <a:p>
            <a:pPr lvl="7"/>
            <a:r>
              <a:rPr lang="da-DK" noProof="0" dirty="0"/>
              <a:t>08</a:t>
            </a:r>
          </a:p>
          <a:p>
            <a:pPr lvl="8"/>
            <a:r>
              <a:rPr lang="da-DK" noProof="0" dirty="0"/>
              <a:t>09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9C29ED-948B-4EC0-92E7-AB6CC89EC2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BD9BE3-55A6-4080-9CE1-C7E3894959B5}" type="datetime2">
              <a:rPr lang="da-DK" smtClean="0"/>
              <a:t>11. december 2024</a:t>
            </a:fld>
            <a:endParaRPr lang="da-DK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F892E9-736B-4CA1-8156-28995DBCB88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28250-A1CE-45F5-A4EC-6F080DBDAF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B1ECAC-BDA9-456C-9A35-6478E24464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085" y="355967"/>
            <a:ext cx="108553" cy="21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38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8EBA2-E52A-48CD-A175-5777D2D0E100}"/>
              </a:ext>
            </a:extLst>
          </p:cNvPr>
          <p:cNvSpPr/>
          <p:nvPr userDrawn="1"/>
        </p:nvSpPr>
        <p:spPr>
          <a:xfrm>
            <a:off x="9189600" y="1742400"/>
            <a:ext cx="3002400" cy="51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304000"/>
            <a:ext cx="10764000" cy="180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noProof="0" dirty="0"/>
              <a:t>Klik for at tilføje titel</a:t>
            </a:r>
            <a:endParaRPr lang="da-DK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F6674C-2317-47FE-BDFA-EBBA792BB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085" y="355967"/>
            <a:ext cx="108553" cy="21748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EF1E9-9FBF-43C7-B408-ACF5C617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6CCD-CC4E-47DA-A095-139436D9729C}" type="datetime2">
              <a:rPr lang="da-DK" smtClean="0"/>
              <a:t>11. december 2024</a:t>
            </a:fld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F0457-7DDB-44CC-9680-0FAB8D33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E851D80-4DD1-4A4E-828B-7B739F51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83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 bwMode="ltGray">
          <a:xfrm>
            <a:off x="0" y="0"/>
            <a:ext cx="12193200" cy="6861600"/>
          </a:xfrm>
          <a:prstGeom prst="rect">
            <a:avLst/>
          </a:prstGeom>
          <a:solidFill>
            <a:srgbClr val="5A0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18EBA2-E52A-48CD-A175-5777D2D0E100}"/>
              </a:ext>
            </a:extLst>
          </p:cNvPr>
          <p:cNvSpPr/>
          <p:nvPr userDrawn="1"/>
        </p:nvSpPr>
        <p:spPr>
          <a:xfrm>
            <a:off x="9189600" y="1742400"/>
            <a:ext cx="3002400" cy="51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304000"/>
            <a:ext cx="10764000" cy="180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noProof="0" dirty="0"/>
              <a:t>Klik for at tilføje titel</a:t>
            </a:r>
            <a:endParaRPr lang="da-DK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4F6674C-2317-47FE-BDFA-EBBA792BB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3085" y="355967"/>
            <a:ext cx="108553" cy="21748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EF1E9-9FBF-43C7-B408-ACF5C617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6CCD-CC4E-47DA-A095-139436D9729C}" type="datetime2">
              <a:rPr lang="da-DK" smtClean="0"/>
              <a:t>11. december 2024</a:t>
            </a:fld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F0457-7DDB-44CC-9680-0FAB8D338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E851D80-4DD1-4A4E-828B-7B739F51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12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7.xml"/><Relationship Id="rId42" Type="http://schemas.openxmlformats.org/officeDocument/2006/relationships/tags" Target="../tags/tag15.xml"/><Relationship Id="rId47" Type="http://schemas.openxmlformats.org/officeDocument/2006/relationships/tags" Target="../tags/tag20.xml"/><Relationship Id="rId50" Type="http://schemas.openxmlformats.org/officeDocument/2006/relationships/tags" Target="../tags/tag2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tags" Target="../tags/tag2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5.xml"/><Relationship Id="rId37" Type="http://schemas.openxmlformats.org/officeDocument/2006/relationships/tags" Target="../tags/tag10.xml"/><Relationship Id="rId40" Type="http://schemas.openxmlformats.org/officeDocument/2006/relationships/tags" Target="../tags/tag13.xml"/><Relationship Id="rId45" Type="http://schemas.openxmlformats.org/officeDocument/2006/relationships/tags" Target="../tags/tag1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36" Type="http://schemas.openxmlformats.org/officeDocument/2006/relationships/tags" Target="../tags/tag9.xml"/><Relationship Id="rId49" Type="http://schemas.openxmlformats.org/officeDocument/2006/relationships/tags" Target="../tags/tag2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4.xml"/><Relationship Id="rId44" Type="http://schemas.openxmlformats.org/officeDocument/2006/relationships/tags" Target="../tags/tag17.xml"/><Relationship Id="rId52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3.xml"/><Relationship Id="rId35" Type="http://schemas.openxmlformats.org/officeDocument/2006/relationships/tags" Target="../tags/tag8.xml"/><Relationship Id="rId43" Type="http://schemas.openxmlformats.org/officeDocument/2006/relationships/tags" Target="../tags/tag16.xml"/><Relationship Id="rId48" Type="http://schemas.openxmlformats.org/officeDocument/2006/relationships/tags" Target="../tags/tag21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6.xml"/><Relationship Id="rId38" Type="http://schemas.openxmlformats.org/officeDocument/2006/relationships/tags" Target="../tags/tag11.xml"/><Relationship Id="rId46" Type="http://schemas.openxmlformats.org/officeDocument/2006/relationships/tags" Target="../tags/tag19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1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2080800"/>
            <a:ext cx="7526700" cy="405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02800"/>
            <a:ext cx="11473200" cy="127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775" y="360000"/>
            <a:ext cx="985838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CB606CCD-CC4E-47DA-A095-139436D9729C}" type="datetime2">
              <a:rPr lang="da-DK" smtClean="0"/>
              <a:t>11. december 2024</a:t>
            </a:fld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4613" y="360000"/>
            <a:ext cx="16129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algn="l"/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438" y="6389638"/>
            <a:ext cx="3492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7" name="Logo">
            <a:extLst>
              <a:ext uri="{FF2B5EF4-FFF2-40B4-BE49-F238E27FC236}">
                <a16:creationId xmlns:a16="http://schemas.microsoft.com/office/drawing/2014/main" id="{B3F0A4F3-C4FE-47A6-804C-29AB35D358FB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11727328" y="355788"/>
            <a:ext cx="108553" cy="217488"/>
          </a:xfrm>
          <a:prstGeom prst="rect">
            <a:avLst/>
          </a:prstGeom>
        </p:spPr>
      </p:pic>
      <p:sp>
        <p:nvSpPr>
          <p:cNvPr id="3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28.3467712&lt;/Left&gt;&#10;      &lt;Top&gt;28.3464565&lt;/Top&gt;&#10;      &lt;Width&gt;49.2910233&lt;/Width&gt;&#10;      &lt;Height&gt;483.3071&lt;/Height&gt;&#10;    &lt;/SubGrid&gt;&#10;    &lt;SubGrid&gt;&#10;      &lt;Left&gt;77.6377945&lt;/Left&gt;&#10;      &lt;Top&gt;28.3464565&lt;/Top&gt;&#10;      &lt;Width&gt;28.3464565&lt;/Width&gt;&#10;      &lt;Height&gt;483.3071&lt;/Height&gt;&#10;    &lt;/SubGrid&gt;&#10;    &lt;SubGrid&gt;&#10;      &lt;Left&gt;105.984253&lt;/Left&gt;&#10;      &lt;Top&gt;28.3464565&lt;/Top&gt;&#10;      &lt;Width&gt;49.29134&lt;/Width&gt;&#10;      &lt;Height&gt;483.3071&lt;/Height&gt;&#10;    &lt;/SubGrid&gt;&#10;    &lt;SubGrid&gt;&#10;      &lt;Left&gt;155.275589&lt;/Left&gt;&#10;      &lt;Top&gt;28.3464565&lt;/Top&gt;&#10;      &lt;Width&gt;28.3464565&lt;/Width&gt;&#10;      &lt;Height&gt;483.3071&lt;/Height&gt;&#10;    &lt;/SubGrid&gt;&#10;    &lt;SubGrid&gt;&#10;      &lt;Left&gt;183.62204&lt;/Left&gt;&#10;      &lt;Top&gt;28.3464565&lt;/Top&gt;&#10;      &lt;Width&gt;49.29134&lt;/Width&gt;&#10;      &lt;Height&gt;483.3071&lt;/Height&gt;&#10;    &lt;/SubGrid&gt;&#10;    &lt;SubGrid&gt;&#10;      &lt;Left&gt;232.913391&lt;/Left&gt;&#10;      &lt;Top&gt;28.3464565&lt;/Top&gt;&#10;      &lt;Width&gt;28.3464565&lt;/Width&gt;&#10;      &lt;Height&gt;483.3071&lt;/Height&gt;&#10;    &lt;/SubGrid&gt;&#10;    &lt;SubGrid&gt;&#10;      &lt;Left&gt;261.259857&lt;/Left&gt;&#10;      &lt;Top&gt;28.3464565&lt;/Top&gt;&#10;      &lt;Width&gt;49.29134&lt;/Width&gt;&#10;      &lt;Height&gt;483.3071&lt;/Height&gt;&#10;    &lt;/SubGrid&gt;&#10;    &lt;SubGrid&gt;&#10;      &lt;Left&gt;310.551178&lt;/Left&gt;&#10;      &lt;Top&gt;28.3464565&lt;/Top&gt;&#10;      &lt;Width&gt;28.3464565&lt;/Width&gt;&#10;      &lt;Height&gt;483.3071&lt;/Height&gt;&#10;    &lt;/SubGrid&gt;&#10;    &lt;SubGrid&gt;&#10;      &lt;Left&gt;338.897644&lt;/Left&gt;&#10;      &lt;Top&gt;28.3464565&lt;/Top&gt;&#10;      &lt;Width&gt;49.29134&lt;/Width&gt;&#10;      &lt;Height&gt;483.3071&lt;/Height&gt;&#10;    &lt;/SubGrid&gt;&#10;    &lt;SubGrid&gt;&#10;      &lt;Left&gt;388.188965&lt;/Left&gt;&#10;      &lt;Top&gt;28.3464565&lt;/Top&gt;&#10;      &lt;Width&gt;28.3464565&lt;/Width&gt;&#10;      &lt;Height&gt;483.3071&lt;/Height&gt;&#10;    &lt;/SubGrid&gt;&#10;    &lt;SubGrid&gt;&#10;      &lt;Left&gt;416.535431&lt;/Left&gt;&#10;      &lt;Top&gt;28.3464565&lt;/Top&gt;&#10;      &lt;Width&gt;49.29134&lt;/Width&gt;&#10;      &lt;Height&gt;483.3071&lt;/Height&gt;&#10;    &lt;/SubGrid&gt;&#10;    &lt;SubGrid&gt;&#10;      &lt;Left&gt;465.826782&lt;/Left&gt;&#10;      &lt;Top&gt;28.3464565&lt;/Top&gt;&#10;      &lt;Width&gt;28.3464565&lt;/Width&gt;&#10;      &lt;Height&gt;483.3071&lt;/Height&gt;&#10;    &lt;/SubGrid&gt;&#10;    &lt;SubGrid&gt;&#10;      &lt;Left&gt;494.173218&lt;/Left&gt;&#10;      &lt;Top&gt;28.3464565&lt;/Top&gt;&#10;      &lt;Width&gt;49.29134&lt;/Width&gt;&#10;      &lt;Height&gt;483.3071&lt;/Height&gt;&#10;    &lt;/SubGrid&gt;&#10;    &lt;SubGrid&gt;&#10;      &lt;Left&gt;543.464539&lt;/Left&gt;&#10;      &lt;Top&gt;28.3464565&lt;/Top&gt;&#10;      &lt;Width&gt;28.3463783&lt;/Width&gt;&#10;      &lt;Height&gt;483.3071&lt;/Height&gt;&#10;    &lt;/SubGrid&gt;&#10;    &lt;SubGrid&gt;&#10;      &lt;Left&gt;571.811035&lt;/Left&gt;&#10;      &lt;Top&gt;28.3464565&lt;/Top&gt;&#10;      &lt;Width&gt;49.29134&lt;/Width&gt;&#10;      &lt;Height&gt;483.3071&lt;/Height&gt;&#10;    &lt;/SubGrid&gt;&#10;    &lt;SubGrid&gt;&#10;      &lt;Left&gt;621.102356&lt;/Left&gt;&#10;      &lt;Top&gt;28.3464565&lt;/Top&gt;&#10;      &lt;Width&gt;28.3464565&lt;/Width&gt;&#10;      &lt;Height&gt;483.3071&lt;/Height&gt;&#10;    &lt;/SubGrid&gt;&#10;    &lt;SubGrid&gt;&#10;      &lt;Left&gt;649.4488&lt;/Left&gt;&#10;      &lt;Top&gt;28.3464565&lt;/Top&gt;&#10;      &lt;Width&gt;49.29126&lt;/Width&gt;&#10;      &lt;Height&gt;483.3071&lt;/Height&gt;&#10;    &lt;/SubGrid&gt;&#10;    &lt;SubGrid&gt;&#10;      &lt;Left&gt;698.7402&lt;/Left&gt;&#10;      &lt;Top&gt;28.3464565&lt;/Top&gt;&#10;      &lt;Width&gt;28.3464565&lt;/Width&gt;&#10;      &lt;Height&gt;483.3071&lt;/Height&gt;&#10;    &lt;/SubGrid&gt;&#10;    &lt;SubGrid&gt;&#10;      &lt;Left&gt;727.0866&lt;/Left&gt;&#10;      &lt;Top&gt;28.3464565&lt;/Top&gt;&#10;      &lt;Width&gt;49.29134&lt;/Width&gt;&#10;      &lt;Height&gt;483.3071&lt;/Height&gt;&#10;    &lt;/SubGrid&gt;&#10;    &lt;SubGrid&gt;&#10;      &lt;Left&gt;776.3779&lt;/Left&gt;&#10;      &lt;Top&gt;28.3464565&lt;/Top&gt;&#10;      &lt;Width&gt;28.3463783&lt;/Width&gt;&#10;      &lt;Height&gt;483.3071&lt;/Height&gt;&#10;    &lt;/SubGrid&gt;&#10;    &lt;SubGrid&gt;&#10;      &lt;Left&gt;804.7244&lt;/Left&gt;&#10;      &lt;Top&gt;28.3464565&lt;/Top&gt;&#10;      &lt;Width&gt;49.29134&lt;/Width&gt;&#10;      &lt;Height&gt;483.3071&lt;/Height&gt;&#10;    &lt;/SubGrid&gt;&#10;    &lt;SubGrid&gt;&#10;      &lt;Left&gt;854.015747&lt;/Left&gt;&#10;      &lt;Top&gt;28.3464565&lt;/Top&gt;&#10;      &lt;Width&gt;28.3464565&lt;/Width&gt;&#10;      &lt;Height&gt;483.3071&lt;/Height&gt;&#10;    &lt;/SubGrid&gt;&#10;    &lt;SubGrid&gt;&#10;      &lt;Left&gt;882.3622&lt;/Left&gt;&#10;      &lt;Top&gt;28.3464565&lt;/Top&gt;&#10;      &lt;Width&gt;49.29126&lt;/Width&gt;&#10;      &lt;Height&gt;483.3071&lt;/Height&gt;&#10;    &lt;/SubGrid&gt;&#10;  &lt;/SubGrids&gt;&#10;  &lt;WorkArea&gt;&#10;    &lt;Top&gt;28.3464565&lt;/Top&gt;&#10;    &lt;Left&gt;28.3467712&lt;/Left&gt;&#10;    &lt;Width&gt;903.306763&lt;/Width&gt;&#10;    &lt;Height&gt;483.3071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A943CBC3-1311-49A2-9FE5-39EB05D223BF}"/>
              </a:ext>
            </a:extLst>
          </p:cNvPr>
          <p:cNvSpPr/>
          <p:nvPr userDrawn="1"/>
        </p:nvSpPr>
        <p:spPr>
          <a:xfrm>
            <a:off x="360004" y="360000"/>
            <a:ext cx="11471996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71C94564-454B-4781-A580-7843A7B05A9A}"/>
              </a:ext>
            </a:extLst>
          </p:cNvPr>
          <p:cNvSpPr/>
          <p:nvPr userDrawn="1">
            <p:custDataLst>
              <p:tags r:id="rId28"/>
            </p:custDataLst>
          </p:nvPr>
        </p:nvSpPr>
        <p:spPr>
          <a:xfrm>
            <a:off x="360004" y="360000"/>
            <a:ext cx="625996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F7CFB1F1-5965-4A6A-8967-B953091D36EF}"/>
              </a:ext>
            </a:extLst>
          </p:cNvPr>
          <p:cNvSpPr/>
          <p:nvPr userDrawn="1">
            <p:custDataLst>
              <p:tags r:id="rId29"/>
            </p:custDataLst>
          </p:nvPr>
        </p:nvSpPr>
        <p:spPr>
          <a:xfrm>
            <a:off x="986000" y="360000"/>
            <a:ext cx="360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991965B4-6561-42A5-9595-858E838C1F01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1346000" y="360000"/>
            <a:ext cx="626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9C5B6794-60F4-4582-9141-4ACF49903584}"/>
              </a:ext>
            </a:extLst>
          </p:cNvPr>
          <p:cNvSpPr/>
          <p:nvPr userDrawn="1">
            <p:custDataLst>
              <p:tags r:id="rId31"/>
            </p:custDataLst>
          </p:nvPr>
        </p:nvSpPr>
        <p:spPr>
          <a:xfrm>
            <a:off x="1972000" y="360000"/>
            <a:ext cx="360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8C7F55F-D518-404A-9901-C75E03997B9F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2332000" y="360000"/>
            <a:ext cx="626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3E33D35D-5258-42E6-A80B-0502B4C3F97B}"/>
              </a:ext>
            </a:extLst>
          </p:cNvPr>
          <p:cNvSpPr/>
          <p:nvPr userDrawn="1">
            <p:custDataLst>
              <p:tags r:id="rId33"/>
            </p:custDataLst>
          </p:nvPr>
        </p:nvSpPr>
        <p:spPr>
          <a:xfrm>
            <a:off x="2958000" y="360000"/>
            <a:ext cx="360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FEAE639E-C5AE-4B0A-A7E0-F6A5B0E0A334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3318000" y="360000"/>
            <a:ext cx="626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8E434181-D8A6-4ACD-9781-D820F738EACD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3944000" y="360000"/>
            <a:ext cx="360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127B2E2A-52D9-49F4-9D86-BAF6CE3CF539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4304000" y="360000"/>
            <a:ext cx="626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0DA620EB-8B0B-436B-9121-3251E2FB9FAB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4930000" y="360000"/>
            <a:ext cx="360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2D5A9CA0-56EF-4AD2-B5E5-FE3098EB6596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5290000" y="360000"/>
            <a:ext cx="626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E3322AFB-C3F8-4584-B354-26E6FC8FC0F8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5916000" y="360000"/>
            <a:ext cx="360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F101F44C-AF82-4C50-8361-E1E8CDAED7CB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6276000" y="360000"/>
            <a:ext cx="626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99F06B9D-0AB7-4B76-B8AD-02FD5467F2DA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6902000" y="360000"/>
            <a:ext cx="359999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7" name="Rectangle 46" hidden="1">
            <a:extLst>
              <a:ext uri="{FF2B5EF4-FFF2-40B4-BE49-F238E27FC236}">
                <a16:creationId xmlns:a16="http://schemas.microsoft.com/office/drawing/2014/main" id="{B79CBA20-7292-4EB7-8DB5-E8B4BAB62244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7262000" y="360000"/>
            <a:ext cx="626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8" name="Rectangle 47" hidden="1">
            <a:extLst>
              <a:ext uri="{FF2B5EF4-FFF2-40B4-BE49-F238E27FC236}">
                <a16:creationId xmlns:a16="http://schemas.microsoft.com/office/drawing/2014/main" id="{DD782FC1-3CF3-43A1-AB40-EA754E9CAECC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7888000" y="360000"/>
            <a:ext cx="360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9" name="Rectangle 48" hidden="1">
            <a:extLst>
              <a:ext uri="{FF2B5EF4-FFF2-40B4-BE49-F238E27FC236}">
                <a16:creationId xmlns:a16="http://schemas.microsoft.com/office/drawing/2014/main" id="{2086F463-A740-402E-9E1D-2A4A22D913E0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8248000" y="360000"/>
            <a:ext cx="625999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0" name="Rectangle 49" hidden="1">
            <a:extLst>
              <a:ext uri="{FF2B5EF4-FFF2-40B4-BE49-F238E27FC236}">
                <a16:creationId xmlns:a16="http://schemas.microsoft.com/office/drawing/2014/main" id="{F370992A-92C7-4116-BC4C-9BADCB286F34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874000" y="360000"/>
            <a:ext cx="360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1" name="Rectangle 50" hidden="1">
            <a:extLst>
              <a:ext uri="{FF2B5EF4-FFF2-40B4-BE49-F238E27FC236}">
                <a16:creationId xmlns:a16="http://schemas.microsoft.com/office/drawing/2014/main" id="{CF687FB8-6B1C-4D06-BD6F-1EE2F18345A8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234000" y="360000"/>
            <a:ext cx="626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2" name="Rectangle 51" hidden="1">
            <a:extLst>
              <a:ext uri="{FF2B5EF4-FFF2-40B4-BE49-F238E27FC236}">
                <a16:creationId xmlns:a16="http://schemas.microsoft.com/office/drawing/2014/main" id="{8336EFA1-FACB-4BF7-9108-BEDA9F7D9FFA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860000" y="360000"/>
            <a:ext cx="359999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3" name="Rectangle 52" hidden="1">
            <a:extLst>
              <a:ext uri="{FF2B5EF4-FFF2-40B4-BE49-F238E27FC236}">
                <a16:creationId xmlns:a16="http://schemas.microsoft.com/office/drawing/2014/main" id="{7B05886B-7440-432D-BBAA-6255EDBC3023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220000" y="360000"/>
            <a:ext cx="626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4" name="Rectangle 53" hidden="1">
            <a:extLst>
              <a:ext uri="{FF2B5EF4-FFF2-40B4-BE49-F238E27FC236}">
                <a16:creationId xmlns:a16="http://schemas.microsoft.com/office/drawing/2014/main" id="{6373290E-6A23-48F4-9DB8-E1A332CAF61A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10846000" y="360000"/>
            <a:ext cx="360000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55" name="Rectangle 54" hidden="1">
            <a:extLst>
              <a:ext uri="{FF2B5EF4-FFF2-40B4-BE49-F238E27FC236}">
                <a16:creationId xmlns:a16="http://schemas.microsoft.com/office/drawing/2014/main" id="{8E2359D7-F7DF-429E-B906-D1EA9B877410}"/>
              </a:ext>
            </a:extLst>
          </p:cNvPr>
          <p:cNvSpPr/>
          <p:nvPr userDrawn="1">
            <p:custDataLst>
              <p:tags r:id="rId50"/>
            </p:custDataLst>
          </p:nvPr>
        </p:nvSpPr>
        <p:spPr>
          <a:xfrm>
            <a:off x="11206000" y="360000"/>
            <a:ext cx="625999" cy="613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63" r:id="rId2"/>
    <p:sldLayoutId id="2147483779" r:id="rId3"/>
    <p:sldLayoutId id="2147483764" r:id="rId4"/>
    <p:sldLayoutId id="2147483765" r:id="rId5"/>
    <p:sldLayoutId id="2147483737" r:id="rId6"/>
    <p:sldLayoutId id="2147483782" r:id="rId7"/>
    <p:sldLayoutId id="2147483767" r:id="rId8"/>
    <p:sldLayoutId id="2147483731" r:id="rId9"/>
    <p:sldLayoutId id="2147483732" r:id="rId10"/>
    <p:sldLayoutId id="2147483768" r:id="rId11"/>
    <p:sldLayoutId id="2147483769" r:id="rId12"/>
    <p:sldLayoutId id="2147483770" r:id="rId13"/>
    <p:sldLayoutId id="2147483771" r:id="rId14"/>
    <p:sldLayoutId id="2147483778" r:id="rId15"/>
    <p:sldLayoutId id="2147483772" r:id="rId16"/>
    <p:sldLayoutId id="2147483773" r:id="rId17"/>
    <p:sldLayoutId id="2147483780" r:id="rId18"/>
    <p:sldLayoutId id="2147483781" r:id="rId19"/>
    <p:sldLayoutId id="2147483775" r:id="rId20"/>
    <p:sldLayoutId id="2147483777" r:id="rId21"/>
    <p:sldLayoutId id="2147483776" r:id="rId22"/>
    <p:sldLayoutId id="2147483743" r:id="rId23"/>
    <p:sldLayoutId id="2147483744" r:id="rId24"/>
    <p:sldLayoutId id="2147483759" r:id="rId25"/>
    <p:sldLayoutId id="2147483753" r:id="rId26"/>
  </p:sldLayoutIdLst>
  <p:hf hdr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2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000" b="1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3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​"/>
        <a:defRPr sz="60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53" userDrawn="1">
          <p15:clr>
            <a:srgbClr val="A4A3A4"/>
          </p15:clr>
        </p15:guide>
        <p15:guide id="2" pos="4347" userDrawn="1">
          <p15:clr>
            <a:srgbClr val="A4A3A4"/>
          </p15:clr>
        </p15:guide>
        <p15:guide id="3" orient="horz" pos="226" userDrawn="1">
          <p15:clr>
            <a:srgbClr val="F26B43"/>
          </p15:clr>
        </p15:guide>
        <p15:guide id="4" orient="horz" pos="4093" userDrawn="1">
          <p15:clr>
            <a:srgbClr val="F26B43"/>
          </p15:clr>
        </p15:guide>
        <p15:guide id="5" pos="6437" userDrawn="1">
          <p15:clr>
            <a:srgbClr val="A4A3A4"/>
          </p15:clr>
        </p15:guide>
        <p15:guide id="6" pos="6832" userDrawn="1">
          <p15:clr>
            <a:srgbClr val="A4A3A4"/>
          </p15:clr>
        </p15:guide>
        <p15:guide id="7" pos="2090" userDrawn="1">
          <p15:clr>
            <a:srgbClr val="A4A3A4"/>
          </p15:clr>
        </p15:guide>
        <p15:guide id="8" pos="2484" userDrawn="1">
          <p15:clr>
            <a:srgbClr val="A4A3A4"/>
          </p15:clr>
        </p15:guide>
        <p15:guide id="9" pos="847" userDrawn="1">
          <p15:clr>
            <a:srgbClr val="A4A3A4"/>
          </p15:clr>
        </p15:guide>
        <p15:guide id="10" pos="1242" userDrawn="1">
          <p15:clr>
            <a:srgbClr val="A4A3A4"/>
          </p15:clr>
        </p15:guide>
        <p15:guide id="11" pos="2711" userDrawn="1">
          <p15:clr>
            <a:srgbClr val="A4A3A4"/>
          </p15:clr>
        </p15:guide>
        <p15:guide id="12" pos="3105" userDrawn="1">
          <p15:clr>
            <a:srgbClr val="A4A3A4"/>
          </p15:clr>
        </p15:guide>
        <p15:guide id="13" pos="5195" userDrawn="1">
          <p15:clr>
            <a:srgbClr val="A4A3A4"/>
          </p15:clr>
        </p15:guide>
        <p15:guide id="14" pos="5589" userDrawn="1">
          <p15:clr>
            <a:srgbClr val="A4A3A4"/>
          </p15:clr>
        </p15:guide>
        <p15:guide id="15" pos="3332" userDrawn="1">
          <p15:clr>
            <a:srgbClr val="A4A3A4"/>
          </p15:clr>
        </p15:guide>
        <p15:guide id="16" pos="4574" userDrawn="1">
          <p15:clr>
            <a:srgbClr val="A4A3A4"/>
          </p15:clr>
        </p15:guide>
        <p15:guide id="17" pos="4968" userDrawn="1">
          <p15:clr>
            <a:srgbClr val="A4A3A4"/>
          </p15:clr>
        </p15:guide>
        <p15:guide id="18" pos="5816" userDrawn="1">
          <p15:clr>
            <a:srgbClr val="A4A3A4"/>
          </p15:clr>
        </p15:guide>
        <p15:guide id="19" pos="6211" userDrawn="1">
          <p15:clr>
            <a:srgbClr val="A4A3A4"/>
          </p15:clr>
        </p15:guide>
        <p15:guide id="20" pos="3726" userDrawn="1">
          <p15:clr>
            <a:srgbClr val="A4A3A4"/>
          </p15:clr>
        </p15:guide>
        <p15:guide id="21" pos="1468" userDrawn="1">
          <p15:clr>
            <a:srgbClr val="A4A3A4"/>
          </p15:clr>
        </p15:guide>
        <p15:guide id="22" pos="1863" userDrawn="1">
          <p15:clr>
            <a:srgbClr val="A4A3A4"/>
          </p15:clr>
        </p15:guide>
        <p15:guide id="23" pos="7058" userDrawn="1">
          <p15:clr>
            <a:srgbClr val="A4A3A4"/>
          </p15:clr>
        </p15:guide>
        <p15:guide id="24" pos="226" userDrawn="1">
          <p15:clr>
            <a:srgbClr val="F26B43"/>
          </p15:clr>
        </p15:guide>
        <p15:guide id="25" pos="621" userDrawn="1">
          <p15:clr>
            <a:srgbClr val="A4A3A4"/>
          </p15:clr>
        </p15:guide>
        <p15:guide id="26" pos="74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F991B93-A6E8-3EF0-3E22-920C678CF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107" name="Date Placeholder 106">
            <a:extLst>
              <a:ext uri="{FF2B5EF4-FFF2-40B4-BE49-F238E27FC236}">
                <a16:creationId xmlns:a16="http://schemas.microsoft.com/office/drawing/2014/main" id="{A0778C2C-7DA9-4D1D-8B09-DD9209E8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469A-D844-4687-9D05-1C2BCF471069}" type="datetime2">
              <a:rPr lang="da-DK" smtClean="0"/>
              <a:pPr/>
              <a:t>11. december 2024</a:t>
            </a:fld>
            <a:endParaRPr lang="da-DK" dirty="0"/>
          </a:p>
        </p:txBody>
      </p:sp>
      <p:sp>
        <p:nvSpPr>
          <p:cNvPr id="108" name="Footer Placeholder 107">
            <a:extLst>
              <a:ext uri="{FF2B5EF4-FFF2-40B4-BE49-F238E27FC236}">
                <a16:creationId xmlns:a16="http://schemas.microsoft.com/office/drawing/2014/main" id="{60BC917B-A4FC-461D-BFE3-020CCA777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9" name="Slide Number Placeholder 108">
            <a:extLst>
              <a:ext uri="{FF2B5EF4-FFF2-40B4-BE49-F238E27FC236}">
                <a16:creationId xmlns:a16="http://schemas.microsoft.com/office/drawing/2014/main" id="{01EE4C6D-03A7-41DD-A59A-2774E9479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EF07D26-BBD4-9642-B659-4C13180C28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36458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34422A5-8882-448C-85E3-C76975A5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C7817D9-EDD5-4A4D-81E7-1BC15B131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6F4D2-D2B4-479C-826F-495FB4B6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8775" y="360000"/>
            <a:ext cx="985838" cy="108000"/>
          </a:xfrm>
        </p:spPr>
        <p:txBody>
          <a:bodyPr/>
          <a:lstStyle/>
          <a:p>
            <a:fld id="{5FD21904-C89F-4B1E-B91F-279FFCECB770}" type="datetime2">
              <a:rPr lang="da-DK" smtClean="0"/>
              <a:pPr/>
              <a:t>11. december 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7BF2E-2120-4481-B07F-0E575E1D0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4613" y="360000"/>
            <a:ext cx="1612900" cy="108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01B70-0C96-458B-B055-C4D1692C9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438" y="6389638"/>
            <a:ext cx="349200" cy="108000"/>
          </a:xfrm>
        </p:spPr>
        <p:txBody>
          <a:bodyPr/>
          <a:lstStyle/>
          <a:p>
            <a:fld id="{23AA811B-2EBD-4900-905E-5BE206449611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DAF3C93-9A75-4786-B6B4-A06FE1CE13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0390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4F8ED8-2BD3-4A33-3AC2-C1E2B0FD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5FE434-03E1-7FDA-1D62-C306629C66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8B55B0-AFB3-C9BA-BBE7-42918847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F9A3-A717-469D-92E6-118D5CB7A0D2}" type="datetime2">
              <a:rPr lang="da-DK" smtClean="0"/>
              <a:pPr/>
              <a:t>11. december 2024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89AD8-8420-3BF2-A184-C2E6EB7D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F9EE1-F5E0-3CA2-0949-7A4DFB10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2027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DM Kommunikation">
  <a:themeElements>
    <a:clrScheme name="DM Kommunikation">
      <a:dk1>
        <a:srgbClr val="000000"/>
      </a:dk1>
      <a:lt1>
        <a:srgbClr val="FFFFFF"/>
      </a:lt1>
      <a:dk2>
        <a:srgbClr val="141E4B"/>
      </a:dk2>
      <a:lt2>
        <a:srgbClr val="F5F0EB"/>
      </a:lt2>
      <a:accent1>
        <a:srgbClr val="FFBE00"/>
      </a:accent1>
      <a:accent2>
        <a:srgbClr val="8C142D"/>
      </a:accent2>
      <a:accent3>
        <a:srgbClr val="FFD7DC"/>
      </a:accent3>
      <a:accent4>
        <a:srgbClr val="FF4B4B"/>
      </a:accent4>
      <a:accent5>
        <a:srgbClr val="5A0014"/>
      </a:accent5>
      <a:accent6>
        <a:srgbClr val="FFF064"/>
      </a:accent6>
      <a:hlink>
        <a:srgbClr val="FF4B4B"/>
      </a:hlink>
      <a:folHlink>
        <a:srgbClr val="CD3246"/>
      </a:folHlink>
    </a:clrScheme>
    <a:fontScheme name="Dansk Magisterforening">
      <a:majorFont>
        <a:latin typeface="DM PowerP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Lyserød">
      <a:srgbClr val="FFD7DC"/>
    </a:custClr>
    <a:custClr name="Koral">
      <a:srgbClr val="FF785F"/>
    </a:custClr>
    <a:custClr name="DM rød">
      <a:srgbClr val="FF4B4B"/>
    </a:custClr>
    <a:custClr name="Mellemrød">
      <a:srgbClr val="CD3246"/>
    </a:custClr>
    <a:custClr name="Bordeaux">
      <a:srgbClr val="8C142D"/>
    </a:custClr>
    <a:custClr name="Rødbrun">
      <a:srgbClr val="5A001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eige">
      <a:srgbClr val="F5F0EB"/>
    </a:custClr>
    <a:custClr name="Gul">
      <a:srgbClr val="FFF064"/>
    </a:custClr>
    <a:custClr name="Grøn">
      <a:srgbClr val="00D28C"/>
    </a:custClr>
    <a:custClr name="Bio grøn">
      <a:srgbClr val="00AF5B"/>
    </a:custClr>
    <a:custClr name="Blå">
      <a:srgbClr val="2D7DFF"/>
    </a:custClr>
    <a:custClr name="Mørkeblå">
      <a:srgbClr val="141E4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DM_Kom_skabelon_2024" id="{80E6E121-BB8E-CC45-A78A-3153BFE399DD}" vid="{1AB0898E-6BF1-D54D-AD73-79E7C9901CBA}"/>
    </a:ext>
  </a:extLst>
</a:theme>
</file>

<file path=ppt/theme/theme2.xml><?xml version="1.0" encoding="utf-8"?>
<a:theme xmlns:a="http://schemas.openxmlformats.org/drawingml/2006/main" name="Office-tema">
  <a:themeElements>
    <a:clrScheme name="Dansk Magisterforening">
      <a:dk1>
        <a:srgbClr val="000000"/>
      </a:dk1>
      <a:lt1>
        <a:srgbClr val="FFFFFF"/>
      </a:lt1>
      <a:dk2>
        <a:srgbClr val="141E4B"/>
      </a:dk2>
      <a:lt2>
        <a:srgbClr val="F5F0EB"/>
      </a:lt2>
      <a:accent1>
        <a:srgbClr val="FF4B4B"/>
      </a:accent1>
      <a:accent2>
        <a:srgbClr val="FF785F"/>
      </a:accent2>
      <a:accent3>
        <a:srgbClr val="CD3246"/>
      </a:accent3>
      <a:accent4>
        <a:srgbClr val="FFD7DC"/>
      </a:accent4>
      <a:accent5>
        <a:srgbClr val="8C142D"/>
      </a:accent5>
      <a:accent6>
        <a:srgbClr val="5A0014"/>
      </a:accent6>
      <a:hlink>
        <a:srgbClr val="FF4B4B"/>
      </a:hlink>
      <a:folHlink>
        <a:srgbClr val="CD3246"/>
      </a:folHlink>
    </a:clrScheme>
    <a:fontScheme name="Dansk Magisterforening">
      <a:majorFont>
        <a:latin typeface="DM PowerPt"/>
        <a:ea typeface=""/>
        <a:cs typeface=""/>
      </a:majorFont>
      <a:minorFont>
        <a:latin typeface="Avenir Next LT Pro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yserød">
      <a:srgbClr val="FFD7DC"/>
    </a:custClr>
    <a:custClr name="Koral">
      <a:srgbClr val="FF785F"/>
    </a:custClr>
    <a:custClr name="DM rød">
      <a:srgbClr val="FF4B4B"/>
    </a:custClr>
    <a:custClr name="Mellemrød">
      <a:srgbClr val="CD3246"/>
    </a:custClr>
    <a:custClr name="Bordeaux">
      <a:srgbClr val="8C142D"/>
    </a:custClr>
    <a:custClr name="Rødbrun">
      <a:srgbClr val="5A001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eige">
      <a:srgbClr val="F5F0EB"/>
    </a:custClr>
    <a:custClr name="Gul">
      <a:srgbClr val="FFF064"/>
    </a:custClr>
    <a:custClr name="Grøn">
      <a:srgbClr val="00D28C"/>
    </a:custClr>
    <a:custClr name="Bio grøn">
      <a:srgbClr val="00AF5B"/>
    </a:custClr>
    <a:custClr name="Blå">
      <a:srgbClr val="2D7DFF"/>
    </a:custClr>
    <a:custClr name="Mørkeblå">
      <a:srgbClr val="141E4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Dansk Magisterforening">
      <a:dk1>
        <a:srgbClr val="000000"/>
      </a:dk1>
      <a:lt1>
        <a:srgbClr val="FFFFFF"/>
      </a:lt1>
      <a:dk2>
        <a:srgbClr val="141E4B"/>
      </a:dk2>
      <a:lt2>
        <a:srgbClr val="F5F0EB"/>
      </a:lt2>
      <a:accent1>
        <a:srgbClr val="FF4B4B"/>
      </a:accent1>
      <a:accent2>
        <a:srgbClr val="FF785F"/>
      </a:accent2>
      <a:accent3>
        <a:srgbClr val="CD3246"/>
      </a:accent3>
      <a:accent4>
        <a:srgbClr val="FFD7DC"/>
      </a:accent4>
      <a:accent5>
        <a:srgbClr val="8C142D"/>
      </a:accent5>
      <a:accent6>
        <a:srgbClr val="5A0014"/>
      </a:accent6>
      <a:hlink>
        <a:srgbClr val="FF4B4B"/>
      </a:hlink>
      <a:folHlink>
        <a:srgbClr val="CD3246"/>
      </a:folHlink>
    </a:clrScheme>
    <a:fontScheme name="Dansk Magisterforening">
      <a:majorFont>
        <a:latin typeface="DM PowerP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Lyserød">
      <a:srgbClr val="FFD7DC"/>
    </a:custClr>
    <a:custClr name="Koral">
      <a:srgbClr val="FF785F"/>
    </a:custClr>
    <a:custClr name="DM rød">
      <a:srgbClr val="FF4B4B"/>
    </a:custClr>
    <a:custClr name="Mellemrød">
      <a:srgbClr val="CD3246"/>
    </a:custClr>
    <a:custClr name="Bordeaux">
      <a:srgbClr val="8C142D"/>
    </a:custClr>
    <a:custClr name="Rødbrun">
      <a:srgbClr val="5A001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eige">
      <a:srgbClr val="F5F0EB"/>
    </a:custClr>
    <a:custClr name="Gul">
      <a:srgbClr val="FFF064"/>
    </a:custClr>
    <a:custClr name="Grøn">
      <a:srgbClr val="00D28C"/>
    </a:custClr>
    <a:custClr name="Bio grøn">
      <a:srgbClr val="00AF5B"/>
    </a:custClr>
    <a:custClr name="Blå">
      <a:srgbClr val="2D7DFF"/>
    </a:custClr>
    <a:custClr name="Mørkeblå">
      <a:srgbClr val="141E4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686D3D5B703AC4781D967C717B12328" ma:contentTypeVersion="6" ma:contentTypeDescription="Opret et nyt dokument." ma:contentTypeScope="" ma:versionID="f38ee82cf8827bca9ae90c755a3ac545">
  <xsd:schema xmlns:xsd="http://www.w3.org/2001/XMLSchema" xmlns:xs="http://www.w3.org/2001/XMLSchema" xmlns:p="http://schemas.microsoft.com/office/2006/metadata/properties" xmlns:ns2="446f938b-ef12-420b-acc5-d040f8d56caa" xmlns:ns3="329527be-4b46-4eef-aa15-7ff9fe5a4e40" targetNamespace="http://schemas.microsoft.com/office/2006/metadata/properties" ma:root="true" ma:fieldsID="331633ee3e1d8413a0052b470a7d4f3b" ns2:_="" ns3:_="">
    <xsd:import namespace="446f938b-ef12-420b-acc5-d040f8d56caa"/>
    <xsd:import namespace="329527be-4b46-4eef-aa15-7ff9fe5a4e4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f938b-ef12-420b-acc5-d040f8d56c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527be-4b46-4eef-aa15-7ff9fe5a4e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B89F28-D669-4DB2-985F-95F817661BD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0CFFE34-86B7-47E8-AC13-94E9947BB6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818AE2-35D9-48E8-B042-1E13BB83B0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6f938b-ef12-420b-acc5-d040f8d56caa"/>
    <ds:schemaRef ds:uri="329527be-4b46-4eef-aa15-7ff9fe5a4e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DM_Kom_skabelon_2024</Template>
  <TotalTime>0</TotalTime>
  <Words>6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DM PowerPt</vt:lpstr>
      <vt:lpstr>Arial</vt:lpstr>
      <vt:lpstr>Avenir Next LT Pro</vt:lpstr>
      <vt:lpstr>DM Kommunikation</vt:lpstr>
      <vt:lpstr>PowerPoint-præsentation</vt:lpstr>
      <vt:lpstr>PowerPoint-præsentation</vt:lpstr>
      <vt:lpstr>PowerPoint-præsentation</vt:lpstr>
    </vt:vector>
  </TitlesOfParts>
  <Company>DM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Susanne Møller Pedersen</dc:creator>
  <cp:lastModifiedBy>Susanne Møller Pedersen</cp:lastModifiedBy>
  <cp:revision>1</cp:revision>
  <dcterms:created xsi:type="dcterms:W3CDTF">2024-12-11T18:12:37Z</dcterms:created>
  <dcterms:modified xsi:type="dcterms:W3CDTF">2024-12-11T18:13:06Z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0x0101000686D3D5B703AC4781D967C717B12328</vt:lpwstr>
  </property>
</Properties>
</file>