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omments/modernComment_10B_8CDE93FD.xml" ContentType="application/vnd.ms-powerpoint.comment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comments/modernComment_123_39BB727B.xml" ContentType="application/vnd.ms-powerpoint.comments+xml"/>
  <Override PartName="/ppt/notesSlides/notesSlide12.xml" ContentType="application/vnd.openxmlformats-officedocument.presentationml.notesSlide+xml"/>
  <Override PartName="/ppt/comments/modernComment_126_DBCF2D55.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1A_F02AA1A4.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21_28ECC67B.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22_F11201CF.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124_3AADA13A.xml" ContentType="application/vnd.ms-powerpoint.comments+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3"/>
  </p:notesMasterIdLst>
  <p:handoutMasterIdLst>
    <p:handoutMasterId r:id="rId34"/>
  </p:handoutMasterIdLst>
  <p:sldIdLst>
    <p:sldId id="263" r:id="rId5"/>
    <p:sldId id="279" r:id="rId6"/>
    <p:sldId id="261" r:id="rId7"/>
    <p:sldId id="267" r:id="rId8"/>
    <p:sldId id="266" r:id="rId9"/>
    <p:sldId id="280" r:id="rId10"/>
    <p:sldId id="283" r:id="rId11"/>
    <p:sldId id="264" r:id="rId12"/>
    <p:sldId id="281" r:id="rId13"/>
    <p:sldId id="295" r:id="rId14"/>
    <p:sldId id="291" r:id="rId15"/>
    <p:sldId id="294" r:id="rId16"/>
    <p:sldId id="269" r:id="rId17"/>
    <p:sldId id="282" r:id="rId18"/>
    <p:sldId id="278" r:id="rId19"/>
    <p:sldId id="289" r:id="rId20"/>
    <p:sldId id="299" r:id="rId21"/>
    <p:sldId id="285" r:id="rId22"/>
    <p:sldId id="284" r:id="rId23"/>
    <p:sldId id="288" r:id="rId24"/>
    <p:sldId id="286" r:id="rId25"/>
    <p:sldId id="297" r:id="rId26"/>
    <p:sldId id="293" r:id="rId27"/>
    <p:sldId id="290" r:id="rId28"/>
    <p:sldId id="265" r:id="rId29"/>
    <p:sldId id="296" r:id="rId30"/>
    <p:sldId id="292" r:id="rId31"/>
    <p:sldId id="268" r:id="rId32"/>
  </p:sldIdLst>
  <p:sldSz cx="12192000" cy="6858000"/>
  <p:notesSz cx="6858000" cy="9144000"/>
  <p:embeddedFontLst>
    <p:embeddedFont>
      <p:font typeface="Avenir Next LT Pro" panose="020B0504020202020204" pitchFamily="34" charset="0"/>
      <p:regular r:id="rId35"/>
      <p:bold r:id="rId36"/>
      <p:italic r:id="rId37"/>
      <p:boldItalic r:id="rId38"/>
    </p:embeddedFont>
    <p:embeddedFont>
      <p:font typeface="Cambria Math" panose="02040503050406030204" pitchFamily="18" charset="0"/>
      <p:regular r:id="rId39"/>
    </p:embeddedFont>
    <p:embeddedFont>
      <p:font typeface="DM PowerPt" panose="00000800000000000000" pitchFamily="2" charset="0"/>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98BC4A-3DE6-1534-09E7-FEBDC7DD3956}" name="Helene Flethøj Thygesen" initials="HT" userId="S::hft@dm.dk::9488238f-7bff-4b9b-a4a8-1a6abd0ea659" providerId="AD"/>
  <p188:author id="{6164EF4B-3EBB-2174-4322-6F0D9881D735}" name="Sannie Tøffner-Clausen" initials="" userId="S::stc@dm.dk::f9bbc23b-8d33-443a-b054-23623b91e386"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0014"/>
    <a:srgbClr val="580114"/>
    <a:srgbClr val="680019"/>
    <a:srgbClr val="8C142D"/>
    <a:srgbClr val="FF785F"/>
    <a:srgbClr val="CD3246"/>
    <a:srgbClr val="FFD7DC"/>
    <a:srgbClr val="FF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29911-6324-41E7-9302-0683F0CAD2C7}" v="935" dt="2024-06-19T12:39:51.126"/>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57" autoAdjust="0"/>
  </p:normalViewPr>
  <p:slideViewPr>
    <p:cSldViewPr snapToGrid="0">
      <p:cViewPr varScale="1">
        <p:scale>
          <a:sx n="80" d="100"/>
          <a:sy n="80" d="100"/>
        </p:scale>
        <p:origin x="198" y="78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comments/modernComment_10B_8CDE93FD.xml><?xml version="1.0" encoding="utf-8"?>
<p188:cmLst xmlns:a="http://schemas.openxmlformats.org/drawingml/2006/main" xmlns:r="http://schemas.openxmlformats.org/officeDocument/2006/relationships" xmlns:p188="http://schemas.microsoft.com/office/powerpoint/2018/8/main">
  <p188:cm id="{B3E0BD65-8AF5-401D-8EF2-567F48FC0062}" authorId="{D798BC4A-3DE6-1534-09E7-FEBDC7DD3956}" status="resolved" created="2024-06-14T13:09:08.411" startDate="2024-06-14T13:09:08.411" dueDate="2024-06-14T13:09:08.411" assignedTo="{6164EF4B-3EBB-2174-4322-6F0D9881D735}" complete="100000" title="@Sannie Tøffner-Clausen . Tilføj: Man kan kun stille op i den sektor, man er stamdatatilknyttet.">
    <ac:deMkLst xmlns:ac="http://schemas.microsoft.com/office/drawing/2013/main/command">
      <pc:docMk xmlns:pc="http://schemas.microsoft.com/office/powerpoint/2013/main/command"/>
      <pc:sldMk xmlns:pc="http://schemas.microsoft.com/office/powerpoint/2013/main/command" cId="2363397117" sldId="267"/>
      <ac:spMk id="3" creationId="{0804387A-0677-DFEB-13DD-6EB02CD6EC97}"/>
    </ac:deMkLst>
    <p188:txBody>
      <a:bodyPr/>
      <a:lstStyle/>
      <a:p>
        <a:r>
          <a:rPr lang="da-DK"/>
          <a:t>[@Sannie Tøffner-Clausen] . Tilføj: Man kan kun stille op i den sektor, man er stamdatatilknyttet.</a:t>
        </a:r>
      </a:p>
    </p188:txBody>
    <p188:extLst>
      <p:ext xmlns:p="http://schemas.openxmlformats.org/presentationml/2006/main" uri="{5BB2D875-25FF-4072-B9AC-8F64D62656EB}">
        <p228:taskDetails xmlns:p228="http://schemas.microsoft.com/office/powerpoint/2022/08/main">
          <p228:history>
            <p228:event time="2024-06-14T13:09:08.411" id="{9A1B134D-8590-47B5-ABA5-D081A62CA2E7}">
              <p228:atrbtn authorId="{D798BC4A-3DE6-1534-09E7-FEBDC7DD3956}"/>
              <p228:anchr>
                <p228:comment id="{B3E0BD65-8AF5-401D-8EF2-567F48FC0062}"/>
              </p228:anchr>
              <p228:add/>
            </p228:event>
            <p228:event time="2024-06-14T13:09:08.411" id="{38354794-AF44-4C14-808F-4C3F475190B9}">
              <p228:atrbtn authorId="{D798BC4A-3DE6-1534-09E7-FEBDC7DD3956}"/>
              <p228:anchr>
                <p228:comment id="{B3E0BD65-8AF5-401D-8EF2-567F48FC0062}"/>
              </p228:anchr>
              <p228:asgn authorId="{6164EF4B-3EBB-2174-4322-6F0D9881D735}"/>
            </p228:event>
            <p228:event time="2024-06-14T13:09:08.411" id="{BA78E66F-D990-4A06-8867-630F47907FA9}">
              <p228:atrbtn authorId="{D798BC4A-3DE6-1534-09E7-FEBDC7DD3956}"/>
              <p228:anchr>
                <p228:comment id="{B3E0BD65-8AF5-401D-8EF2-567F48FC0062}"/>
              </p228:anchr>
              <p228:title val="@Sannie Tøffner-Clausen . Tilføj: Man kan kun stille op i den sektor, man er stamdatatilknyttet."/>
            </p228:event>
            <p228:event time="2024-06-14T13:09:08.411" id="{0A8291BA-2CAA-486F-B31D-F870D8D94582}">
              <p228:atrbtn authorId="{D798BC4A-3DE6-1534-09E7-FEBDC7DD3956}"/>
              <p228:anchr>
                <p228:comment id="{B3E0BD65-8AF5-401D-8EF2-567F48FC0062}"/>
              </p228:anchr>
              <p228:date stDt="2024-06-14T13:09:08.411" endDt="2024-06-14T13:09:08.411"/>
            </p228:event>
            <p228:event time="2024-06-14T13:32:17.591" id="{1EEFCB41-F174-42BF-8D48-430E00C2F511}">
              <p228:atrbtn authorId="{6164EF4B-3EBB-2174-4322-6F0D9881D735}"/>
              <p228:anchr>
                <p228:comment id="{00000000-0000-0000-0000-000000000000}"/>
              </p228:anchr>
              <p228:pcntCmplt val="100000"/>
            </p228:event>
          </p228:history>
        </p228:taskDetails>
      </p:ext>
    </p188:extLst>
  </p188:cm>
</p188:cmLst>
</file>

<file path=ppt/comments/modernComment_11A_F02AA1A4.xml><?xml version="1.0" encoding="utf-8"?>
<p188:cmLst xmlns:a="http://schemas.openxmlformats.org/drawingml/2006/main" xmlns:r="http://schemas.openxmlformats.org/officeDocument/2006/relationships" xmlns:p188="http://schemas.microsoft.com/office/powerpoint/2018/8/main">
  <p188:cm id="{B0415B70-43AE-4F47-B6A1-E87CBE3449D6}" authorId="{D798BC4A-3DE6-1534-09E7-FEBDC7DD3956}" status="resolved" created="2024-06-14T13:21:24.793" complete="100000">
    <ac:deMkLst xmlns:ac="http://schemas.microsoft.com/office/drawing/2013/main/command">
      <pc:docMk xmlns:pc="http://schemas.microsoft.com/office/powerpoint/2013/main/command"/>
      <pc:sldMk xmlns:pc="http://schemas.microsoft.com/office/powerpoint/2013/main/command" cId="4029325732" sldId="282"/>
      <ac:graphicFrameMk id="13" creationId="{54E4D842-2242-94F2-8423-136831C4A1F1}"/>
    </ac:deMkLst>
    <p188:txBody>
      <a:bodyPr/>
      <a:lstStyle/>
      <a:p>
        <a:r>
          <a:rPr lang="da-DK"/>
          <a:t>Vis på næste slide oversigten over antal, der skal vælges til de forskellige bestyrelser + antal stillere. Det er netop på sådan et møde her, man skal få det.</a:t>
        </a:r>
      </a:p>
    </p188:txBody>
  </p188:cm>
</p188:cmLst>
</file>

<file path=ppt/comments/modernComment_121_28ECC67B.xml><?xml version="1.0" encoding="utf-8"?>
<p188:cmLst xmlns:a="http://schemas.openxmlformats.org/drawingml/2006/main" xmlns:r="http://schemas.openxmlformats.org/officeDocument/2006/relationships" xmlns:p188="http://schemas.microsoft.com/office/powerpoint/2018/8/main">
  <p188:cm id="{9FD79641-9375-4D27-90CF-4EDE536FD849}" authorId="{D798BC4A-3DE6-1534-09E7-FEBDC7DD3956}" status="resolved" created="2024-06-14T13:25:01.550" complete="100000">
    <ac:deMkLst xmlns:ac="http://schemas.microsoft.com/office/drawing/2013/main/command">
      <pc:docMk xmlns:pc="http://schemas.microsoft.com/office/powerpoint/2013/main/command"/>
      <pc:sldMk xmlns:pc="http://schemas.microsoft.com/office/powerpoint/2013/main/command" cId="686605947" sldId="289"/>
      <ac:spMk id="3" creationId="{95D449D3-7A40-752B-8B97-3C3C01F42395}"/>
    </ac:deMkLst>
    <p188:txBody>
      <a:bodyPr/>
      <a:lstStyle/>
      <a:p>
        <a:r>
          <a:rPr lang="da-DK"/>
          <a:t>Der bør være et slide, der bare henviser til, at man som kandidat læser valgbekendtgørelsen, som indeholder alle regler ét sted, samt DM's vedtægt og hvis man stiller op til en sektor, så også dens vedtægt. Peg gerne på, hvor man finder de ting online </a:t>
        </a:r>
      </a:p>
    </p188:txBody>
  </p188:cm>
</p188:cmLst>
</file>

<file path=ppt/comments/modernComment_122_F11201CF.xml><?xml version="1.0" encoding="utf-8"?>
<p188:cmLst xmlns:a="http://schemas.openxmlformats.org/drawingml/2006/main" xmlns:r="http://schemas.openxmlformats.org/officeDocument/2006/relationships" xmlns:p188="http://schemas.microsoft.com/office/powerpoint/2018/8/main">
  <p188:cm id="{950E9261-1AE9-4166-9F10-1A577A7A6002}" authorId="{D798BC4A-3DE6-1534-09E7-FEBDC7DD3956}" status="resolved" created="2024-06-14T13:27:32.790" complete="100000">
    <pc:sldMkLst xmlns:pc="http://schemas.microsoft.com/office/powerpoint/2013/main/command">
      <pc:docMk/>
      <pc:sldMk cId="4044489167" sldId="290"/>
    </pc:sldMkLst>
    <p188:replyLst>
      <p188:reply id="{1017D94B-9DBB-4D48-8DAC-F2B5280A82A8}" authorId="{D798BC4A-3DE6-1534-09E7-FEBDC7DD3956}" created="2024-06-14T13:28:33.151">
        <p188:txBody>
          <a:bodyPr/>
          <a:lstStyle/>
          <a:p>
            <a:r>
              <a:rPr lang="da-DK"/>
              <a:t>Jeg kan ikke redigere i teksten. Men når der står, at DM hjælper med kommunikation vil man forstå det som at vi kan hjælpe folk med at udsende nyhedsbreve, lave SoMe mm. Og det kan vi jo ikke. Så det skal ændres til, at DM kommunikerer om valget via:</a:t>
            </a:r>
          </a:p>
        </p188:txBody>
      </p188:reply>
    </p188:replyLst>
    <p188:txBody>
      <a:bodyPr/>
      <a:lstStyle/>
      <a:p>
        <a:r>
          <a:rPr lang="da-DK"/>
          <a:t>Denne slide handler mere om valgkommunikation. Så jeg ville nok ændre titlen.</a:t>
        </a:r>
      </a:p>
    </p188:txBody>
  </p188:cm>
</p188:cmLst>
</file>

<file path=ppt/comments/modernComment_123_39BB727B.xml><?xml version="1.0" encoding="utf-8"?>
<p188:cmLst xmlns:a="http://schemas.openxmlformats.org/drawingml/2006/main" xmlns:r="http://schemas.openxmlformats.org/officeDocument/2006/relationships" xmlns:p188="http://schemas.microsoft.com/office/powerpoint/2018/8/main">
  <p188:cm id="{A2351518-675F-4C64-AB06-98600E188B6B}" authorId="{D798BC4A-3DE6-1534-09E7-FEBDC7DD3956}" status="resolved" created="2024-06-14T13:14:36.077" complete="100000">
    <ac:txMkLst xmlns:ac="http://schemas.microsoft.com/office/drawing/2013/main/command">
      <pc:docMk xmlns:pc="http://schemas.microsoft.com/office/powerpoint/2013/main/command"/>
      <pc:sldMk xmlns:pc="http://schemas.microsoft.com/office/powerpoint/2013/main/command" cId="968585851" sldId="291"/>
      <ac:spMk id="3" creationId="{63E5645A-DBA2-33EF-5257-68557B764637}"/>
      <ac:txMk cp="0">
        <ac:context len="315" hash="2594341691"/>
      </ac:txMk>
    </ac:txMkLst>
    <p188:pos x="4475018" y="845127"/>
    <p188:txBody>
      <a:bodyPr/>
      <a:lstStyle/>
      <a:p>
        <a:r>
          <a:rPr lang="da-DK"/>
          <a:t>Dette er gennemgået mere præcist tidligere, det er bedre at tage det ud her. Så kan teksten også blive større - den er generelt ret lille</a:t>
        </a:r>
      </a:p>
    </p188:txBody>
  </p188:cm>
</p188:cmLst>
</file>

<file path=ppt/comments/modernComment_124_3AADA13A.xml><?xml version="1.0" encoding="utf-8"?>
<p188:cmLst xmlns:a="http://schemas.openxmlformats.org/drawingml/2006/main" xmlns:r="http://schemas.openxmlformats.org/officeDocument/2006/relationships" xmlns:p188="http://schemas.microsoft.com/office/powerpoint/2018/8/main">
  <p188:cm id="{A82A8DE4-4654-41B8-98C3-5861ABDA90DD}" authorId="{D798BC4A-3DE6-1534-09E7-FEBDC7DD3956}" status="resolved" created="2024-06-14T13:27:04.507" complete="100000">
    <ac:deMkLst xmlns:ac="http://schemas.microsoft.com/office/drawing/2013/main/command">
      <pc:docMk xmlns:pc="http://schemas.microsoft.com/office/powerpoint/2013/main/command"/>
      <pc:sldMk xmlns:pc="http://schemas.microsoft.com/office/powerpoint/2013/main/command" cId="984457530" sldId="292"/>
      <ac:spMk id="2" creationId="{6781A3F2-9F1B-B646-795B-FB4090A3378E}"/>
    </ac:deMkLst>
    <p188:txBody>
      <a:bodyPr/>
      <a:lstStyle/>
      <a:p>
        <a:r>
          <a:rPr lang="da-DK"/>
          <a:t>Hvad med forperson? Vi skal ikke give indtryk af, at der ikke bliver kampvalg</a:t>
        </a:r>
      </a:p>
    </p188:txBody>
  </p188:cm>
</p188:cmLst>
</file>

<file path=ppt/comments/modernComment_126_DBCF2D55.xml><?xml version="1.0" encoding="utf-8"?>
<p188:cmLst xmlns:a="http://schemas.openxmlformats.org/drawingml/2006/main" xmlns:r="http://schemas.openxmlformats.org/officeDocument/2006/relationships" xmlns:p188="http://schemas.microsoft.com/office/powerpoint/2018/8/main">
  <p188:cm id="{AFBD9F4B-FE85-4EC8-B62D-0341CC8583A0}" authorId="{D798BC4A-3DE6-1534-09E7-FEBDC7DD3956}" status="resolved" created="2024-06-14T13:17:41.583" complete="100000">
    <ac:deMkLst xmlns:ac="http://schemas.microsoft.com/office/drawing/2013/main/command">
      <pc:docMk xmlns:pc="http://schemas.microsoft.com/office/powerpoint/2013/main/command"/>
      <pc:sldMk xmlns:pc="http://schemas.microsoft.com/office/powerpoint/2013/main/command" cId="3687787861" sldId="294"/>
      <ac:spMk id="3" creationId="{D6C9E090-220D-AC95-7AC5-D85AB6FDF0EE}"/>
    </ac:deMkLst>
    <p188:txBody>
      <a:bodyPr/>
      <a:lstStyle/>
      <a:p>
        <a:r>
          <a:rPr lang="da-DK"/>
          <a:t>eller hvad... vi kan ikke selv flytte folk, vel?</a:t>
        </a:r>
      </a:p>
    </p188:txBody>
  </p188:cm>
</p188:cmLst>
</file>

<file path=ppt/diagrams/_rels/data1.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_rels/data2.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iagrams/_rels/data3.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ata7.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hyperlink" Target="https://dm.dk/om-dm/dms-opbygning/" TargetMode="Externa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rawing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7.png"/><Relationship Id="rId5" Type="http://schemas.openxmlformats.org/officeDocument/2006/relationships/hyperlink" Target="https://dm.dk/om-dm/dms-opbygning/" TargetMode="External"/><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63B6BE-4C1F-44EC-931C-A805516FFCD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da-DK"/>
        </a:p>
      </dgm:t>
    </dgm:pt>
    <dgm:pt modelId="{6BC639FA-5849-446F-A7D0-F052A46EC6CA}">
      <dgm:prSet phldrT="[Tekst]" custT="1"/>
      <dgm:spPr/>
      <dgm:t>
        <a:bodyPr/>
        <a:lstStyle/>
        <a:p>
          <a:r>
            <a:rPr lang="da-DK" sz="2100" dirty="0" err="1"/>
            <a:t>Forperson</a:t>
          </a:r>
          <a:endParaRPr lang="da-DK" sz="2100" dirty="0"/>
        </a:p>
      </dgm:t>
    </dgm:pt>
    <dgm:pt modelId="{A7ED67F2-9172-45F1-8841-6A6B6A9C7987}" type="parTrans" cxnId="{3A4EC39A-480A-4BB3-B97D-90392016AD69}">
      <dgm:prSet/>
      <dgm:spPr/>
      <dgm:t>
        <a:bodyPr/>
        <a:lstStyle/>
        <a:p>
          <a:endParaRPr lang="da-DK"/>
        </a:p>
      </dgm:t>
    </dgm:pt>
    <dgm:pt modelId="{9A6C4C81-04BB-4977-BEBC-41E96619C0CD}" type="sibTrans" cxnId="{3A4EC39A-480A-4BB3-B97D-90392016AD69}">
      <dgm:prSet/>
      <dgm:spPr/>
      <dgm:t>
        <a:bodyPr/>
        <a:lstStyle/>
        <a:p>
          <a:endParaRPr lang="da-DK"/>
        </a:p>
      </dgm:t>
    </dgm:pt>
    <dgm:pt modelId="{3A99626A-AB2F-4914-AE6A-F94E791FE339}">
      <dgm:prSet phldrT="[Tekst]" custT="1"/>
      <dgm:spPr/>
      <dgm:t>
        <a:bodyPr/>
        <a:lstStyle/>
        <a:p>
          <a:r>
            <a:rPr lang="da-DK" sz="1600" dirty="0"/>
            <a:t>DM’s ansigt udadtil – deltager i politiske forhandlinger og udtaler sig i medierne</a:t>
          </a:r>
        </a:p>
      </dgm:t>
    </dgm:pt>
    <dgm:pt modelId="{E81CB328-227C-4ADA-A27D-4AD1BA4C7708}" type="parTrans" cxnId="{78527069-3648-4551-ABEE-121FA747F540}">
      <dgm:prSet/>
      <dgm:spPr/>
      <dgm:t>
        <a:bodyPr/>
        <a:lstStyle/>
        <a:p>
          <a:endParaRPr lang="da-DK"/>
        </a:p>
      </dgm:t>
    </dgm:pt>
    <dgm:pt modelId="{2A749FA8-94D1-49CB-8529-9D6FDE0D6DAC}" type="sibTrans" cxnId="{78527069-3648-4551-ABEE-121FA747F540}">
      <dgm:prSet/>
      <dgm:spPr/>
      <dgm:t>
        <a:bodyPr/>
        <a:lstStyle/>
        <a:p>
          <a:endParaRPr lang="da-DK"/>
        </a:p>
      </dgm:t>
    </dgm:pt>
    <dgm:pt modelId="{8C0EDE7E-ABD2-4AA2-942B-8B95BC49E9BC}" type="pres">
      <dgm:prSet presAssocID="{5A63B6BE-4C1F-44EC-931C-A805516FFCD4}" presName="Name0" presStyleCnt="0">
        <dgm:presLayoutVars>
          <dgm:dir/>
          <dgm:resizeHandles val="exact"/>
        </dgm:presLayoutVars>
      </dgm:prSet>
      <dgm:spPr/>
    </dgm:pt>
    <dgm:pt modelId="{23AB955C-AC6D-4981-9CD7-3CAFC82A7418}" type="pres">
      <dgm:prSet presAssocID="{6BC639FA-5849-446F-A7D0-F052A46EC6CA}" presName="compNode" presStyleCnt="0"/>
      <dgm:spPr/>
    </dgm:pt>
    <dgm:pt modelId="{4477A8F0-C08F-484C-8FC9-0C4966E7E92C}" type="pres">
      <dgm:prSet presAssocID="{6BC639FA-5849-446F-A7D0-F052A46EC6CA}" presName="pictRect" presStyleLbl="node1" presStyleIdx="0" presStyleCnt="1" custScaleY="10379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0000" b="-20000"/>
          </a:stretch>
        </a:blipFill>
      </dgm:spPr>
      <dgm:extLst>
        <a:ext uri="{E40237B7-FDA0-4F09-8148-C483321AD2D9}">
          <dgm14:cNvPr xmlns:dgm14="http://schemas.microsoft.com/office/drawing/2010/diagram" id="0" name="" descr="Bruger kontur"/>
        </a:ext>
      </dgm:extLst>
    </dgm:pt>
    <dgm:pt modelId="{E4E1B1AF-21C6-4A2A-8734-2E28969FD74A}" type="pres">
      <dgm:prSet presAssocID="{6BC639FA-5849-446F-A7D0-F052A46EC6CA}" presName="textRect" presStyleLbl="revTx" presStyleIdx="0" presStyleCnt="1">
        <dgm:presLayoutVars>
          <dgm:bulletEnabled val="1"/>
        </dgm:presLayoutVars>
      </dgm:prSet>
      <dgm:spPr/>
    </dgm:pt>
  </dgm:ptLst>
  <dgm:cxnLst>
    <dgm:cxn modelId="{F6433E0E-5062-4439-A5BB-D99F6658103E}" type="presOf" srcId="{3A99626A-AB2F-4914-AE6A-F94E791FE339}" destId="{E4E1B1AF-21C6-4A2A-8734-2E28969FD74A}" srcOrd="0" destOrd="1" presId="urn:microsoft.com/office/officeart/2005/8/layout/pList1"/>
    <dgm:cxn modelId="{78527069-3648-4551-ABEE-121FA747F540}" srcId="{6BC639FA-5849-446F-A7D0-F052A46EC6CA}" destId="{3A99626A-AB2F-4914-AE6A-F94E791FE339}" srcOrd="0" destOrd="0" parTransId="{E81CB328-227C-4ADA-A27D-4AD1BA4C7708}" sibTransId="{2A749FA8-94D1-49CB-8529-9D6FDE0D6DAC}"/>
    <dgm:cxn modelId="{8D2F339A-C2C8-4A2B-AEFE-B3F71C6E1D8B}" type="presOf" srcId="{6BC639FA-5849-446F-A7D0-F052A46EC6CA}" destId="{E4E1B1AF-21C6-4A2A-8734-2E28969FD74A}" srcOrd="0" destOrd="0" presId="urn:microsoft.com/office/officeart/2005/8/layout/pList1"/>
    <dgm:cxn modelId="{3A4EC39A-480A-4BB3-B97D-90392016AD69}" srcId="{5A63B6BE-4C1F-44EC-931C-A805516FFCD4}" destId="{6BC639FA-5849-446F-A7D0-F052A46EC6CA}" srcOrd="0" destOrd="0" parTransId="{A7ED67F2-9172-45F1-8841-6A6B6A9C7987}" sibTransId="{9A6C4C81-04BB-4977-BEBC-41E96619C0CD}"/>
    <dgm:cxn modelId="{5DF6E0AD-5459-42AB-B804-0626C657E647}" type="presOf" srcId="{5A63B6BE-4C1F-44EC-931C-A805516FFCD4}" destId="{8C0EDE7E-ABD2-4AA2-942B-8B95BC49E9BC}" srcOrd="0" destOrd="0" presId="urn:microsoft.com/office/officeart/2005/8/layout/pList1"/>
    <dgm:cxn modelId="{CC41DC22-C1D1-4ACB-9F72-47DF75D9BF6F}" type="presParOf" srcId="{8C0EDE7E-ABD2-4AA2-942B-8B95BC49E9BC}" destId="{23AB955C-AC6D-4981-9CD7-3CAFC82A7418}" srcOrd="0" destOrd="0" presId="urn:microsoft.com/office/officeart/2005/8/layout/pList1"/>
    <dgm:cxn modelId="{55716AB2-3B60-4327-B8B2-D7B489F418F4}" type="presParOf" srcId="{23AB955C-AC6D-4981-9CD7-3CAFC82A7418}" destId="{4477A8F0-C08F-484C-8FC9-0C4966E7E92C}" srcOrd="0" destOrd="0" presId="urn:microsoft.com/office/officeart/2005/8/layout/pList1"/>
    <dgm:cxn modelId="{69FA667D-E04A-4A87-A921-454201FF94A5}" type="presParOf" srcId="{23AB955C-AC6D-4981-9CD7-3CAFC82A7418}" destId="{E4E1B1AF-21C6-4A2A-8734-2E28969FD74A}"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63B6BE-4C1F-44EC-931C-A805516FFCD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da-DK"/>
        </a:p>
      </dgm:t>
    </dgm:pt>
    <dgm:pt modelId="{3A99626A-AB2F-4914-AE6A-F94E791FE339}">
      <dgm:prSet phldrT="[Tekst]"/>
      <dgm:spPr/>
      <dgm:t>
        <a:bodyPr/>
        <a:lstStyle/>
        <a:p>
          <a:r>
            <a:rPr lang="da-DK"/>
            <a:t>Hovedbestyrelsen</a:t>
          </a:r>
        </a:p>
      </dgm:t>
    </dgm:pt>
    <dgm:pt modelId="{E81CB328-227C-4ADA-A27D-4AD1BA4C7708}" type="parTrans" cxnId="{78527069-3648-4551-ABEE-121FA747F540}">
      <dgm:prSet/>
      <dgm:spPr/>
      <dgm:t>
        <a:bodyPr/>
        <a:lstStyle/>
        <a:p>
          <a:endParaRPr lang="da-DK"/>
        </a:p>
      </dgm:t>
    </dgm:pt>
    <dgm:pt modelId="{2A749FA8-94D1-49CB-8529-9D6FDE0D6DAC}" type="sibTrans" cxnId="{78527069-3648-4551-ABEE-121FA747F540}">
      <dgm:prSet/>
      <dgm:spPr/>
      <dgm:t>
        <a:bodyPr/>
        <a:lstStyle/>
        <a:p>
          <a:endParaRPr lang="da-DK"/>
        </a:p>
      </dgm:t>
    </dgm:pt>
    <dgm:pt modelId="{9301312B-7BA9-4371-92F1-7FCE7CC88475}">
      <dgm:prSet phldrT="[Tekst]"/>
      <dgm:spPr/>
      <dgm:t>
        <a:bodyPr/>
        <a:lstStyle/>
        <a:p>
          <a:r>
            <a:rPr lang="da-DK" dirty="0"/>
            <a:t>Daglig politisk ledelse af DM (godkender budget og lægger årligt arbejdsprogram)</a:t>
          </a:r>
        </a:p>
      </dgm:t>
    </dgm:pt>
    <dgm:pt modelId="{4990251B-683B-401C-B456-6D12CF61E0CC}" type="parTrans" cxnId="{525293A8-073E-422F-B5A4-6997C92F6678}">
      <dgm:prSet/>
      <dgm:spPr/>
      <dgm:t>
        <a:bodyPr/>
        <a:lstStyle/>
        <a:p>
          <a:endParaRPr lang="da-DK"/>
        </a:p>
      </dgm:t>
    </dgm:pt>
    <dgm:pt modelId="{E2843EDA-D1A9-4F9F-A602-7E0B6A673BA7}" type="sibTrans" cxnId="{525293A8-073E-422F-B5A4-6997C92F6678}">
      <dgm:prSet/>
      <dgm:spPr/>
      <dgm:t>
        <a:bodyPr/>
        <a:lstStyle/>
        <a:p>
          <a:endParaRPr lang="da-DK"/>
        </a:p>
      </dgm:t>
    </dgm:pt>
    <dgm:pt modelId="{465BF0EC-5E0F-49AB-A4BB-914733957B07}">
      <dgm:prSet phldrT="[Tekst]"/>
      <dgm:spPr/>
      <dgm:t>
        <a:bodyPr/>
        <a:lstStyle/>
        <a:p>
          <a:r>
            <a:rPr lang="da-DK"/>
            <a:t>15 medlemmer (inkl. </a:t>
          </a:r>
          <a:r>
            <a:rPr lang="da-DK" err="1"/>
            <a:t>forperson</a:t>
          </a:r>
          <a:r>
            <a:rPr lang="da-DK"/>
            <a:t>)</a:t>
          </a:r>
        </a:p>
      </dgm:t>
    </dgm:pt>
    <dgm:pt modelId="{C9F2E098-15B2-4616-8A82-DB48A59F86B5}" type="parTrans" cxnId="{BBD1302A-A9A3-43E9-BEBE-50517536A18E}">
      <dgm:prSet/>
      <dgm:spPr/>
      <dgm:t>
        <a:bodyPr/>
        <a:lstStyle/>
        <a:p>
          <a:endParaRPr lang="da-DK"/>
        </a:p>
      </dgm:t>
    </dgm:pt>
    <dgm:pt modelId="{8237CB12-E6C9-4B2B-B021-897EE4E719C7}" type="sibTrans" cxnId="{BBD1302A-A9A3-43E9-BEBE-50517536A18E}">
      <dgm:prSet/>
      <dgm:spPr/>
      <dgm:t>
        <a:bodyPr/>
        <a:lstStyle/>
        <a:p>
          <a:endParaRPr lang="da-DK"/>
        </a:p>
      </dgm:t>
    </dgm:pt>
    <dgm:pt modelId="{8C0EDE7E-ABD2-4AA2-942B-8B95BC49E9BC}" type="pres">
      <dgm:prSet presAssocID="{5A63B6BE-4C1F-44EC-931C-A805516FFCD4}" presName="Name0" presStyleCnt="0">
        <dgm:presLayoutVars>
          <dgm:dir/>
          <dgm:resizeHandles val="exact"/>
        </dgm:presLayoutVars>
      </dgm:prSet>
      <dgm:spPr/>
    </dgm:pt>
    <dgm:pt modelId="{FD204A90-D259-4AF5-B10F-85066663B2BF}" type="pres">
      <dgm:prSet presAssocID="{3A99626A-AB2F-4914-AE6A-F94E791FE339}" presName="compNode" presStyleCnt="0"/>
      <dgm:spPr/>
    </dgm:pt>
    <dgm:pt modelId="{F9F3E889-E4F7-4AB3-8FD9-4A090BFC0AE5}" type="pres">
      <dgm:prSet presAssocID="{3A99626A-AB2F-4914-AE6A-F94E791FE339}" presName="pict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Bestyrelseslokale kontur"/>
        </a:ext>
      </dgm:extLst>
    </dgm:pt>
    <dgm:pt modelId="{FD95AE36-D694-4709-B238-C29D0983D674}" type="pres">
      <dgm:prSet presAssocID="{3A99626A-AB2F-4914-AE6A-F94E791FE339}" presName="textRect" presStyleLbl="revTx" presStyleIdx="0" presStyleCnt="1">
        <dgm:presLayoutVars>
          <dgm:bulletEnabled val="1"/>
        </dgm:presLayoutVars>
      </dgm:prSet>
      <dgm:spPr/>
    </dgm:pt>
  </dgm:ptLst>
  <dgm:cxnLst>
    <dgm:cxn modelId="{F8F8FB08-8F36-4CB0-8549-75E9D5DF4402}" type="presOf" srcId="{465BF0EC-5E0F-49AB-A4BB-914733957B07}" destId="{FD95AE36-D694-4709-B238-C29D0983D674}" srcOrd="0" destOrd="1" presId="urn:microsoft.com/office/officeart/2005/8/layout/pList1"/>
    <dgm:cxn modelId="{BBD1302A-A9A3-43E9-BEBE-50517536A18E}" srcId="{3A99626A-AB2F-4914-AE6A-F94E791FE339}" destId="{465BF0EC-5E0F-49AB-A4BB-914733957B07}" srcOrd="0" destOrd="0" parTransId="{C9F2E098-15B2-4616-8A82-DB48A59F86B5}" sibTransId="{8237CB12-E6C9-4B2B-B021-897EE4E719C7}"/>
    <dgm:cxn modelId="{78527069-3648-4551-ABEE-121FA747F540}" srcId="{5A63B6BE-4C1F-44EC-931C-A805516FFCD4}" destId="{3A99626A-AB2F-4914-AE6A-F94E791FE339}" srcOrd="0" destOrd="0" parTransId="{E81CB328-227C-4ADA-A27D-4AD1BA4C7708}" sibTransId="{2A749FA8-94D1-49CB-8529-9D6FDE0D6DAC}"/>
    <dgm:cxn modelId="{525293A8-073E-422F-B5A4-6997C92F6678}" srcId="{3A99626A-AB2F-4914-AE6A-F94E791FE339}" destId="{9301312B-7BA9-4371-92F1-7FCE7CC88475}" srcOrd="1" destOrd="0" parTransId="{4990251B-683B-401C-B456-6D12CF61E0CC}" sibTransId="{E2843EDA-D1A9-4F9F-A602-7E0B6A673BA7}"/>
    <dgm:cxn modelId="{5DF6E0AD-5459-42AB-B804-0626C657E647}" type="presOf" srcId="{5A63B6BE-4C1F-44EC-931C-A805516FFCD4}" destId="{8C0EDE7E-ABD2-4AA2-942B-8B95BC49E9BC}" srcOrd="0" destOrd="0" presId="urn:microsoft.com/office/officeart/2005/8/layout/pList1"/>
    <dgm:cxn modelId="{CF9C69C9-8771-4CFD-8628-28488A4F43F2}" type="presOf" srcId="{9301312B-7BA9-4371-92F1-7FCE7CC88475}" destId="{FD95AE36-D694-4709-B238-C29D0983D674}" srcOrd="0" destOrd="2" presId="urn:microsoft.com/office/officeart/2005/8/layout/pList1"/>
    <dgm:cxn modelId="{EEF5FAF4-9769-4092-B162-4618A314B14A}" type="presOf" srcId="{3A99626A-AB2F-4914-AE6A-F94E791FE339}" destId="{FD95AE36-D694-4709-B238-C29D0983D674}" srcOrd="0" destOrd="0" presId="urn:microsoft.com/office/officeart/2005/8/layout/pList1"/>
    <dgm:cxn modelId="{844DD790-951F-4647-B22E-CD622A745276}" type="presParOf" srcId="{8C0EDE7E-ABD2-4AA2-942B-8B95BC49E9BC}" destId="{FD204A90-D259-4AF5-B10F-85066663B2BF}" srcOrd="0" destOrd="0" presId="urn:microsoft.com/office/officeart/2005/8/layout/pList1"/>
    <dgm:cxn modelId="{93FFC121-A53D-4601-8EDD-8855D83F88FF}" type="presParOf" srcId="{FD204A90-D259-4AF5-B10F-85066663B2BF}" destId="{F9F3E889-E4F7-4AB3-8FD9-4A090BFC0AE5}" srcOrd="0" destOrd="0" presId="urn:microsoft.com/office/officeart/2005/8/layout/pList1"/>
    <dgm:cxn modelId="{B33D60C9-C171-47F1-9178-A915D624E6D9}" type="presParOf" srcId="{FD204A90-D259-4AF5-B10F-85066663B2BF}" destId="{FD95AE36-D694-4709-B238-C29D0983D674}"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63B6BE-4C1F-44EC-931C-A805516FFCD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da-DK"/>
        </a:p>
      </dgm:t>
    </dgm:pt>
    <dgm:pt modelId="{6BC639FA-5849-446F-A7D0-F052A46EC6CA}">
      <dgm:prSet phldrT="[Tekst]" custT="1"/>
      <dgm:spPr/>
      <dgm:t>
        <a:bodyPr/>
        <a:lstStyle/>
        <a:p>
          <a:r>
            <a:rPr lang="da-DK" sz="2100"/>
            <a:t>Sektorer</a:t>
          </a:r>
        </a:p>
      </dgm:t>
    </dgm:pt>
    <dgm:pt modelId="{A7ED67F2-9172-45F1-8841-6A6B6A9C7987}" type="parTrans" cxnId="{3A4EC39A-480A-4BB3-B97D-90392016AD69}">
      <dgm:prSet/>
      <dgm:spPr/>
      <dgm:t>
        <a:bodyPr/>
        <a:lstStyle/>
        <a:p>
          <a:endParaRPr lang="da-DK"/>
        </a:p>
      </dgm:t>
    </dgm:pt>
    <dgm:pt modelId="{9A6C4C81-04BB-4977-BEBC-41E96619C0CD}" type="sibTrans" cxnId="{3A4EC39A-480A-4BB3-B97D-90392016AD69}">
      <dgm:prSet/>
      <dgm:spPr/>
      <dgm:t>
        <a:bodyPr/>
        <a:lstStyle/>
        <a:p>
          <a:endParaRPr lang="da-DK"/>
        </a:p>
      </dgm:t>
    </dgm:pt>
    <dgm:pt modelId="{3A99626A-AB2F-4914-AE6A-F94E791FE339}">
      <dgm:prSet phldrT="[Tekst]" custT="1"/>
      <dgm:spPr/>
      <dgm:t>
        <a:bodyPr/>
        <a:lstStyle/>
        <a:p>
          <a:r>
            <a:rPr lang="da-DK" sz="1600" dirty="0"/>
            <a:t>9 sektorer</a:t>
          </a:r>
        </a:p>
      </dgm:t>
    </dgm:pt>
    <dgm:pt modelId="{E81CB328-227C-4ADA-A27D-4AD1BA4C7708}" type="parTrans" cxnId="{78527069-3648-4551-ABEE-121FA747F540}">
      <dgm:prSet/>
      <dgm:spPr/>
      <dgm:t>
        <a:bodyPr/>
        <a:lstStyle/>
        <a:p>
          <a:endParaRPr lang="da-DK"/>
        </a:p>
      </dgm:t>
    </dgm:pt>
    <dgm:pt modelId="{2A749FA8-94D1-49CB-8529-9D6FDE0D6DAC}" type="sibTrans" cxnId="{78527069-3648-4551-ABEE-121FA747F540}">
      <dgm:prSet/>
      <dgm:spPr/>
      <dgm:t>
        <a:bodyPr/>
        <a:lstStyle/>
        <a:p>
          <a:endParaRPr lang="da-DK"/>
        </a:p>
      </dgm:t>
    </dgm:pt>
    <dgm:pt modelId="{1F0A1626-921D-4C28-9D3F-C685E4873649}">
      <dgm:prSet phldrT="[Tekst]" custT="1"/>
      <dgm:spPr/>
      <dgm:t>
        <a:bodyPr/>
        <a:lstStyle/>
        <a:p>
          <a:r>
            <a:rPr lang="da-DK" sz="1600"/>
            <a:t>Sektorerne arbejder for medlemmernes løn-, arbejds- og levevilkår på bestemte områder.</a:t>
          </a:r>
        </a:p>
      </dgm:t>
    </dgm:pt>
    <dgm:pt modelId="{AD97D930-2855-4FB7-AA64-1CCE3C43D722}" type="parTrans" cxnId="{7D07FA6F-7B49-441E-B324-6CB2950C6418}">
      <dgm:prSet/>
      <dgm:spPr/>
      <dgm:t>
        <a:bodyPr/>
        <a:lstStyle/>
        <a:p>
          <a:endParaRPr lang="da-DK"/>
        </a:p>
      </dgm:t>
    </dgm:pt>
    <dgm:pt modelId="{E52FB837-9D22-4D10-BE23-3FCB1EC4E3F1}" type="sibTrans" cxnId="{7D07FA6F-7B49-441E-B324-6CB2950C6418}">
      <dgm:prSet/>
      <dgm:spPr/>
      <dgm:t>
        <a:bodyPr/>
        <a:lstStyle/>
        <a:p>
          <a:endParaRPr lang="da-DK"/>
        </a:p>
      </dgm:t>
    </dgm:pt>
    <dgm:pt modelId="{8C0EDE7E-ABD2-4AA2-942B-8B95BC49E9BC}" type="pres">
      <dgm:prSet presAssocID="{5A63B6BE-4C1F-44EC-931C-A805516FFCD4}" presName="Name0" presStyleCnt="0">
        <dgm:presLayoutVars>
          <dgm:dir/>
          <dgm:resizeHandles val="exact"/>
        </dgm:presLayoutVars>
      </dgm:prSet>
      <dgm:spPr/>
    </dgm:pt>
    <dgm:pt modelId="{23AB955C-AC6D-4981-9CD7-3CAFC82A7418}" type="pres">
      <dgm:prSet presAssocID="{6BC639FA-5849-446F-A7D0-F052A46EC6CA}" presName="compNode" presStyleCnt="0"/>
      <dgm:spPr/>
    </dgm:pt>
    <dgm:pt modelId="{4477A8F0-C08F-484C-8FC9-0C4966E7E92C}" type="pres">
      <dgm:prSet presAssocID="{6BC639FA-5849-446F-A7D0-F052A46EC6CA}" presName="pictRect" presStyleLbl="node1" presStyleIdx="0" presStyleCnt="1" custScaleY="10379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0000" b="-20000"/>
          </a:stretch>
        </a:blipFill>
      </dgm:spPr>
      <dgm:extLst>
        <a:ext uri="{E40237B7-FDA0-4F09-8148-C483321AD2D9}">
          <dgm14:cNvPr xmlns:dgm14="http://schemas.microsoft.com/office/drawing/2010/diagram" id="0" name="" descr="Gruppe kontur"/>
        </a:ext>
      </dgm:extLst>
    </dgm:pt>
    <dgm:pt modelId="{E4E1B1AF-21C6-4A2A-8734-2E28969FD74A}" type="pres">
      <dgm:prSet presAssocID="{6BC639FA-5849-446F-A7D0-F052A46EC6CA}" presName="textRect" presStyleLbl="revTx" presStyleIdx="0" presStyleCnt="1">
        <dgm:presLayoutVars>
          <dgm:bulletEnabled val="1"/>
        </dgm:presLayoutVars>
      </dgm:prSet>
      <dgm:spPr/>
    </dgm:pt>
  </dgm:ptLst>
  <dgm:cxnLst>
    <dgm:cxn modelId="{F6433E0E-5062-4439-A5BB-D99F6658103E}" type="presOf" srcId="{3A99626A-AB2F-4914-AE6A-F94E791FE339}" destId="{E4E1B1AF-21C6-4A2A-8734-2E28969FD74A}" srcOrd="0" destOrd="1" presId="urn:microsoft.com/office/officeart/2005/8/layout/pList1"/>
    <dgm:cxn modelId="{CD863723-B147-4007-8D2E-8F06EB18E330}" type="presOf" srcId="{1F0A1626-921D-4C28-9D3F-C685E4873649}" destId="{E4E1B1AF-21C6-4A2A-8734-2E28969FD74A}" srcOrd="0" destOrd="2" presId="urn:microsoft.com/office/officeart/2005/8/layout/pList1"/>
    <dgm:cxn modelId="{78527069-3648-4551-ABEE-121FA747F540}" srcId="{6BC639FA-5849-446F-A7D0-F052A46EC6CA}" destId="{3A99626A-AB2F-4914-AE6A-F94E791FE339}" srcOrd="0" destOrd="0" parTransId="{E81CB328-227C-4ADA-A27D-4AD1BA4C7708}" sibTransId="{2A749FA8-94D1-49CB-8529-9D6FDE0D6DAC}"/>
    <dgm:cxn modelId="{7D07FA6F-7B49-441E-B324-6CB2950C6418}" srcId="{6BC639FA-5849-446F-A7D0-F052A46EC6CA}" destId="{1F0A1626-921D-4C28-9D3F-C685E4873649}" srcOrd="1" destOrd="0" parTransId="{AD97D930-2855-4FB7-AA64-1CCE3C43D722}" sibTransId="{E52FB837-9D22-4D10-BE23-3FCB1EC4E3F1}"/>
    <dgm:cxn modelId="{8D2F339A-C2C8-4A2B-AEFE-B3F71C6E1D8B}" type="presOf" srcId="{6BC639FA-5849-446F-A7D0-F052A46EC6CA}" destId="{E4E1B1AF-21C6-4A2A-8734-2E28969FD74A}" srcOrd="0" destOrd="0" presId="urn:microsoft.com/office/officeart/2005/8/layout/pList1"/>
    <dgm:cxn modelId="{3A4EC39A-480A-4BB3-B97D-90392016AD69}" srcId="{5A63B6BE-4C1F-44EC-931C-A805516FFCD4}" destId="{6BC639FA-5849-446F-A7D0-F052A46EC6CA}" srcOrd="0" destOrd="0" parTransId="{A7ED67F2-9172-45F1-8841-6A6B6A9C7987}" sibTransId="{9A6C4C81-04BB-4977-BEBC-41E96619C0CD}"/>
    <dgm:cxn modelId="{5DF6E0AD-5459-42AB-B804-0626C657E647}" type="presOf" srcId="{5A63B6BE-4C1F-44EC-931C-A805516FFCD4}" destId="{8C0EDE7E-ABD2-4AA2-942B-8B95BC49E9BC}" srcOrd="0" destOrd="0" presId="urn:microsoft.com/office/officeart/2005/8/layout/pList1"/>
    <dgm:cxn modelId="{CC41DC22-C1D1-4ACB-9F72-47DF75D9BF6F}" type="presParOf" srcId="{8C0EDE7E-ABD2-4AA2-942B-8B95BC49E9BC}" destId="{23AB955C-AC6D-4981-9CD7-3CAFC82A7418}" srcOrd="0" destOrd="0" presId="urn:microsoft.com/office/officeart/2005/8/layout/pList1"/>
    <dgm:cxn modelId="{55716AB2-3B60-4327-B8B2-D7B489F418F4}" type="presParOf" srcId="{23AB955C-AC6D-4981-9CD7-3CAFC82A7418}" destId="{4477A8F0-C08F-484C-8FC9-0C4966E7E92C}" srcOrd="0" destOrd="0" presId="urn:microsoft.com/office/officeart/2005/8/layout/pList1"/>
    <dgm:cxn modelId="{69FA667D-E04A-4A87-A921-454201FF94A5}" type="presParOf" srcId="{23AB955C-AC6D-4981-9CD7-3CAFC82A7418}" destId="{E4E1B1AF-21C6-4A2A-8734-2E28969FD74A}" srcOrd="1" destOrd="0" presId="urn:microsoft.com/office/officeart/2005/8/layout/p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91A43B-FFA8-4BBE-BDA2-63D44ACC189D}"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da-DK"/>
        </a:p>
      </dgm:t>
    </dgm:pt>
    <dgm:pt modelId="{9C41F0F8-F3B1-40A2-A150-5F66FED93B48}">
      <dgm:prSet phldrT="[Tekst]" custT="1"/>
      <dgm:spPr>
        <a:solidFill>
          <a:schemeClr val="accent1"/>
        </a:solidFill>
      </dgm:spPr>
      <dgm:t>
        <a:bodyPr/>
        <a:lstStyle/>
        <a:p>
          <a:pPr rtl="0"/>
          <a:r>
            <a:rPr lang="da-DK" sz="1400" b="1" dirty="0">
              <a:solidFill>
                <a:schemeClr val="tx1"/>
              </a:solidFill>
              <a:latin typeface="DM PowerPt"/>
            </a:rPr>
            <a:t>3</a:t>
          </a:r>
          <a:r>
            <a:rPr lang="da-DK" sz="1400" b="1" dirty="0">
              <a:solidFill>
                <a:schemeClr val="tx1"/>
              </a:solidFill>
            </a:rPr>
            <a:t>. jun. – </a:t>
          </a:r>
          <a:r>
            <a:rPr lang="da-DK" sz="1400" b="1" dirty="0">
              <a:solidFill>
                <a:schemeClr val="tx1"/>
              </a:solidFill>
              <a:latin typeface="DM PowerPt"/>
            </a:rPr>
            <a:t>25</a:t>
          </a:r>
          <a:r>
            <a:rPr lang="da-DK" sz="1400" b="1" dirty="0">
              <a:solidFill>
                <a:schemeClr val="tx1"/>
              </a:solidFill>
            </a:rPr>
            <a:t>. </a:t>
          </a:r>
          <a:r>
            <a:rPr lang="da-DK" sz="1400" b="1" dirty="0">
              <a:solidFill>
                <a:schemeClr val="tx1"/>
              </a:solidFill>
              <a:latin typeface="DM PowerPt"/>
            </a:rPr>
            <a:t>aug</a:t>
          </a:r>
          <a:r>
            <a:rPr lang="da-DK" sz="1400" b="1" dirty="0">
              <a:solidFill>
                <a:schemeClr val="tx1"/>
              </a:solidFill>
            </a:rPr>
            <a:t>.</a:t>
          </a:r>
          <a:r>
            <a:rPr lang="da-DK" sz="1400" b="1" dirty="0">
              <a:solidFill>
                <a:schemeClr val="tx1"/>
              </a:solidFill>
              <a:latin typeface="DM PowerPt"/>
            </a:rPr>
            <a:t> </a:t>
          </a:r>
        </a:p>
      </dgm:t>
    </dgm:pt>
    <dgm:pt modelId="{E99CDDC3-E510-4DCC-A3B3-8DA9D199E9FA}" type="parTrans" cxnId="{DC06E373-44A4-440E-97E7-902DA5F71376}">
      <dgm:prSet/>
      <dgm:spPr/>
      <dgm:t>
        <a:bodyPr/>
        <a:lstStyle/>
        <a:p>
          <a:endParaRPr lang="da-DK" sz="4800"/>
        </a:p>
      </dgm:t>
    </dgm:pt>
    <dgm:pt modelId="{77F16C1A-FFE3-4079-AA7B-25DB15259320}" type="sibTrans" cxnId="{DC06E373-44A4-440E-97E7-902DA5F71376}">
      <dgm:prSet/>
      <dgm:spPr/>
      <dgm:t>
        <a:bodyPr/>
        <a:lstStyle/>
        <a:p>
          <a:endParaRPr lang="da-DK" sz="4800"/>
        </a:p>
      </dgm:t>
    </dgm:pt>
    <dgm:pt modelId="{3416FAAB-4052-4AC8-95EA-FF1F39B9AAFC}">
      <dgm:prSet custT="1"/>
      <dgm:spPr/>
      <dgm:t>
        <a:bodyPr/>
        <a:lstStyle/>
        <a:p>
          <a:r>
            <a:rPr lang="da-DK" sz="1200" dirty="0"/>
            <a:t>Opstillingsperioden for kandidater og lister</a:t>
          </a:r>
        </a:p>
      </dgm:t>
    </dgm:pt>
    <dgm:pt modelId="{D69544CD-2D09-4C94-A947-07CF3202A188}" type="parTrans" cxnId="{89D60A92-8C13-4951-8A95-8B623C6EB889}">
      <dgm:prSet/>
      <dgm:spPr/>
      <dgm:t>
        <a:bodyPr/>
        <a:lstStyle/>
        <a:p>
          <a:endParaRPr lang="da-DK" sz="4800"/>
        </a:p>
      </dgm:t>
    </dgm:pt>
    <dgm:pt modelId="{A04B6115-2476-4090-8152-CD2CC23780F6}" type="sibTrans" cxnId="{89D60A92-8C13-4951-8A95-8B623C6EB889}">
      <dgm:prSet/>
      <dgm:spPr/>
      <dgm:t>
        <a:bodyPr/>
        <a:lstStyle/>
        <a:p>
          <a:endParaRPr lang="da-DK" sz="4800"/>
        </a:p>
      </dgm:t>
    </dgm:pt>
    <dgm:pt modelId="{A6469F10-C256-47AD-B01B-DF7A5F13D0AC}" type="pres">
      <dgm:prSet presAssocID="{9D91A43B-FFA8-4BBE-BDA2-63D44ACC189D}" presName="Name0" presStyleCnt="0">
        <dgm:presLayoutVars>
          <dgm:dir/>
          <dgm:animLvl val="lvl"/>
          <dgm:resizeHandles val="exact"/>
        </dgm:presLayoutVars>
      </dgm:prSet>
      <dgm:spPr/>
    </dgm:pt>
    <dgm:pt modelId="{AE8493DE-6DDB-46AD-ACFE-4C9D8F74F8E4}" type="pres">
      <dgm:prSet presAssocID="{9C41F0F8-F3B1-40A2-A150-5F66FED93B48}" presName="composite" presStyleCnt="0"/>
      <dgm:spPr/>
    </dgm:pt>
    <dgm:pt modelId="{B5F3A6A8-748B-4382-BF9B-D066C811BEBB}" type="pres">
      <dgm:prSet presAssocID="{9C41F0F8-F3B1-40A2-A150-5F66FED93B48}" presName="parTx" presStyleLbl="node1" presStyleIdx="0" presStyleCnt="1" custScaleX="375251" custLinFactNeighborX="264" custLinFactNeighborY="13920">
        <dgm:presLayoutVars>
          <dgm:chMax val="0"/>
          <dgm:chPref val="0"/>
          <dgm:bulletEnabled val="1"/>
        </dgm:presLayoutVars>
      </dgm:prSet>
      <dgm:spPr/>
    </dgm:pt>
    <dgm:pt modelId="{D2EC74A0-F3E2-4B76-8B9D-278DD98F0231}" type="pres">
      <dgm:prSet presAssocID="{9C41F0F8-F3B1-40A2-A150-5F66FED93B48}" presName="desTx" presStyleLbl="revTx" presStyleIdx="0" presStyleCnt="1" custScaleX="413587" custScaleY="36585" custLinFactNeighborX="18183" custLinFactNeighborY="-24360">
        <dgm:presLayoutVars>
          <dgm:bulletEnabled val="1"/>
        </dgm:presLayoutVars>
      </dgm:prSet>
      <dgm:spPr/>
    </dgm:pt>
  </dgm:ptLst>
  <dgm:cxnLst>
    <dgm:cxn modelId="{8818D82B-83A1-4823-B30F-3CAA406F18E5}" type="presOf" srcId="{9D91A43B-FFA8-4BBE-BDA2-63D44ACC189D}" destId="{A6469F10-C256-47AD-B01B-DF7A5F13D0AC}" srcOrd="0" destOrd="0" presId="urn:microsoft.com/office/officeart/2005/8/layout/chevron1"/>
    <dgm:cxn modelId="{70912467-9C6D-4AF5-A3FA-3B674BE15841}" type="presOf" srcId="{3416FAAB-4052-4AC8-95EA-FF1F39B9AAFC}" destId="{D2EC74A0-F3E2-4B76-8B9D-278DD98F0231}" srcOrd="0" destOrd="0" presId="urn:microsoft.com/office/officeart/2005/8/layout/chevron1"/>
    <dgm:cxn modelId="{DC06E373-44A4-440E-97E7-902DA5F71376}" srcId="{9D91A43B-FFA8-4BBE-BDA2-63D44ACC189D}" destId="{9C41F0F8-F3B1-40A2-A150-5F66FED93B48}" srcOrd="0" destOrd="0" parTransId="{E99CDDC3-E510-4DCC-A3B3-8DA9D199E9FA}" sibTransId="{77F16C1A-FFE3-4079-AA7B-25DB15259320}"/>
    <dgm:cxn modelId="{89D60A92-8C13-4951-8A95-8B623C6EB889}" srcId="{9C41F0F8-F3B1-40A2-A150-5F66FED93B48}" destId="{3416FAAB-4052-4AC8-95EA-FF1F39B9AAFC}" srcOrd="0" destOrd="0" parTransId="{D69544CD-2D09-4C94-A947-07CF3202A188}" sibTransId="{A04B6115-2476-4090-8152-CD2CC23780F6}"/>
    <dgm:cxn modelId="{63B883F5-FE9F-48B4-B00C-4B7F65D92463}" type="presOf" srcId="{9C41F0F8-F3B1-40A2-A150-5F66FED93B48}" destId="{B5F3A6A8-748B-4382-BF9B-D066C811BEBB}" srcOrd="0" destOrd="0" presId="urn:microsoft.com/office/officeart/2005/8/layout/chevron1"/>
    <dgm:cxn modelId="{EB48D5A8-4BB8-493B-AF43-0EC5B59F8C2A}" type="presParOf" srcId="{A6469F10-C256-47AD-B01B-DF7A5F13D0AC}" destId="{AE8493DE-6DDB-46AD-ACFE-4C9D8F74F8E4}" srcOrd="0" destOrd="0" presId="urn:microsoft.com/office/officeart/2005/8/layout/chevron1"/>
    <dgm:cxn modelId="{DE776A13-7CA6-4700-B48B-B703C752685B}" type="presParOf" srcId="{AE8493DE-6DDB-46AD-ACFE-4C9D8F74F8E4}" destId="{B5F3A6A8-748B-4382-BF9B-D066C811BEBB}" srcOrd="0" destOrd="0" presId="urn:microsoft.com/office/officeart/2005/8/layout/chevron1"/>
    <dgm:cxn modelId="{62FC7065-78B6-41BF-96D2-A66CE2A45F7F}" type="presParOf" srcId="{AE8493DE-6DDB-46AD-ACFE-4C9D8F74F8E4}" destId="{D2EC74A0-F3E2-4B76-8B9D-278DD98F0231}"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91A43B-FFA8-4BBE-BDA2-63D44ACC189D}"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da-DK"/>
        </a:p>
      </dgm:t>
    </dgm:pt>
    <dgm:pt modelId="{8A3FE4B0-AE9E-41ED-A71A-0A7E2C2F7F35}">
      <dgm:prSet custT="1"/>
      <dgm:spPr>
        <a:solidFill>
          <a:srgbClr val="FFD7DC"/>
        </a:solidFill>
      </dgm:spPr>
      <dgm:t>
        <a:bodyPr/>
        <a:lstStyle/>
        <a:p>
          <a:pPr marL="0" lvl="0" indent="0" algn="ctr" defTabSz="622300" rtl="0">
            <a:lnSpc>
              <a:spcPct val="90000"/>
            </a:lnSpc>
            <a:spcBef>
              <a:spcPct val="0"/>
            </a:spcBef>
            <a:spcAft>
              <a:spcPct val="35000"/>
            </a:spcAft>
            <a:buNone/>
          </a:pPr>
          <a:r>
            <a:rPr lang="da-DK" sz="1400" b="1" kern="1200" dirty="0">
              <a:solidFill>
                <a:srgbClr val="000000"/>
              </a:solidFill>
              <a:latin typeface="DM PowerPt"/>
              <a:ea typeface="+mn-ea"/>
              <a:cs typeface="+mn-cs"/>
            </a:rPr>
            <a:t>23. sep. – 7. okt. </a:t>
          </a:r>
        </a:p>
      </dgm:t>
    </dgm:pt>
    <dgm:pt modelId="{5CBBB4E0-E411-4AC5-8571-70A8E2EC8781}" type="parTrans" cxnId="{B3F49E40-18D3-45AA-8524-BC130531326A}">
      <dgm:prSet/>
      <dgm:spPr/>
      <dgm:t>
        <a:bodyPr/>
        <a:lstStyle/>
        <a:p>
          <a:endParaRPr lang="da-DK" sz="4800"/>
        </a:p>
      </dgm:t>
    </dgm:pt>
    <dgm:pt modelId="{E528917D-DF34-4147-B6AA-AD2C645979E1}" type="sibTrans" cxnId="{B3F49E40-18D3-45AA-8524-BC130531326A}">
      <dgm:prSet/>
      <dgm:spPr/>
      <dgm:t>
        <a:bodyPr/>
        <a:lstStyle/>
        <a:p>
          <a:endParaRPr lang="da-DK" sz="4800"/>
        </a:p>
      </dgm:t>
    </dgm:pt>
    <dgm:pt modelId="{F09261FA-71E8-43A9-A40D-B553B5801D58}">
      <dgm:prSet custT="1"/>
      <dgm:spPr/>
      <dgm:t>
        <a:bodyPr/>
        <a:lstStyle/>
        <a:p>
          <a:r>
            <a:rPr lang="da-DK" sz="1200"/>
            <a:t>Afstemningsperiode</a:t>
          </a:r>
        </a:p>
      </dgm:t>
    </dgm:pt>
    <dgm:pt modelId="{05ED7310-08B3-4377-9001-0C8B6032303F}" type="parTrans" cxnId="{AA7CEE9E-2AAA-4707-A332-E1ABF7ABAC51}">
      <dgm:prSet/>
      <dgm:spPr/>
      <dgm:t>
        <a:bodyPr/>
        <a:lstStyle/>
        <a:p>
          <a:endParaRPr lang="da-DK" sz="4800"/>
        </a:p>
      </dgm:t>
    </dgm:pt>
    <dgm:pt modelId="{A41EB5D2-BA50-436A-8A69-9A98648ECE2D}" type="sibTrans" cxnId="{AA7CEE9E-2AAA-4707-A332-E1ABF7ABAC51}">
      <dgm:prSet/>
      <dgm:spPr/>
      <dgm:t>
        <a:bodyPr/>
        <a:lstStyle/>
        <a:p>
          <a:endParaRPr lang="da-DK" sz="4800"/>
        </a:p>
      </dgm:t>
    </dgm:pt>
    <dgm:pt modelId="{E0BCC2AA-1C48-4C32-AB6C-FD08BD210E05}">
      <dgm:prSet custT="1"/>
      <dgm:spPr>
        <a:solidFill>
          <a:srgbClr val="FFD7DC"/>
        </a:solidFill>
      </dgm:spPr>
      <dgm:t>
        <a:bodyPr/>
        <a:lstStyle/>
        <a:p>
          <a:pPr marL="0" lvl="0" indent="0" algn="ctr" defTabSz="622300" rtl="0">
            <a:lnSpc>
              <a:spcPct val="90000"/>
            </a:lnSpc>
            <a:spcBef>
              <a:spcPct val="0"/>
            </a:spcBef>
            <a:spcAft>
              <a:spcPct val="35000"/>
            </a:spcAft>
            <a:buNone/>
          </a:pPr>
          <a:r>
            <a:rPr lang="da-DK" sz="1400" b="1" kern="1200" dirty="0">
              <a:solidFill>
                <a:srgbClr val="000000"/>
              </a:solidFill>
              <a:latin typeface="DM PowerPt"/>
              <a:ea typeface="+mn-ea"/>
              <a:cs typeface="+mn-cs"/>
            </a:rPr>
            <a:t>8. okt. </a:t>
          </a:r>
        </a:p>
      </dgm:t>
    </dgm:pt>
    <dgm:pt modelId="{48ADF59F-99EB-436A-97D7-C688E45B88E1}" type="parTrans" cxnId="{06340114-F121-4823-A6C0-202024F11CEB}">
      <dgm:prSet/>
      <dgm:spPr/>
      <dgm:t>
        <a:bodyPr/>
        <a:lstStyle/>
        <a:p>
          <a:endParaRPr lang="da-DK" sz="4800"/>
        </a:p>
      </dgm:t>
    </dgm:pt>
    <dgm:pt modelId="{E3603C90-AF80-488D-8FF2-9D906838E262}" type="sibTrans" cxnId="{06340114-F121-4823-A6C0-202024F11CEB}">
      <dgm:prSet/>
      <dgm:spPr/>
      <dgm:t>
        <a:bodyPr/>
        <a:lstStyle/>
        <a:p>
          <a:endParaRPr lang="da-DK" sz="4800"/>
        </a:p>
      </dgm:t>
    </dgm:pt>
    <dgm:pt modelId="{79FF8313-38A7-4A05-910D-C9BB7855EFEE}">
      <dgm:prSet custT="1"/>
      <dgm:spPr/>
      <dgm:t>
        <a:bodyPr/>
        <a:lstStyle/>
        <a:p>
          <a:pPr rtl="0"/>
          <a:r>
            <a:rPr lang="da-DK" sz="1200"/>
            <a:t> Resultat  offentliggøres</a:t>
          </a:r>
        </a:p>
      </dgm:t>
    </dgm:pt>
    <dgm:pt modelId="{ED10C958-EC06-4D3A-8177-F36B9F24860B}" type="parTrans" cxnId="{88BD5E58-3ECC-496E-9AFE-FBBFC211B93C}">
      <dgm:prSet/>
      <dgm:spPr/>
      <dgm:t>
        <a:bodyPr/>
        <a:lstStyle/>
        <a:p>
          <a:endParaRPr lang="da-DK" sz="4800"/>
        </a:p>
      </dgm:t>
    </dgm:pt>
    <dgm:pt modelId="{82C6DB39-31D3-49B7-9783-7653987DDA7A}" type="sibTrans" cxnId="{88BD5E58-3ECC-496E-9AFE-FBBFC211B93C}">
      <dgm:prSet/>
      <dgm:spPr/>
      <dgm:t>
        <a:bodyPr/>
        <a:lstStyle/>
        <a:p>
          <a:endParaRPr lang="da-DK" sz="4800"/>
        </a:p>
      </dgm:t>
    </dgm:pt>
    <dgm:pt modelId="{A6469F10-C256-47AD-B01B-DF7A5F13D0AC}" type="pres">
      <dgm:prSet presAssocID="{9D91A43B-FFA8-4BBE-BDA2-63D44ACC189D}" presName="Name0" presStyleCnt="0">
        <dgm:presLayoutVars>
          <dgm:dir/>
          <dgm:animLvl val="lvl"/>
          <dgm:resizeHandles val="exact"/>
        </dgm:presLayoutVars>
      </dgm:prSet>
      <dgm:spPr/>
    </dgm:pt>
    <dgm:pt modelId="{E924070B-61EC-46EE-B30C-21D52F6D28F8}" type="pres">
      <dgm:prSet presAssocID="{8A3FE4B0-AE9E-41ED-A71A-0A7E2C2F7F35}" presName="composite" presStyleCnt="0"/>
      <dgm:spPr/>
    </dgm:pt>
    <dgm:pt modelId="{232DFA4B-A69C-42EC-874E-2B76F8EF87C9}" type="pres">
      <dgm:prSet presAssocID="{8A3FE4B0-AE9E-41ED-A71A-0A7E2C2F7F35}" presName="parTx" presStyleLbl="node1" presStyleIdx="0" presStyleCnt="2" custScaleX="207422" custLinFactNeighborX="4601" custLinFactNeighborY="-1030">
        <dgm:presLayoutVars>
          <dgm:chMax val="0"/>
          <dgm:chPref val="0"/>
          <dgm:bulletEnabled val="1"/>
        </dgm:presLayoutVars>
      </dgm:prSet>
      <dgm:spPr/>
    </dgm:pt>
    <dgm:pt modelId="{4D9B7808-F773-4FC0-9C70-D954A02A822F}" type="pres">
      <dgm:prSet presAssocID="{8A3FE4B0-AE9E-41ED-A71A-0A7E2C2F7F35}" presName="desTx" presStyleLbl="revTx" presStyleIdx="0" presStyleCnt="2" custScaleX="170511" custScaleY="100000" custLinFactNeighborX="9458" custLinFactNeighborY="-444">
        <dgm:presLayoutVars>
          <dgm:bulletEnabled val="1"/>
        </dgm:presLayoutVars>
      </dgm:prSet>
      <dgm:spPr/>
    </dgm:pt>
    <dgm:pt modelId="{6EDDC80E-4A77-4B08-B141-C6CE7DA8C852}" type="pres">
      <dgm:prSet presAssocID="{E528917D-DF34-4147-B6AA-AD2C645979E1}" presName="space" presStyleCnt="0"/>
      <dgm:spPr/>
    </dgm:pt>
    <dgm:pt modelId="{510DB5BD-0AAD-42BD-9010-116E39656831}" type="pres">
      <dgm:prSet presAssocID="{E0BCC2AA-1C48-4C32-AB6C-FD08BD210E05}" presName="composite" presStyleCnt="0"/>
      <dgm:spPr/>
    </dgm:pt>
    <dgm:pt modelId="{EBCE6008-F3D7-42EC-94C7-DDECF109969E}" type="pres">
      <dgm:prSet presAssocID="{E0BCC2AA-1C48-4C32-AB6C-FD08BD210E05}" presName="parTx" presStyleLbl="node1" presStyleIdx="1" presStyleCnt="2" custScaleX="89504" custLinFactNeighborX="-707">
        <dgm:presLayoutVars>
          <dgm:chMax val="0"/>
          <dgm:chPref val="0"/>
          <dgm:bulletEnabled val="1"/>
        </dgm:presLayoutVars>
      </dgm:prSet>
      <dgm:spPr/>
    </dgm:pt>
    <dgm:pt modelId="{E012334C-EEE7-4AD4-921B-3D38ABA418E1}" type="pres">
      <dgm:prSet presAssocID="{E0BCC2AA-1C48-4C32-AB6C-FD08BD210E05}" presName="desTx" presStyleLbl="revTx" presStyleIdx="1" presStyleCnt="2" custScaleX="107407" custLinFactNeighborX="9153" custLinFactNeighborY="-1401">
        <dgm:presLayoutVars>
          <dgm:bulletEnabled val="1"/>
        </dgm:presLayoutVars>
      </dgm:prSet>
      <dgm:spPr/>
    </dgm:pt>
  </dgm:ptLst>
  <dgm:cxnLst>
    <dgm:cxn modelId="{06340114-F121-4823-A6C0-202024F11CEB}" srcId="{9D91A43B-FFA8-4BBE-BDA2-63D44ACC189D}" destId="{E0BCC2AA-1C48-4C32-AB6C-FD08BD210E05}" srcOrd="1" destOrd="0" parTransId="{48ADF59F-99EB-436A-97D7-C688E45B88E1}" sibTransId="{E3603C90-AF80-488D-8FF2-9D906838E262}"/>
    <dgm:cxn modelId="{8818D82B-83A1-4823-B30F-3CAA406F18E5}" type="presOf" srcId="{9D91A43B-FFA8-4BBE-BDA2-63D44ACC189D}" destId="{A6469F10-C256-47AD-B01B-DF7A5F13D0AC}" srcOrd="0" destOrd="0" presId="urn:microsoft.com/office/officeart/2005/8/layout/chevron1"/>
    <dgm:cxn modelId="{B3F49E40-18D3-45AA-8524-BC130531326A}" srcId="{9D91A43B-FFA8-4BBE-BDA2-63D44ACC189D}" destId="{8A3FE4B0-AE9E-41ED-A71A-0A7E2C2F7F35}" srcOrd="0" destOrd="0" parTransId="{5CBBB4E0-E411-4AC5-8571-70A8E2EC8781}" sibTransId="{E528917D-DF34-4147-B6AA-AD2C645979E1}"/>
    <dgm:cxn modelId="{88BD5E58-3ECC-496E-9AFE-FBBFC211B93C}" srcId="{E0BCC2AA-1C48-4C32-AB6C-FD08BD210E05}" destId="{79FF8313-38A7-4A05-910D-C9BB7855EFEE}" srcOrd="0" destOrd="0" parTransId="{ED10C958-EC06-4D3A-8177-F36B9F24860B}" sibTransId="{82C6DB39-31D3-49B7-9783-7653987DDA7A}"/>
    <dgm:cxn modelId="{5B48575A-77AE-4CD7-A279-4B5E4E032824}" type="presOf" srcId="{79FF8313-38A7-4A05-910D-C9BB7855EFEE}" destId="{E012334C-EEE7-4AD4-921B-3D38ABA418E1}" srcOrd="0" destOrd="0" presId="urn:microsoft.com/office/officeart/2005/8/layout/chevron1"/>
    <dgm:cxn modelId="{8D06DD80-4982-4975-849F-172F3A3BEFB1}" type="presOf" srcId="{8A3FE4B0-AE9E-41ED-A71A-0A7E2C2F7F35}" destId="{232DFA4B-A69C-42EC-874E-2B76F8EF87C9}" srcOrd="0" destOrd="0" presId="urn:microsoft.com/office/officeart/2005/8/layout/chevron1"/>
    <dgm:cxn modelId="{EE118090-C1FF-4190-A82E-148C50F37D86}" type="presOf" srcId="{E0BCC2AA-1C48-4C32-AB6C-FD08BD210E05}" destId="{EBCE6008-F3D7-42EC-94C7-DDECF109969E}" srcOrd="0" destOrd="0" presId="urn:microsoft.com/office/officeart/2005/8/layout/chevron1"/>
    <dgm:cxn modelId="{AA7CEE9E-2AAA-4707-A332-E1ABF7ABAC51}" srcId="{8A3FE4B0-AE9E-41ED-A71A-0A7E2C2F7F35}" destId="{F09261FA-71E8-43A9-A40D-B553B5801D58}" srcOrd="0" destOrd="0" parTransId="{05ED7310-08B3-4377-9001-0C8B6032303F}" sibTransId="{A41EB5D2-BA50-436A-8A69-9A98648ECE2D}"/>
    <dgm:cxn modelId="{8ED77CB3-57C9-4B69-AB76-2096591B0D9B}" type="presOf" srcId="{F09261FA-71E8-43A9-A40D-B553B5801D58}" destId="{4D9B7808-F773-4FC0-9C70-D954A02A822F}" srcOrd="0" destOrd="0" presId="urn:microsoft.com/office/officeart/2005/8/layout/chevron1"/>
    <dgm:cxn modelId="{00EC22EA-45A1-4C9B-BA57-787AFEAA5BF0}" type="presParOf" srcId="{A6469F10-C256-47AD-B01B-DF7A5F13D0AC}" destId="{E924070B-61EC-46EE-B30C-21D52F6D28F8}" srcOrd="0" destOrd="0" presId="urn:microsoft.com/office/officeart/2005/8/layout/chevron1"/>
    <dgm:cxn modelId="{0DD4A9C8-1DA7-49D8-B185-6EC13FC575D6}" type="presParOf" srcId="{E924070B-61EC-46EE-B30C-21D52F6D28F8}" destId="{232DFA4B-A69C-42EC-874E-2B76F8EF87C9}" srcOrd="0" destOrd="0" presId="urn:microsoft.com/office/officeart/2005/8/layout/chevron1"/>
    <dgm:cxn modelId="{9BF58193-4ED3-47A9-B3C1-28B3EAD93491}" type="presParOf" srcId="{E924070B-61EC-46EE-B30C-21D52F6D28F8}" destId="{4D9B7808-F773-4FC0-9C70-D954A02A822F}" srcOrd="1" destOrd="0" presId="urn:microsoft.com/office/officeart/2005/8/layout/chevron1"/>
    <dgm:cxn modelId="{3C79861C-B6F2-401E-9E2C-BA0FB8593E06}" type="presParOf" srcId="{A6469F10-C256-47AD-B01B-DF7A5F13D0AC}" destId="{6EDDC80E-4A77-4B08-B141-C6CE7DA8C852}" srcOrd="1" destOrd="0" presId="urn:microsoft.com/office/officeart/2005/8/layout/chevron1"/>
    <dgm:cxn modelId="{56656B21-4032-4C0D-AD9B-D54F3DD41E9F}" type="presParOf" srcId="{A6469F10-C256-47AD-B01B-DF7A5F13D0AC}" destId="{510DB5BD-0AAD-42BD-9010-116E39656831}" srcOrd="2" destOrd="0" presId="urn:microsoft.com/office/officeart/2005/8/layout/chevron1"/>
    <dgm:cxn modelId="{094370E5-4896-49AB-9D79-0515C3008289}" type="presParOf" srcId="{510DB5BD-0AAD-42BD-9010-116E39656831}" destId="{EBCE6008-F3D7-42EC-94C7-DDECF109969E}" srcOrd="0" destOrd="0" presId="urn:microsoft.com/office/officeart/2005/8/layout/chevron1"/>
    <dgm:cxn modelId="{4FCFB7C5-8E44-4C73-ACB2-BBEB32E3D95C}" type="presParOf" srcId="{510DB5BD-0AAD-42BD-9010-116E39656831}" destId="{E012334C-EEE7-4AD4-921B-3D38ABA418E1}" srcOrd="1"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91A43B-FFA8-4BBE-BDA2-63D44ACC189D}"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da-DK"/>
        </a:p>
      </dgm:t>
    </dgm:pt>
    <dgm:pt modelId="{9C41F0F8-F3B1-40A2-A150-5F66FED93B48}">
      <dgm:prSet phldrT="[Tekst]" custT="1"/>
      <dgm:spPr>
        <a:solidFill>
          <a:schemeClr val="accent1"/>
        </a:solidFill>
      </dgm:spPr>
      <dgm:t>
        <a:bodyPr/>
        <a:lstStyle/>
        <a:p>
          <a:pPr marL="0" lvl="0" indent="0" algn="ctr" defTabSz="622300" rtl="0">
            <a:lnSpc>
              <a:spcPct val="90000"/>
            </a:lnSpc>
            <a:spcBef>
              <a:spcPct val="0"/>
            </a:spcBef>
            <a:spcAft>
              <a:spcPct val="35000"/>
            </a:spcAft>
            <a:buNone/>
          </a:pPr>
          <a:r>
            <a:rPr lang="da-DK" sz="1400" b="1" kern="1200" dirty="0">
              <a:solidFill>
                <a:srgbClr val="000000"/>
              </a:solidFill>
              <a:latin typeface="DM PowerPt"/>
              <a:ea typeface="+mn-ea"/>
              <a:cs typeface="+mn-cs"/>
            </a:rPr>
            <a:t>1. januar 2025 – 31. december 2027 </a:t>
          </a:r>
        </a:p>
      </dgm:t>
    </dgm:pt>
    <dgm:pt modelId="{E99CDDC3-E510-4DCC-A3B3-8DA9D199E9FA}" type="parTrans" cxnId="{DC06E373-44A4-440E-97E7-902DA5F71376}">
      <dgm:prSet/>
      <dgm:spPr/>
      <dgm:t>
        <a:bodyPr/>
        <a:lstStyle/>
        <a:p>
          <a:endParaRPr lang="da-DK" sz="4800"/>
        </a:p>
      </dgm:t>
    </dgm:pt>
    <dgm:pt modelId="{77F16C1A-FFE3-4079-AA7B-25DB15259320}" type="sibTrans" cxnId="{DC06E373-44A4-440E-97E7-902DA5F71376}">
      <dgm:prSet/>
      <dgm:spPr/>
      <dgm:t>
        <a:bodyPr/>
        <a:lstStyle/>
        <a:p>
          <a:endParaRPr lang="da-DK" sz="4800"/>
        </a:p>
      </dgm:t>
    </dgm:pt>
    <dgm:pt modelId="{A6469F10-C256-47AD-B01B-DF7A5F13D0AC}" type="pres">
      <dgm:prSet presAssocID="{9D91A43B-FFA8-4BBE-BDA2-63D44ACC189D}" presName="Name0" presStyleCnt="0">
        <dgm:presLayoutVars>
          <dgm:dir/>
          <dgm:animLvl val="lvl"/>
          <dgm:resizeHandles val="exact"/>
        </dgm:presLayoutVars>
      </dgm:prSet>
      <dgm:spPr/>
    </dgm:pt>
    <dgm:pt modelId="{F042E81D-5025-4732-B226-06396E71B862}" type="pres">
      <dgm:prSet presAssocID="{9C41F0F8-F3B1-40A2-A150-5F66FED93B48}" presName="parTxOnly" presStyleLbl="node1" presStyleIdx="0" presStyleCnt="1" custLinFactNeighborX="4985">
        <dgm:presLayoutVars>
          <dgm:chMax val="0"/>
          <dgm:chPref val="0"/>
          <dgm:bulletEnabled val="1"/>
        </dgm:presLayoutVars>
      </dgm:prSet>
      <dgm:spPr/>
    </dgm:pt>
  </dgm:ptLst>
  <dgm:cxnLst>
    <dgm:cxn modelId="{96445C05-19A2-4F40-BABA-0BC93D2F5252}" type="presOf" srcId="{9C41F0F8-F3B1-40A2-A150-5F66FED93B48}" destId="{F042E81D-5025-4732-B226-06396E71B862}" srcOrd="0" destOrd="0" presId="urn:microsoft.com/office/officeart/2005/8/layout/chevron1"/>
    <dgm:cxn modelId="{8818D82B-83A1-4823-B30F-3CAA406F18E5}" type="presOf" srcId="{9D91A43B-FFA8-4BBE-BDA2-63D44ACC189D}" destId="{A6469F10-C256-47AD-B01B-DF7A5F13D0AC}" srcOrd="0" destOrd="0" presId="urn:microsoft.com/office/officeart/2005/8/layout/chevron1"/>
    <dgm:cxn modelId="{DC06E373-44A4-440E-97E7-902DA5F71376}" srcId="{9D91A43B-FFA8-4BBE-BDA2-63D44ACC189D}" destId="{9C41F0F8-F3B1-40A2-A150-5F66FED93B48}" srcOrd="0" destOrd="0" parTransId="{E99CDDC3-E510-4DCC-A3B3-8DA9D199E9FA}" sibTransId="{77F16C1A-FFE3-4079-AA7B-25DB15259320}"/>
    <dgm:cxn modelId="{509400FE-A591-497F-8DAB-A5716E11F520}" type="presParOf" srcId="{A6469F10-C256-47AD-B01B-DF7A5F13D0AC}" destId="{F042E81D-5025-4732-B226-06396E71B862}" srcOrd="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582EED-BEE7-4135-821F-E4011693D83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1BFBBEB-37EF-4B43-9684-626FE2AB8890}">
      <dgm:prSet/>
      <dgm:spPr/>
      <dgm:t>
        <a:bodyPr/>
        <a:lstStyle/>
        <a:p>
          <a:pPr>
            <a:lnSpc>
              <a:spcPct val="100000"/>
            </a:lnSpc>
          </a:pPr>
          <a:r>
            <a:rPr lang="da-DK" dirty="0"/>
            <a:t>Som kandidat kan du finde alle reglerne for valgene i valgbekendtgørelsen (dm.dk/valg)</a:t>
          </a:r>
          <a:endParaRPr lang="en-US" dirty="0"/>
        </a:p>
      </dgm:t>
    </dgm:pt>
    <dgm:pt modelId="{52061E8E-671D-43EC-8B07-9C1F7674F716}" type="parTrans" cxnId="{2B211D72-712E-485F-92E8-8736D9EB285A}">
      <dgm:prSet/>
      <dgm:spPr/>
      <dgm:t>
        <a:bodyPr/>
        <a:lstStyle/>
        <a:p>
          <a:endParaRPr lang="en-US"/>
        </a:p>
      </dgm:t>
    </dgm:pt>
    <dgm:pt modelId="{F01E2E69-23F6-4CC9-976F-3C3A72D3912A}" type="sibTrans" cxnId="{2B211D72-712E-485F-92E8-8736D9EB285A}">
      <dgm:prSet/>
      <dgm:spPr/>
      <dgm:t>
        <a:bodyPr/>
        <a:lstStyle/>
        <a:p>
          <a:endParaRPr lang="en-US"/>
        </a:p>
      </dgm:t>
    </dgm:pt>
    <dgm:pt modelId="{32A989D1-A2FE-4B7E-82D7-1D9D42AC2A1B}">
      <dgm:prSet/>
      <dgm:spPr/>
      <dgm:t>
        <a:bodyPr/>
        <a:lstStyle/>
        <a:p>
          <a:pPr>
            <a:lnSpc>
              <a:spcPct val="100000"/>
            </a:lnSpc>
          </a:pPr>
          <a:r>
            <a:rPr lang="da-DK" dirty="0"/>
            <a:t>Derudover kan du læse mere i DM's vedtægt §9, §10 og §12</a:t>
          </a:r>
        </a:p>
        <a:p>
          <a:pPr>
            <a:lnSpc>
              <a:spcPct val="100000"/>
            </a:lnSpc>
          </a:pPr>
          <a:r>
            <a:rPr lang="da-DK" dirty="0"/>
            <a:t>(</a:t>
          </a:r>
          <a:r>
            <a:rPr lang="da-DK" dirty="0">
              <a:hlinkClick xmlns:r="http://schemas.openxmlformats.org/officeDocument/2006/relationships" r:id="rId1"/>
            </a:rPr>
            <a:t>https://dm.dk/om-dm/dms-opbygning/</a:t>
          </a:r>
          <a:r>
            <a:rPr lang="da-DK" dirty="0"/>
            <a:t>). </a:t>
          </a:r>
          <a:endParaRPr lang="en-US" dirty="0"/>
        </a:p>
      </dgm:t>
    </dgm:pt>
    <dgm:pt modelId="{76A7D0A0-3369-413B-B2AE-D80F7917B14B}" type="parTrans" cxnId="{F262FD20-68CA-4DDE-9B91-DD655D9F8DBF}">
      <dgm:prSet/>
      <dgm:spPr/>
      <dgm:t>
        <a:bodyPr/>
        <a:lstStyle/>
        <a:p>
          <a:endParaRPr lang="en-US"/>
        </a:p>
      </dgm:t>
    </dgm:pt>
    <dgm:pt modelId="{92EEA78A-ED35-4736-935C-698A36301D0A}" type="sibTrans" cxnId="{F262FD20-68CA-4DDE-9B91-DD655D9F8DBF}">
      <dgm:prSet/>
      <dgm:spPr/>
      <dgm:t>
        <a:bodyPr/>
        <a:lstStyle/>
        <a:p>
          <a:endParaRPr lang="en-US"/>
        </a:p>
      </dgm:t>
    </dgm:pt>
    <dgm:pt modelId="{12BA7911-6753-4049-AE02-62112E290B34}">
      <dgm:prSet/>
      <dgm:spPr/>
      <dgm:t>
        <a:bodyPr/>
        <a:lstStyle/>
        <a:p>
          <a:pPr>
            <a:lnSpc>
              <a:spcPct val="100000"/>
            </a:lnSpc>
          </a:pPr>
          <a:r>
            <a:rPr lang="da-DK" dirty="0"/>
            <a:t>Hvis du stiller op til en sektor, så er det også en god idé at læse sektorens vedtægt (https://dm.dk/sektorer-i-dm/). </a:t>
          </a:r>
          <a:endParaRPr lang="en-US" dirty="0"/>
        </a:p>
      </dgm:t>
    </dgm:pt>
    <dgm:pt modelId="{7401E5EB-6AD4-41DF-945D-36B69DEC2210}" type="parTrans" cxnId="{77113CA9-D7CA-4609-A650-3AF4DB1BF70F}">
      <dgm:prSet/>
      <dgm:spPr/>
      <dgm:t>
        <a:bodyPr/>
        <a:lstStyle/>
        <a:p>
          <a:endParaRPr lang="en-US"/>
        </a:p>
      </dgm:t>
    </dgm:pt>
    <dgm:pt modelId="{DB1B7730-AB43-4192-ABD0-253BE3B6F6B0}" type="sibTrans" cxnId="{77113CA9-D7CA-4609-A650-3AF4DB1BF70F}">
      <dgm:prSet/>
      <dgm:spPr/>
      <dgm:t>
        <a:bodyPr/>
        <a:lstStyle/>
        <a:p>
          <a:endParaRPr lang="en-US"/>
        </a:p>
      </dgm:t>
    </dgm:pt>
    <dgm:pt modelId="{11D6F20B-4E5E-4F72-9C48-740E414DEA70}" type="pres">
      <dgm:prSet presAssocID="{EA582EED-BEE7-4135-821F-E4011693D837}" presName="root" presStyleCnt="0">
        <dgm:presLayoutVars>
          <dgm:dir/>
          <dgm:resizeHandles val="exact"/>
        </dgm:presLayoutVars>
      </dgm:prSet>
      <dgm:spPr/>
    </dgm:pt>
    <dgm:pt modelId="{1AF7C983-3DEA-4994-8CAA-F57A79A0EB57}" type="pres">
      <dgm:prSet presAssocID="{71BFBBEB-37EF-4B43-9684-626FE2AB8890}" presName="compNode" presStyleCnt="0"/>
      <dgm:spPr/>
    </dgm:pt>
    <dgm:pt modelId="{7A26811A-A155-4B46-A7E6-15F122105B5E}" type="pres">
      <dgm:prSet presAssocID="{71BFBBEB-37EF-4B43-9684-626FE2AB8890}" presName="bgRect" presStyleLbl="bgShp" presStyleIdx="0" presStyleCnt="3"/>
      <dgm:spPr/>
    </dgm:pt>
    <dgm:pt modelId="{AB7BB359-3F28-4FC7-BDD7-A829727FE689}" type="pres">
      <dgm:prSet presAssocID="{71BFBBEB-37EF-4B43-9684-626FE2AB8890}"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agnifying glass"/>
        </a:ext>
      </dgm:extLst>
    </dgm:pt>
    <dgm:pt modelId="{0E18AC83-3DFB-48AA-9E29-E06163B704B0}" type="pres">
      <dgm:prSet presAssocID="{71BFBBEB-37EF-4B43-9684-626FE2AB8890}" presName="spaceRect" presStyleCnt="0"/>
      <dgm:spPr/>
    </dgm:pt>
    <dgm:pt modelId="{D5B413EA-89BA-403B-8953-8C743B1B0BA7}" type="pres">
      <dgm:prSet presAssocID="{71BFBBEB-37EF-4B43-9684-626FE2AB8890}" presName="parTx" presStyleLbl="revTx" presStyleIdx="0" presStyleCnt="3">
        <dgm:presLayoutVars>
          <dgm:chMax val="0"/>
          <dgm:chPref val="0"/>
        </dgm:presLayoutVars>
      </dgm:prSet>
      <dgm:spPr/>
    </dgm:pt>
    <dgm:pt modelId="{9B5B98FE-AEE1-475D-9BDD-B799A77821D2}" type="pres">
      <dgm:prSet presAssocID="{F01E2E69-23F6-4CC9-976F-3C3A72D3912A}" presName="sibTrans" presStyleCnt="0"/>
      <dgm:spPr/>
    </dgm:pt>
    <dgm:pt modelId="{2B9302F6-7EB6-40D8-AEED-C2B6A9B4A820}" type="pres">
      <dgm:prSet presAssocID="{32A989D1-A2FE-4B7E-82D7-1D9D42AC2A1B}" presName="compNode" presStyleCnt="0"/>
      <dgm:spPr/>
    </dgm:pt>
    <dgm:pt modelId="{582CE68C-89AF-4574-AC7B-A54A30B21ECF}" type="pres">
      <dgm:prSet presAssocID="{32A989D1-A2FE-4B7E-82D7-1D9D42AC2A1B}" presName="bgRect" presStyleLbl="bgShp" presStyleIdx="1" presStyleCnt="3"/>
      <dgm:spPr/>
    </dgm:pt>
    <dgm:pt modelId="{0D9CBCDC-490E-43B3-AF00-F077A9D9DD48}" type="pres">
      <dgm:prSet presAssocID="{32A989D1-A2FE-4B7E-82D7-1D9D42AC2A1B}"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øger"/>
        </a:ext>
      </dgm:extLst>
    </dgm:pt>
    <dgm:pt modelId="{412C4DB5-CB3A-43D3-9B47-26D471255A05}" type="pres">
      <dgm:prSet presAssocID="{32A989D1-A2FE-4B7E-82D7-1D9D42AC2A1B}" presName="spaceRect" presStyleCnt="0"/>
      <dgm:spPr/>
    </dgm:pt>
    <dgm:pt modelId="{BE0F267D-8200-42C1-A8EF-B4113B0D0403}" type="pres">
      <dgm:prSet presAssocID="{32A989D1-A2FE-4B7E-82D7-1D9D42AC2A1B}" presName="parTx" presStyleLbl="revTx" presStyleIdx="1" presStyleCnt="3">
        <dgm:presLayoutVars>
          <dgm:chMax val="0"/>
          <dgm:chPref val="0"/>
        </dgm:presLayoutVars>
      </dgm:prSet>
      <dgm:spPr/>
    </dgm:pt>
    <dgm:pt modelId="{E34D75BF-CD18-4FDE-8B71-B7117D806435}" type="pres">
      <dgm:prSet presAssocID="{92EEA78A-ED35-4736-935C-698A36301D0A}" presName="sibTrans" presStyleCnt="0"/>
      <dgm:spPr/>
    </dgm:pt>
    <dgm:pt modelId="{82DD5E58-2CB2-4964-9662-133D3D69AE12}" type="pres">
      <dgm:prSet presAssocID="{12BA7911-6753-4049-AE02-62112E290B34}" presName="compNode" presStyleCnt="0"/>
      <dgm:spPr/>
    </dgm:pt>
    <dgm:pt modelId="{1D3A1B09-9D07-44EE-B0BE-827FEC8A7FE3}" type="pres">
      <dgm:prSet presAssocID="{12BA7911-6753-4049-AE02-62112E290B34}" presName="bgRect" presStyleLbl="bgShp" presStyleIdx="2" presStyleCnt="3"/>
      <dgm:spPr/>
    </dgm:pt>
    <dgm:pt modelId="{FEF96140-A46B-4A44-B51C-C71F3B9DA8FA}" type="pres">
      <dgm:prSet presAssocID="{12BA7911-6753-4049-AE02-62112E290B34}"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Lukket bog kontur"/>
        </a:ext>
      </dgm:extLst>
    </dgm:pt>
    <dgm:pt modelId="{30D39365-0A17-4648-8B47-A483F9BAC55C}" type="pres">
      <dgm:prSet presAssocID="{12BA7911-6753-4049-AE02-62112E290B34}" presName="spaceRect" presStyleCnt="0"/>
      <dgm:spPr/>
    </dgm:pt>
    <dgm:pt modelId="{5A0CA5E2-CCD7-4409-933F-E9458D790145}" type="pres">
      <dgm:prSet presAssocID="{12BA7911-6753-4049-AE02-62112E290B34}" presName="parTx" presStyleLbl="revTx" presStyleIdx="2" presStyleCnt="3">
        <dgm:presLayoutVars>
          <dgm:chMax val="0"/>
          <dgm:chPref val="0"/>
        </dgm:presLayoutVars>
      </dgm:prSet>
      <dgm:spPr/>
    </dgm:pt>
  </dgm:ptLst>
  <dgm:cxnLst>
    <dgm:cxn modelId="{F262FD20-68CA-4DDE-9B91-DD655D9F8DBF}" srcId="{EA582EED-BEE7-4135-821F-E4011693D837}" destId="{32A989D1-A2FE-4B7E-82D7-1D9D42AC2A1B}" srcOrd="1" destOrd="0" parTransId="{76A7D0A0-3369-413B-B2AE-D80F7917B14B}" sibTransId="{92EEA78A-ED35-4736-935C-698A36301D0A}"/>
    <dgm:cxn modelId="{9B343130-4774-4FC0-AE7C-19A625D341C7}" type="presOf" srcId="{12BA7911-6753-4049-AE02-62112E290B34}" destId="{5A0CA5E2-CCD7-4409-933F-E9458D790145}" srcOrd="0" destOrd="0" presId="urn:microsoft.com/office/officeart/2018/2/layout/IconVerticalSolidList"/>
    <dgm:cxn modelId="{C18C6E5F-44A6-489F-82A5-1937DD1AD789}" type="presOf" srcId="{32A989D1-A2FE-4B7E-82D7-1D9D42AC2A1B}" destId="{BE0F267D-8200-42C1-A8EF-B4113B0D0403}" srcOrd="0" destOrd="0" presId="urn:microsoft.com/office/officeart/2018/2/layout/IconVerticalSolidList"/>
    <dgm:cxn modelId="{2B211D72-712E-485F-92E8-8736D9EB285A}" srcId="{EA582EED-BEE7-4135-821F-E4011693D837}" destId="{71BFBBEB-37EF-4B43-9684-626FE2AB8890}" srcOrd="0" destOrd="0" parTransId="{52061E8E-671D-43EC-8B07-9C1F7674F716}" sibTransId="{F01E2E69-23F6-4CC9-976F-3C3A72D3912A}"/>
    <dgm:cxn modelId="{77113CA9-D7CA-4609-A650-3AF4DB1BF70F}" srcId="{EA582EED-BEE7-4135-821F-E4011693D837}" destId="{12BA7911-6753-4049-AE02-62112E290B34}" srcOrd="2" destOrd="0" parTransId="{7401E5EB-6AD4-41DF-945D-36B69DEC2210}" sibTransId="{DB1B7730-AB43-4192-ABD0-253BE3B6F6B0}"/>
    <dgm:cxn modelId="{3DBFC3C6-4988-47A0-A233-CD58C3BDC863}" type="presOf" srcId="{EA582EED-BEE7-4135-821F-E4011693D837}" destId="{11D6F20B-4E5E-4F72-9C48-740E414DEA70}" srcOrd="0" destOrd="0" presId="urn:microsoft.com/office/officeart/2018/2/layout/IconVerticalSolidList"/>
    <dgm:cxn modelId="{331FACE9-16FE-46CA-B725-CBF19A7DE008}" type="presOf" srcId="{71BFBBEB-37EF-4B43-9684-626FE2AB8890}" destId="{D5B413EA-89BA-403B-8953-8C743B1B0BA7}" srcOrd="0" destOrd="0" presId="urn:microsoft.com/office/officeart/2018/2/layout/IconVerticalSolidList"/>
    <dgm:cxn modelId="{5B16CF3C-88DA-4230-A13E-036F2A41E4B2}" type="presParOf" srcId="{11D6F20B-4E5E-4F72-9C48-740E414DEA70}" destId="{1AF7C983-3DEA-4994-8CAA-F57A79A0EB57}" srcOrd="0" destOrd="0" presId="urn:microsoft.com/office/officeart/2018/2/layout/IconVerticalSolidList"/>
    <dgm:cxn modelId="{B54D24EA-F824-42A4-9594-2AE95C0CFA18}" type="presParOf" srcId="{1AF7C983-3DEA-4994-8CAA-F57A79A0EB57}" destId="{7A26811A-A155-4B46-A7E6-15F122105B5E}" srcOrd="0" destOrd="0" presId="urn:microsoft.com/office/officeart/2018/2/layout/IconVerticalSolidList"/>
    <dgm:cxn modelId="{B7C623A4-EFAA-46DF-BB77-78833AE2B675}" type="presParOf" srcId="{1AF7C983-3DEA-4994-8CAA-F57A79A0EB57}" destId="{AB7BB359-3F28-4FC7-BDD7-A829727FE689}" srcOrd="1" destOrd="0" presId="urn:microsoft.com/office/officeart/2018/2/layout/IconVerticalSolidList"/>
    <dgm:cxn modelId="{39080B86-C0AA-4CBF-8320-7175734FFC4B}" type="presParOf" srcId="{1AF7C983-3DEA-4994-8CAA-F57A79A0EB57}" destId="{0E18AC83-3DFB-48AA-9E29-E06163B704B0}" srcOrd="2" destOrd="0" presId="urn:microsoft.com/office/officeart/2018/2/layout/IconVerticalSolidList"/>
    <dgm:cxn modelId="{0ED23770-6D47-4F1E-B9FD-AAC71EAE9AE0}" type="presParOf" srcId="{1AF7C983-3DEA-4994-8CAA-F57A79A0EB57}" destId="{D5B413EA-89BA-403B-8953-8C743B1B0BA7}" srcOrd="3" destOrd="0" presId="urn:microsoft.com/office/officeart/2018/2/layout/IconVerticalSolidList"/>
    <dgm:cxn modelId="{2794B59F-A85D-4960-AF08-DB03C3BA2A39}" type="presParOf" srcId="{11D6F20B-4E5E-4F72-9C48-740E414DEA70}" destId="{9B5B98FE-AEE1-475D-9BDD-B799A77821D2}" srcOrd="1" destOrd="0" presId="urn:microsoft.com/office/officeart/2018/2/layout/IconVerticalSolidList"/>
    <dgm:cxn modelId="{FA60DB9C-DA1B-4312-A3A5-BCCFA33672C5}" type="presParOf" srcId="{11D6F20B-4E5E-4F72-9C48-740E414DEA70}" destId="{2B9302F6-7EB6-40D8-AEED-C2B6A9B4A820}" srcOrd="2" destOrd="0" presId="urn:microsoft.com/office/officeart/2018/2/layout/IconVerticalSolidList"/>
    <dgm:cxn modelId="{C599CA78-098F-4AC8-B829-78F98EC766DF}" type="presParOf" srcId="{2B9302F6-7EB6-40D8-AEED-C2B6A9B4A820}" destId="{582CE68C-89AF-4574-AC7B-A54A30B21ECF}" srcOrd="0" destOrd="0" presId="urn:microsoft.com/office/officeart/2018/2/layout/IconVerticalSolidList"/>
    <dgm:cxn modelId="{35192E68-111A-4A64-BAEF-28B3F47514E5}" type="presParOf" srcId="{2B9302F6-7EB6-40D8-AEED-C2B6A9B4A820}" destId="{0D9CBCDC-490E-43B3-AF00-F077A9D9DD48}" srcOrd="1" destOrd="0" presId="urn:microsoft.com/office/officeart/2018/2/layout/IconVerticalSolidList"/>
    <dgm:cxn modelId="{A01DD0D4-1A49-4198-9C47-3ACC3D257011}" type="presParOf" srcId="{2B9302F6-7EB6-40D8-AEED-C2B6A9B4A820}" destId="{412C4DB5-CB3A-43D3-9B47-26D471255A05}" srcOrd="2" destOrd="0" presId="urn:microsoft.com/office/officeart/2018/2/layout/IconVerticalSolidList"/>
    <dgm:cxn modelId="{F1F1B442-6CFB-4126-ACA4-F1757BF32EEA}" type="presParOf" srcId="{2B9302F6-7EB6-40D8-AEED-C2B6A9B4A820}" destId="{BE0F267D-8200-42C1-A8EF-B4113B0D0403}" srcOrd="3" destOrd="0" presId="urn:microsoft.com/office/officeart/2018/2/layout/IconVerticalSolidList"/>
    <dgm:cxn modelId="{85C59842-96C4-491A-944D-6C80CAD596E6}" type="presParOf" srcId="{11D6F20B-4E5E-4F72-9C48-740E414DEA70}" destId="{E34D75BF-CD18-4FDE-8B71-B7117D806435}" srcOrd="3" destOrd="0" presId="urn:microsoft.com/office/officeart/2018/2/layout/IconVerticalSolidList"/>
    <dgm:cxn modelId="{FA73053A-5842-4417-A34D-0BBE0DC578C2}" type="presParOf" srcId="{11D6F20B-4E5E-4F72-9C48-740E414DEA70}" destId="{82DD5E58-2CB2-4964-9662-133D3D69AE12}" srcOrd="4" destOrd="0" presId="urn:microsoft.com/office/officeart/2018/2/layout/IconVerticalSolidList"/>
    <dgm:cxn modelId="{3F130DCE-AB62-4E64-96FA-30646FF185A2}" type="presParOf" srcId="{82DD5E58-2CB2-4964-9662-133D3D69AE12}" destId="{1D3A1B09-9D07-44EE-B0BE-827FEC8A7FE3}" srcOrd="0" destOrd="0" presId="urn:microsoft.com/office/officeart/2018/2/layout/IconVerticalSolidList"/>
    <dgm:cxn modelId="{AB8ED99F-FB04-4296-A03E-94872E8824C1}" type="presParOf" srcId="{82DD5E58-2CB2-4964-9662-133D3D69AE12}" destId="{FEF96140-A46B-4A44-B51C-C71F3B9DA8FA}" srcOrd="1" destOrd="0" presId="urn:microsoft.com/office/officeart/2018/2/layout/IconVerticalSolidList"/>
    <dgm:cxn modelId="{7BA7E73B-89A5-4D10-B982-766E50586B76}" type="presParOf" srcId="{82DD5E58-2CB2-4964-9662-133D3D69AE12}" destId="{30D39365-0A17-4648-8B47-A483F9BAC55C}" srcOrd="2" destOrd="0" presId="urn:microsoft.com/office/officeart/2018/2/layout/IconVerticalSolidList"/>
    <dgm:cxn modelId="{4D5BB28C-2EF9-4C8D-8EEB-A42A93A73839}" type="presParOf" srcId="{82DD5E58-2CB2-4964-9662-133D3D69AE12}" destId="{5A0CA5E2-CCD7-4409-933F-E9458D79014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3EEFD1-834F-463A-B072-540B406DE150}" type="doc">
      <dgm:prSet loTypeId="urn:microsoft.com/office/officeart/2005/8/layout/hProcess9" loCatId="process" qsTypeId="urn:microsoft.com/office/officeart/2005/8/quickstyle/simple1" qsCatId="simple" csTypeId="urn:microsoft.com/office/officeart/2005/8/colors/accent2_2" csCatId="accent2" phldr="1"/>
      <dgm:spPr/>
    </dgm:pt>
    <dgm:pt modelId="{BCDCD64A-FF7B-43EC-82E5-A5CD11E0A453}">
      <dgm:prSet phldrT="[Tekst]" custT="1"/>
      <dgm:spPr/>
      <dgm:t>
        <a:bodyPr/>
        <a:lstStyle/>
        <a:p>
          <a:r>
            <a:rPr lang="da-DK" sz="1400" b="0" dirty="0">
              <a:solidFill>
                <a:schemeClr val="tx1"/>
              </a:solidFill>
            </a:rPr>
            <a:t>Du beslutter at oprette en liste</a:t>
          </a:r>
        </a:p>
      </dgm:t>
    </dgm:pt>
    <dgm:pt modelId="{1DCE4E7F-5381-42E7-837C-2D80A9A5F4E4}" type="parTrans" cxnId="{ED50A6B5-DD42-4CB1-A609-11BADBF87663}">
      <dgm:prSet/>
      <dgm:spPr/>
      <dgm:t>
        <a:bodyPr/>
        <a:lstStyle/>
        <a:p>
          <a:endParaRPr lang="da-DK" sz="1200" b="0">
            <a:solidFill>
              <a:schemeClr val="tx1"/>
            </a:solidFill>
          </a:endParaRPr>
        </a:p>
      </dgm:t>
    </dgm:pt>
    <dgm:pt modelId="{C5DAF1C7-D701-4BF6-8FBC-898F3C3FB07A}" type="sibTrans" cxnId="{ED50A6B5-DD42-4CB1-A609-11BADBF87663}">
      <dgm:prSet custT="1"/>
      <dgm:spPr/>
      <dgm:t>
        <a:bodyPr/>
        <a:lstStyle/>
        <a:p>
          <a:endParaRPr lang="da-DK" sz="1200" b="0">
            <a:solidFill>
              <a:schemeClr val="tx1"/>
            </a:solidFill>
          </a:endParaRPr>
        </a:p>
      </dgm:t>
    </dgm:pt>
    <dgm:pt modelId="{AD087F02-09A5-45AE-AEAC-9F2F741F59FA}">
      <dgm:prSet phldrT="[Tekst]" custT="1"/>
      <dgm:spPr/>
      <dgm:t>
        <a:bodyPr/>
        <a:lstStyle/>
        <a:p>
          <a:r>
            <a:rPr lang="da-DK" sz="1400" b="0" dirty="0">
              <a:solidFill>
                <a:schemeClr val="tx1"/>
              </a:solidFill>
            </a:rPr>
            <a:t>Beskrivelse af listens valgprogram udfyldes</a:t>
          </a:r>
        </a:p>
      </dgm:t>
    </dgm:pt>
    <dgm:pt modelId="{4D95B9C4-C879-45CF-A03C-0427F4F195AC}" type="parTrans" cxnId="{52CD60ED-1FD3-42AF-A235-7077D21B4CFC}">
      <dgm:prSet/>
      <dgm:spPr/>
      <dgm:t>
        <a:bodyPr/>
        <a:lstStyle/>
        <a:p>
          <a:endParaRPr lang="da-DK" sz="1200" b="0">
            <a:solidFill>
              <a:schemeClr val="tx1"/>
            </a:solidFill>
          </a:endParaRPr>
        </a:p>
      </dgm:t>
    </dgm:pt>
    <dgm:pt modelId="{8AA1AE3B-5D22-4FDE-ABCA-6D00630A5A7C}" type="sibTrans" cxnId="{52CD60ED-1FD3-42AF-A235-7077D21B4CFC}">
      <dgm:prSet custT="1"/>
      <dgm:spPr/>
      <dgm:t>
        <a:bodyPr/>
        <a:lstStyle/>
        <a:p>
          <a:endParaRPr lang="da-DK" sz="1200" b="0">
            <a:solidFill>
              <a:schemeClr val="tx1"/>
            </a:solidFill>
          </a:endParaRPr>
        </a:p>
      </dgm:t>
    </dgm:pt>
    <dgm:pt modelId="{5AB09357-55C5-42EC-8B34-E08B5993B753}">
      <dgm:prSet custT="1"/>
      <dgm:spPr/>
      <dgm:t>
        <a:bodyPr/>
        <a:lstStyle/>
        <a:p>
          <a:r>
            <a:rPr lang="da-DK" sz="1400" b="0" dirty="0">
              <a:solidFill>
                <a:schemeClr val="tx1"/>
              </a:solidFill>
            </a:rPr>
            <a:t>Hvis listen er tilknyttet en sektor, angives hvilken.</a:t>
          </a:r>
        </a:p>
      </dgm:t>
    </dgm:pt>
    <dgm:pt modelId="{39EC69C4-746C-4D90-AF0E-203C7EFE4CAE}" type="parTrans" cxnId="{3BC4D6A6-F546-45EF-9CDF-61AAF3BE0025}">
      <dgm:prSet/>
      <dgm:spPr/>
      <dgm:t>
        <a:bodyPr/>
        <a:lstStyle/>
        <a:p>
          <a:endParaRPr lang="da-DK" sz="1200" b="0">
            <a:solidFill>
              <a:schemeClr val="tx1"/>
            </a:solidFill>
          </a:endParaRPr>
        </a:p>
      </dgm:t>
    </dgm:pt>
    <dgm:pt modelId="{739742DF-2C18-4040-B5A1-5D13700C032E}" type="sibTrans" cxnId="{3BC4D6A6-F546-45EF-9CDF-61AAF3BE0025}">
      <dgm:prSet custT="1"/>
      <dgm:spPr/>
      <dgm:t>
        <a:bodyPr/>
        <a:lstStyle/>
        <a:p>
          <a:endParaRPr lang="da-DK" sz="1200" b="0">
            <a:solidFill>
              <a:schemeClr val="tx1"/>
            </a:solidFill>
          </a:endParaRPr>
        </a:p>
      </dgm:t>
    </dgm:pt>
    <dgm:pt modelId="{96251DF2-EF53-43E4-852F-1F103B37BEA2}">
      <dgm:prSet custT="1"/>
      <dgm:spPr>
        <a:solidFill>
          <a:schemeClr val="bg1">
            <a:lumMod val="85000"/>
          </a:schemeClr>
        </a:solidFill>
      </dgm:spPr>
      <dgm:t>
        <a:bodyPr/>
        <a:lstStyle/>
        <a:p>
          <a:r>
            <a:rPr lang="da-DK" sz="1400" b="0" dirty="0">
              <a:solidFill>
                <a:schemeClr val="tx1"/>
              </a:solidFill>
            </a:rPr>
            <a:t>Listens program kan tilrettes frem til opstillingsperiodens slutdato</a:t>
          </a:r>
        </a:p>
      </dgm:t>
    </dgm:pt>
    <dgm:pt modelId="{EDB1CA59-0C7A-4294-98A2-57E760364F29}" type="parTrans" cxnId="{313A9F45-5635-452A-B80B-19C4FF42AA8C}">
      <dgm:prSet/>
      <dgm:spPr/>
      <dgm:t>
        <a:bodyPr/>
        <a:lstStyle/>
        <a:p>
          <a:endParaRPr lang="da-DK" sz="1200" b="0">
            <a:solidFill>
              <a:schemeClr val="tx1"/>
            </a:solidFill>
          </a:endParaRPr>
        </a:p>
      </dgm:t>
    </dgm:pt>
    <dgm:pt modelId="{ED2BCC1E-EC9B-439A-9FA7-7E2D6A86CD17}" type="sibTrans" cxnId="{313A9F45-5635-452A-B80B-19C4FF42AA8C}">
      <dgm:prSet/>
      <dgm:spPr/>
      <dgm:t>
        <a:bodyPr/>
        <a:lstStyle/>
        <a:p>
          <a:endParaRPr lang="da-DK" sz="1200" b="0">
            <a:solidFill>
              <a:schemeClr val="tx1"/>
            </a:solidFill>
          </a:endParaRPr>
        </a:p>
      </dgm:t>
    </dgm:pt>
    <dgm:pt modelId="{C5163EF5-6538-4C0D-9660-A54D0FD33E8B}">
      <dgm:prSet custT="1"/>
      <dgm:spPr/>
      <dgm:t>
        <a:bodyPr/>
        <a:lstStyle/>
        <a:p>
          <a:r>
            <a:rPr lang="da-DK" sz="1400" b="0" dirty="0">
              <a:solidFill>
                <a:schemeClr val="tx1"/>
              </a:solidFill>
            </a:rPr>
            <a:t>Listens kandidater sørger for, at antallet af stillere opretholdes</a:t>
          </a:r>
        </a:p>
      </dgm:t>
    </dgm:pt>
    <dgm:pt modelId="{51186A0A-FF7A-40F2-B60A-2C562DFDEDF3}" type="parTrans" cxnId="{4B115D16-C613-467C-B0F9-F196A32FF17F}">
      <dgm:prSet/>
      <dgm:spPr/>
      <dgm:t>
        <a:bodyPr/>
        <a:lstStyle/>
        <a:p>
          <a:endParaRPr lang="da-DK" sz="1200" b="0">
            <a:solidFill>
              <a:schemeClr val="tx1"/>
            </a:solidFill>
          </a:endParaRPr>
        </a:p>
      </dgm:t>
    </dgm:pt>
    <dgm:pt modelId="{7A4659EE-DEE2-468D-AA48-47DDAAD325D2}" type="sibTrans" cxnId="{4B115D16-C613-467C-B0F9-F196A32FF17F}">
      <dgm:prSet custT="1"/>
      <dgm:spPr/>
      <dgm:t>
        <a:bodyPr/>
        <a:lstStyle/>
        <a:p>
          <a:endParaRPr lang="da-DK" sz="1200" b="0">
            <a:solidFill>
              <a:schemeClr val="tx1"/>
            </a:solidFill>
          </a:endParaRPr>
        </a:p>
      </dgm:t>
    </dgm:pt>
    <dgm:pt modelId="{81C22A44-462F-4E63-B24B-3B96CFFFBAF7}">
      <dgm:prSet phldrT="[Tekst]" custT="1"/>
      <dgm:spPr/>
      <dgm:t>
        <a:bodyPr/>
        <a:lstStyle/>
        <a:p>
          <a:r>
            <a:rPr lang="da-DK" sz="1400" b="0" dirty="0">
              <a:solidFill>
                <a:schemeClr val="tx1"/>
              </a:solidFill>
            </a:rPr>
            <a:t>Listen udpeger en listerepræsentant og listesuppleant </a:t>
          </a:r>
        </a:p>
      </dgm:t>
    </dgm:pt>
    <dgm:pt modelId="{B60DD90E-BE22-4BFF-8DA3-E610E24D1A6B}" type="parTrans" cxnId="{D6C9E077-8BFA-4475-B36E-DCEE81EAEF83}">
      <dgm:prSet/>
      <dgm:spPr/>
      <dgm:t>
        <a:bodyPr/>
        <a:lstStyle/>
        <a:p>
          <a:endParaRPr lang="da-DK" sz="1200" b="0">
            <a:solidFill>
              <a:schemeClr val="tx1"/>
            </a:solidFill>
          </a:endParaRPr>
        </a:p>
      </dgm:t>
    </dgm:pt>
    <dgm:pt modelId="{42D804EF-FF89-4CBC-810A-F7B6F5702D2F}" type="sibTrans" cxnId="{D6C9E077-8BFA-4475-B36E-DCEE81EAEF83}">
      <dgm:prSet custT="1"/>
      <dgm:spPr/>
      <dgm:t>
        <a:bodyPr/>
        <a:lstStyle/>
        <a:p>
          <a:endParaRPr lang="da-DK" sz="1200" b="0">
            <a:solidFill>
              <a:schemeClr val="tx1"/>
            </a:solidFill>
          </a:endParaRPr>
        </a:p>
      </dgm:t>
    </dgm:pt>
    <dgm:pt modelId="{BD2FA620-C47F-4322-BF96-CA4001B87434}" type="pres">
      <dgm:prSet presAssocID="{BA3EEFD1-834F-463A-B072-540B406DE150}" presName="CompostProcess" presStyleCnt="0">
        <dgm:presLayoutVars>
          <dgm:dir/>
          <dgm:resizeHandles val="exact"/>
        </dgm:presLayoutVars>
      </dgm:prSet>
      <dgm:spPr/>
    </dgm:pt>
    <dgm:pt modelId="{F4DE3F36-0671-4564-8E40-573955FBCF8C}" type="pres">
      <dgm:prSet presAssocID="{BA3EEFD1-834F-463A-B072-540B406DE150}" presName="arrow" presStyleLbl="bgShp" presStyleIdx="0" presStyleCnt="1"/>
      <dgm:spPr/>
    </dgm:pt>
    <dgm:pt modelId="{BBCD2AC3-50EA-44E2-B7DC-380A996366FC}" type="pres">
      <dgm:prSet presAssocID="{BA3EEFD1-834F-463A-B072-540B406DE150}" presName="linearProcess" presStyleCnt="0"/>
      <dgm:spPr/>
    </dgm:pt>
    <dgm:pt modelId="{76A0140C-C66B-4737-8ABA-C2CB43063B0A}" type="pres">
      <dgm:prSet presAssocID="{BCDCD64A-FF7B-43EC-82E5-A5CD11E0A453}" presName="textNode" presStyleLbl="node1" presStyleIdx="0" presStyleCnt="6">
        <dgm:presLayoutVars>
          <dgm:bulletEnabled val="1"/>
        </dgm:presLayoutVars>
      </dgm:prSet>
      <dgm:spPr/>
    </dgm:pt>
    <dgm:pt modelId="{B36AFDEC-967A-457D-B273-7BAC2F121145}" type="pres">
      <dgm:prSet presAssocID="{C5DAF1C7-D701-4BF6-8FBC-898F3C3FB07A}" presName="sibTrans" presStyleCnt="0"/>
      <dgm:spPr/>
    </dgm:pt>
    <dgm:pt modelId="{7B8A41C9-F5B5-4FD4-8358-C8F2E33DA608}" type="pres">
      <dgm:prSet presAssocID="{AD087F02-09A5-45AE-AEAC-9F2F741F59FA}" presName="textNode" presStyleLbl="node1" presStyleIdx="1" presStyleCnt="6" custLinFactNeighborX="6566">
        <dgm:presLayoutVars>
          <dgm:bulletEnabled val="1"/>
        </dgm:presLayoutVars>
      </dgm:prSet>
      <dgm:spPr/>
    </dgm:pt>
    <dgm:pt modelId="{AEE727DA-CEBE-42B3-B289-47D987BFFDA8}" type="pres">
      <dgm:prSet presAssocID="{8AA1AE3B-5D22-4FDE-ABCA-6D00630A5A7C}" presName="sibTrans" presStyleCnt="0"/>
      <dgm:spPr/>
    </dgm:pt>
    <dgm:pt modelId="{043E5BA3-7DA9-4794-8405-36CA385490EA}" type="pres">
      <dgm:prSet presAssocID="{81C22A44-462F-4E63-B24B-3B96CFFFBAF7}" presName="textNode" presStyleLbl="node1" presStyleIdx="2" presStyleCnt="6" custScaleX="123548">
        <dgm:presLayoutVars>
          <dgm:bulletEnabled val="1"/>
        </dgm:presLayoutVars>
      </dgm:prSet>
      <dgm:spPr/>
    </dgm:pt>
    <dgm:pt modelId="{827DE2CE-0CDE-498E-9DAE-929447C4F844}" type="pres">
      <dgm:prSet presAssocID="{42D804EF-FF89-4CBC-810A-F7B6F5702D2F}" presName="sibTrans" presStyleCnt="0"/>
      <dgm:spPr/>
    </dgm:pt>
    <dgm:pt modelId="{D9A1BA30-3DEA-4E68-8C5F-DB491BE2D441}" type="pres">
      <dgm:prSet presAssocID="{5AB09357-55C5-42EC-8B34-E08B5993B753}" presName="textNode" presStyleLbl="node1" presStyleIdx="3" presStyleCnt="6">
        <dgm:presLayoutVars>
          <dgm:bulletEnabled val="1"/>
        </dgm:presLayoutVars>
      </dgm:prSet>
      <dgm:spPr/>
    </dgm:pt>
    <dgm:pt modelId="{50947275-6398-4F37-A419-68D7D648A01C}" type="pres">
      <dgm:prSet presAssocID="{739742DF-2C18-4040-B5A1-5D13700C032E}" presName="sibTrans" presStyleCnt="0"/>
      <dgm:spPr/>
    </dgm:pt>
    <dgm:pt modelId="{9C5F253C-67A6-44FA-958F-BFC3567FFF59}" type="pres">
      <dgm:prSet presAssocID="{C5163EF5-6538-4C0D-9660-A54D0FD33E8B}" presName="textNode" presStyleLbl="node1" presStyleIdx="4" presStyleCnt="6">
        <dgm:presLayoutVars>
          <dgm:bulletEnabled val="1"/>
        </dgm:presLayoutVars>
      </dgm:prSet>
      <dgm:spPr/>
    </dgm:pt>
    <dgm:pt modelId="{6FCA2F46-BBCD-4678-BEF5-0964B3D04822}" type="pres">
      <dgm:prSet presAssocID="{7A4659EE-DEE2-468D-AA48-47DDAAD325D2}" presName="sibTrans" presStyleCnt="0"/>
      <dgm:spPr/>
    </dgm:pt>
    <dgm:pt modelId="{E580643A-9182-4B92-8243-ABD69FE2AC1E}" type="pres">
      <dgm:prSet presAssocID="{96251DF2-EF53-43E4-852F-1F103B37BEA2}" presName="textNode" presStyleLbl="node1" presStyleIdx="5" presStyleCnt="6">
        <dgm:presLayoutVars>
          <dgm:bulletEnabled val="1"/>
        </dgm:presLayoutVars>
      </dgm:prSet>
      <dgm:spPr/>
    </dgm:pt>
  </dgm:ptLst>
  <dgm:cxnLst>
    <dgm:cxn modelId="{4B115D16-C613-467C-B0F9-F196A32FF17F}" srcId="{BA3EEFD1-834F-463A-B072-540B406DE150}" destId="{C5163EF5-6538-4C0D-9660-A54D0FD33E8B}" srcOrd="4" destOrd="0" parTransId="{51186A0A-FF7A-40F2-B60A-2C562DFDEDF3}" sibTransId="{7A4659EE-DEE2-468D-AA48-47DDAAD325D2}"/>
    <dgm:cxn modelId="{68D0F619-F57D-41E8-BBA9-0D2F4C393298}" type="presOf" srcId="{C5163EF5-6538-4C0D-9660-A54D0FD33E8B}" destId="{9C5F253C-67A6-44FA-958F-BFC3567FFF59}" srcOrd="0" destOrd="0" presId="urn:microsoft.com/office/officeart/2005/8/layout/hProcess9"/>
    <dgm:cxn modelId="{216F9923-80FC-4F34-9014-160123804679}" type="presOf" srcId="{AD087F02-09A5-45AE-AEAC-9F2F741F59FA}" destId="{7B8A41C9-F5B5-4FD4-8358-C8F2E33DA608}" srcOrd="0" destOrd="0" presId="urn:microsoft.com/office/officeart/2005/8/layout/hProcess9"/>
    <dgm:cxn modelId="{313A9F45-5635-452A-B80B-19C4FF42AA8C}" srcId="{BA3EEFD1-834F-463A-B072-540B406DE150}" destId="{96251DF2-EF53-43E4-852F-1F103B37BEA2}" srcOrd="5" destOrd="0" parTransId="{EDB1CA59-0C7A-4294-98A2-57E760364F29}" sibTransId="{ED2BCC1E-EC9B-439A-9FA7-7E2D6A86CD17}"/>
    <dgm:cxn modelId="{D6C9E077-8BFA-4475-B36E-DCEE81EAEF83}" srcId="{BA3EEFD1-834F-463A-B072-540B406DE150}" destId="{81C22A44-462F-4E63-B24B-3B96CFFFBAF7}" srcOrd="2" destOrd="0" parTransId="{B60DD90E-BE22-4BFF-8DA3-E610E24D1A6B}" sibTransId="{42D804EF-FF89-4CBC-810A-F7B6F5702D2F}"/>
    <dgm:cxn modelId="{94B20381-EA12-4988-8BF0-F4A389D778EE}" type="presOf" srcId="{81C22A44-462F-4E63-B24B-3B96CFFFBAF7}" destId="{043E5BA3-7DA9-4794-8405-36CA385490EA}" srcOrd="0" destOrd="0" presId="urn:microsoft.com/office/officeart/2005/8/layout/hProcess9"/>
    <dgm:cxn modelId="{39D2DE84-FF49-44F4-96B9-1700391AA777}" type="presOf" srcId="{BA3EEFD1-834F-463A-B072-540B406DE150}" destId="{BD2FA620-C47F-4322-BF96-CA4001B87434}" srcOrd="0" destOrd="0" presId="urn:microsoft.com/office/officeart/2005/8/layout/hProcess9"/>
    <dgm:cxn modelId="{3BC4D6A6-F546-45EF-9CDF-61AAF3BE0025}" srcId="{BA3EEFD1-834F-463A-B072-540B406DE150}" destId="{5AB09357-55C5-42EC-8B34-E08B5993B753}" srcOrd="3" destOrd="0" parTransId="{39EC69C4-746C-4D90-AF0E-203C7EFE4CAE}" sibTransId="{739742DF-2C18-4040-B5A1-5D13700C032E}"/>
    <dgm:cxn modelId="{1AF1C2AF-6F64-430D-A0BB-F752DA749505}" type="presOf" srcId="{96251DF2-EF53-43E4-852F-1F103B37BEA2}" destId="{E580643A-9182-4B92-8243-ABD69FE2AC1E}" srcOrd="0" destOrd="0" presId="urn:microsoft.com/office/officeart/2005/8/layout/hProcess9"/>
    <dgm:cxn modelId="{ED50A6B5-DD42-4CB1-A609-11BADBF87663}" srcId="{BA3EEFD1-834F-463A-B072-540B406DE150}" destId="{BCDCD64A-FF7B-43EC-82E5-A5CD11E0A453}" srcOrd="0" destOrd="0" parTransId="{1DCE4E7F-5381-42E7-837C-2D80A9A5F4E4}" sibTransId="{C5DAF1C7-D701-4BF6-8FBC-898F3C3FB07A}"/>
    <dgm:cxn modelId="{BA3642C6-2C10-4AE9-AD48-C8C1269F7018}" type="presOf" srcId="{BCDCD64A-FF7B-43EC-82E5-A5CD11E0A453}" destId="{76A0140C-C66B-4737-8ABA-C2CB43063B0A}" srcOrd="0" destOrd="0" presId="urn:microsoft.com/office/officeart/2005/8/layout/hProcess9"/>
    <dgm:cxn modelId="{52CD60ED-1FD3-42AF-A235-7077D21B4CFC}" srcId="{BA3EEFD1-834F-463A-B072-540B406DE150}" destId="{AD087F02-09A5-45AE-AEAC-9F2F741F59FA}" srcOrd="1" destOrd="0" parTransId="{4D95B9C4-C879-45CF-A03C-0427F4F195AC}" sibTransId="{8AA1AE3B-5D22-4FDE-ABCA-6D00630A5A7C}"/>
    <dgm:cxn modelId="{F5BFC6F6-CC25-4017-BF3A-93A097927B3F}" type="presOf" srcId="{5AB09357-55C5-42EC-8B34-E08B5993B753}" destId="{D9A1BA30-3DEA-4E68-8C5F-DB491BE2D441}" srcOrd="0" destOrd="0" presId="urn:microsoft.com/office/officeart/2005/8/layout/hProcess9"/>
    <dgm:cxn modelId="{2EE312C6-05F4-47F3-8CDB-32832968ED7C}" type="presParOf" srcId="{BD2FA620-C47F-4322-BF96-CA4001B87434}" destId="{F4DE3F36-0671-4564-8E40-573955FBCF8C}" srcOrd="0" destOrd="0" presId="urn:microsoft.com/office/officeart/2005/8/layout/hProcess9"/>
    <dgm:cxn modelId="{D9CDF5BE-3ED2-44F4-93E0-8293B1AAF41F}" type="presParOf" srcId="{BD2FA620-C47F-4322-BF96-CA4001B87434}" destId="{BBCD2AC3-50EA-44E2-B7DC-380A996366FC}" srcOrd="1" destOrd="0" presId="urn:microsoft.com/office/officeart/2005/8/layout/hProcess9"/>
    <dgm:cxn modelId="{308EF3B2-E93D-4F40-AF05-0C808EB0AA65}" type="presParOf" srcId="{BBCD2AC3-50EA-44E2-B7DC-380A996366FC}" destId="{76A0140C-C66B-4737-8ABA-C2CB43063B0A}" srcOrd="0" destOrd="0" presId="urn:microsoft.com/office/officeart/2005/8/layout/hProcess9"/>
    <dgm:cxn modelId="{90835486-D741-4F38-AD2F-BCB47EE55827}" type="presParOf" srcId="{BBCD2AC3-50EA-44E2-B7DC-380A996366FC}" destId="{B36AFDEC-967A-457D-B273-7BAC2F121145}" srcOrd="1" destOrd="0" presId="urn:microsoft.com/office/officeart/2005/8/layout/hProcess9"/>
    <dgm:cxn modelId="{A42B1F9B-A111-4421-BB07-416CAD22CA09}" type="presParOf" srcId="{BBCD2AC3-50EA-44E2-B7DC-380A996366FC}" destId="{7B8A41C9-F5B5-4FD4-8358-C8F2E33DA608}" srcOrd="2" destOrd="0" presId="urn:microsoft.com/office/officeart/2005/8/layout/hProcess9"/>
    <dgm:cxn modelId="{03954C25-3357-4EFB-877D-B2268A5125B5}" type="presParOf" srcId="{BBCD2AC3-50EA-44E2-B7DC-380A996366FC}" destId="{AEE727DA-CEBE-42B3-B289-47D987BFFDA8}" srcOrd="3" destOrd="0" presId="urn:microsoft.com/office/officeart/2005/8/layout/hProcess9"/>
    <dgm:cxn modelId="{D5AC2866-013A-4937-831F-98FFB15A1403}" type="presParOf" srcId="{BBCD2AC3-50EA-44E2-B7DC-380A996366FC}" destId="{043E5BA3-7DA9-4794-8405-36CA385490EA}" srcOrd="4" destOrd="0" presId="urn:microsoft.com/office/officeart/2005/8/layout/hProcess9"/>
    <dgm:cxn modelId="{5981BC3F-A813-4204-A91A-971B87D61217}" type="presParOf" srcId="{BBCD2AC3-50EA-44E2-B7DC-380A996366FC}" destId="{827DE2CE-0CDE-498E-9DAE-929447C4F844}" srcOrd="5" destOrd="0" presId="urn:microsoft.com/office/officeart/2005/8/layout/hProcess9"/>
    <dgm:cxn modelId="{DF56E2D4-987D-4EE2-BCFC-E4D40D5D82F1}" type="presParOf" srcId="{BBCD2AC3-50EA-44E2-B7DC-380A996366FC}" destId="{D9A1BA30-3DEA-4E68-8C5F-DB491BE2D441}" srcOrd="6" destOrd="0" presId="urn:microsoft.com/office/officeart/2005/8/layout/hProcess9"/>
    <dgm:cxn modelId="{33902BA6-2F7F-4AE7-8ED6-EA0EA36A1D60}" type="presParOf" srcId="{BBCD2AC3-50EA-44E2-B7DC-380A996366FC}" destId="{50947275-6398-4F37-A419-68D7D648A01C}" srcOrd="7" destOrd="0" presId="urn:microsoft.com/office/officeart/2005/8/layout/hProcess9"/>
    <dgm:cxn modelId="{12B98704-6DC5-41D5-9F9C-702C05367FAA}" type="presParOf" srcId="{BBCD2AC3-50EA-44E2-B7DC-380A996366FC}" destId="{9C5F253C-67A6-44FA-958F-BFC3567FFF59}" srcOrd="8" destOrd="0" presId="urn:microsoft.com/office/officeart/2005/8/layout/hProcess9"/>
    <dgm:cxn modelId="{1D7D2CB7-671C-4C96-B964-FC54826B8399}" type="presParOf" srcId="{BBCD2AC3-50EA-44E2-B7DC-380A996366FC}" destId="{6FCA2F46-BBCD-4678-BEF5-0964B3D04822}" srcOrd="9" destOrd="0" presId="urn:microsoft.com/office/officeart/2005/8/layout/hProcess9"/>
    <dgm:cxn modelId="{5F9690F3-3E84-4612-AACD-22E4C5E9F30F}" type="presParOf" srcId="{BBCD2AC3-50EA-44E2-B7DC-380A996366FC}" destId="{E580643A-9182-4B92-8243-ABD69FE2AC1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7A8F0-C08F-484C-8FC9-0C4966E7E92C}">
      <dsp:nvSpPr>
        <dsp:cNvPr id="0" name=""/>
        <dsp:cNvSpPr/>
      </dsp:nvSpPr>
      <dsp:spPr>
        <a:xfrm>
          <a:off x="1877" y="655304"/>
          <a:ext cx="2686493" cy="1921257"/>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0000" b="-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E1B1AF-21C6-4A2A-8734-2E28969FD74A}">
      <dsp:nvSpPr>
        <dsp:cNvPr id="0" name=""/>
        <dsp:cNvSpPr/>
      </dsp:nvSpPr>
      <dsp:spPr>
        <a:xfrm>
          <a:off x="1877" y="2541430"/>
          <a:ext cx="2686493" cy="996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l" defTabSz="933450">
            <a:lnSpc>
              <a:spcPct val="90000"/>
            </a:lnSpc>
            <a:spcBef>
              <a:spcPct val="0"/>
            </a:spcBef>
            <a:spcAft>
              <a:spcPct val="35000"/>
            </a:spcAft>
            <a:buNone/>
          </a:pPr>
          <a:r>
            <a:rPr lang="da-DK" sz="2100" kern="1200" dirty="0" err="1"/>
            <a:t>Forperson</a:t>
          </a:r>
          <a:endParaRPr lang="da-DK" sz="2100" kern="1200" dirty="0"/>
        </a:p>
        <a:p>
          <a:pPr marL="171450" lvl="1" indent="-171450" algn="l" defTabSz="711200">
            <a:lnSpc>
              <a:spcPct val="90000"/>
            </a:lnSpc>
            <a:spcBef>
              <a:spcPct val="0"/>
            </a:spcBef>
            <a:spcAft>
              <a:spcPct val="15000"/>
            </a:spcAft>
            <a:buChar char="•"/>
          </a:pPr>
          <a:r>
            <a:rPr lang="da-DK" sz="1600" kern="1200" dirty="0"/>
            <a:t>DM’s ansigt udadtil – deltager i politiske forhandlinger og udtaler sig i medierne</a:t>
          </a:r>
        </a:p>
      </dsp:txBody>
      <dsp:txXfrm>
        <a:off x="1877" y="2541430"/>
        <a:ext cx="2686493" cy="996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3E889-E4F7-4AB3-8FD9-4A090BFC0AE5}">
      <dsp:nvSpPr>
        <dsp:cNvPr id="0" name=""/>
        <dsp:cNvSpPr/>
      </dsp:nvSpPr>
      <dsp:spPr>
        <a:xfrm>
          <a:off x="816" y="354364"/>
          <a:ext cx="3884242" cy="2676243"/>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95AE36-D694-4709-B238-C29D0983D674}">
      <dsp:nvSpPr>
        <dsp:cNvPr id="0" name=""/>
        <dsp:cNvSpPr/>
      </dsp:nvSpPr>
      <dsp:spPr>
        <a:xfrm>
          <a:off x="816" y="3030608"/>
          <a:ext cx="3884242" cy="1441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l" defTabSz="844550">
            <a:lnSpc>
              <a:spcPct val="90000"/>
            </a:lnSpc>
            <a:spcBef>
              <a:spcPct val="0"/>
            </a:spcBef>
            <a:spcAft>
              <a:spcPct val="35000"/>
            </a:spcAft>
            <a:buNone/>
          </a:pPr>
          <a:r>
            <a:rPr lang="da-DK" sz="1900" kern="1200"/>
            <a:t>Hovedbestyrelsen</a:t>
          </a:r>
        </a:p>
        <a:p>
          <a:pPr marL="114300" lvl="1" indent="-114300" algn="l" defTabSz="666750">
            <a:lnSpc>
              <a:spcPct val="90000"/>
            </a:lnSpc>
            <a:spcBef>
              <a:spcPct val="0"/>
            </a:spcBef>
            <a:spcAft>
              <a:spcPct val="15000"/>
            </a:spcAft>
            <a:buChar char="•"/>
          </a:pPr>
          <a:r>
            <a:rPr lang="da-DK" sz="1500" kern="1200"/>
            <a:t>15 medlemmer (inkl. </a:t>
          </a:r>
          <a:r>
            <a:rPr lang="da-DK" sz="1500" kern="1200" err="1"/>
            <a:t>forperson</a:t>
          </a:r>
          <a:r>
            <a:rPr lang="da-DK" sz="1500" kern="1200"/>
            <a:t>)</a:t>
          </a:r>
        </a:p>
        <a:p>
          <a:pPr marL="114300" lvl="1" indent="-114300" algn="l" defTabSz="666750">
            <a:lnSpc>
              <a:spcPct val="90000"/>
            </a:lnSpc>
            <a:spcBef>
              <a:spcPct val="0"/>
            </a:spcBef>
            <a:spcAft>
              <a:spcPct val="15000"/>
            </a:spcAft>
            <a:buChar char="•"/>
          </a:pPr>
          <a:r>
            <a:rPr lang="da-DK" sz="1500" kern="1200" dirty="0"/>
            <a:t>Daglig politisk ledelse af DM (godkender budget og lægger årligt arbejdsprogram)</a:t>
          </a:r>
        </a:p>
      </dsp:txBody>
      <dsp:txXfrm>
        <a:off x="816" y="3030608"/>
        <a:ext cx="3884242" cy="14410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7A8F0-C08F-484C-8FC9-0C4966E7E92C}">
      <dsp:nvSpPr>
        <dsp:cNvPr id="0" name=""/>
        <dsp:cNvSpPr/>
      </dsp:nvSpPr>
      <dsp:spPr>
        <a:xfrm>
          <a:off x="2153" y="526952"/>
          <a:ext cx="3079889" cy="2202597"/>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0000" b="-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E1B1AF-21C6-4A2A-8734-2E28969FD74A}">
      <dsp:nvSpPr>
        <dsp:cNvPr id="0" name=""/>
        <dsp:cNvSpPr/>
      </dsp:nvSpPr>
      <dsp:spPr>
        <a:xfrm>
          <a:off x="2153" y="2689273"/>
          <a:ext cx="3079889" cy="1142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l" defTabSz="933450">
            <a:lnSpc>
              <a:spcPct val="90000"/>
            </a:lnSpc>
            <a:spcBef>
              <a:spcPct val="0"/>
            </a:spcBef>
            <a:spcAft>
              <a:spcPct val="35000"/>
            </a:spcAft>
            <a:buNone/>
          </a:pPr>
          <a:r>
            <a:rPr lang="da-DK" sz="2100" kern="1200"/>
            <a:t>Sektorer</a:t>
          </a:r>
        </a:p>
        <a:p>
          <a:pPr marL="171450" lvl="1" indent="-171450" algn="l" defTabSz="711200">
            <a:lnSpc>
              <a:spcPct val="90000"/>
            </a:lnSpc>
            <a:spcBef>
              <a:spcPct val="0"/>
            </a:spcBef>
            <a:spcAft>
              <a:spcPct val="15000"/>
            </a:spcAft>
            <a:buChar char="•"/>
          </a:pPr>
          <a:r>
            <a:rPr lang="da-DK" sz="1600" kern="1200" dirty="0"/>
            <a:t>9 sektorer</a:t>
          </a:r>
        </a:p>
        <a:p>
          <a:pPr marL="171450" lvl="1" indent="-171450" algn="l" defTabSz="711200">
            <a:lnSpc>
              <a:spcPct val="90000"/>
            </a:lnSpc>
            <a:spcBef>
              <a:spcPct val="0"/>
            </a:spcBef>
            <a:spcAft>
              <a:spcPct val="15000"/>
            </a:spcAft>
            <a:buChar char="•"/>
          </a:pPr>
          <a:r>
            <a:rPr lang="da-DK" sz="1600" kern="1200"/>
            <a:t>Sektorerne arbejder for medlemmernes løn-, arbejds- og levevilkår på bestemte områder.</a:t>
          </a:r>
        </a:p>
      </dsp:txBody>
      <dsp:txXfrm>
        <a:off x="2153" y="2689273"/>
        <a:ext cx="3079889" cy="11426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3A6A8-748B-4382-BF9B-D066C811BEBB}">
      <dsp:nvSpPr>
        <dsp:cNvPr id="0" name=""/>
        <dsp:cNvSpPr/>
      </dsp:nvSpPr>
      <dsp:spPr>
        <a:xfrm>
          <a:off x="6025" y="68432"/>
          <a:ext cx="4279312" cy="45615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da-DK" sz="1400" b="1" kern="1200" dirty="0">
              <a:solidFill>
                <a:schemeClr val="tx1"/>
              </a:solidFill>
              <a:latin typeface="DM PowerPt"/>
            </a:rPr>
            <a:t>3</a:t>
          </a:r>
          <a:r>
            <a:rPr lang="da-DK" sz="1400" b="1" kern="1200" dirty="0">
              <a:solidFill>
                <a:schemeClr val="tx1"/>
              </a:solidFill>
            </a:rPr>
            <a:t>. jun. – </a:t>
          </a:r>
          <a:r>
            <a:rPr lang="da-DK" sz="1400" b="1" kern="1200" dirty="0">
              <a:solidFill>
                <a:schemeClr val="tx1"/>
              </a:solidFill>
              <a:latin typeface="DM PowerPt"/>
            </a:rPr>
            <a:t>25</a:t>
          </a:r>
          <a:r>
            <a:rPr lang="da-DK" sz="1400" b="1" kern="1200" dirty="0">
              <a:solidFill>
                <a:schemeClr val="tx1"/>
              </a:solidFill>
            </a:rPr>
            <a:t>. </a:t>
          </a:r>
          <a:r>
            <a:rPr lang="da-DK" sz="1400" b="1" kern="1200" dirty="0">
              <a:solidFill>
                <a:schemeClr val="tx1"/>
              </a:solidFill>
              <a:latin typeface="DM PowerPt"/>
            </a:rPr>
            <a:t>aug</a:t>
          </a:r>
          <a:r>
            <a:rPr lang="da-DK" sz="1400" b="1" kern="1200" dirty="0">
              <a:solidFill>
                <a:schemeClr val="tx1"/>
              </a:solidFill>
            </a:rPr>
            <a:t>.</a:t>
          </a:r>
          <a:r>
            <a:rPr lang="da-DK" sz="1400" b="1" kern="1200" dirty="0">
              <a:solidFill>
                <a:schemeClr val="tx1"/>
              </a:solidFill>
              <a:latin typeface="DM PowerPt"/>
            </a:rPr>
            <a:t> </a:t>
          </a:r>
        </a:p>
      </dsp:txBody>
      <dsp:txXfrm>
        <a:off x="234102" y="68432"/>
        <a:ext cx="3823158" cy="456154"/>
      </dsp:txXfrm>
    </dsp:sp>
    <dsp:sp modelId="{D2EC74A0-F3E2-4B76-8B9D-278DD98F0231}">
      <dsp:nvSpPr>
        <dsp:cNvPr id="0" name=""/>
        <dsp:cNvSpPr/>
      </dsp:nvSpPr>
      <dsp:spPr>
        <a:xfrm>
          <a:off x="307921" y="585559"/>
          <a:ext cx="3773192" cy="33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da-DK" sz="1200" kern="1200" dirty="0"/>
            <a:t>Opstillingsperioden for kandidater og lister</a:t>
          </a:r>
        </a:p>
      </dsp:txBody>
      <dsp:txXfrm>
        <a:off x="307921" y="585559"/>
        <a:ext cx="3773192" cy="3358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DFA4B-A69C-42EC-874E-2B76F8EF87C9}">
      <dsp:nvSpPr>
        <dsp:cNvPr id="0" name=""/>
        <dsp:cNvSpPr/>
      </dsp:nvSpPr>
      <dsp:spPr>
        <a:xfrm>
          <a:off x="88046" y="0"/>
          <a:ext cx="3934039" cy="486000"/>
        </a:xfrm>
        <a:prstGeom prst="chevron">
          <a:avLst/>
        </a:prstGeom>
        <a:solidFill>
          <a:srgbClr val="FFD7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da-DK" sz="1400" b="1" kern="1200" dirty="0">
              <a:solidFill>
                <a:srgbClr val="000000"/>
              </a:solidFill>
              <a:latin typeface="DM PowerPt"/>
              <a:ea typeface="+mn-ea"/>
              <a:cs typeface="+mn-cs"/>
            </a:rPr>
            <a:t>23. sep. – 7. okt. </a:t>
          </a:r>
        </a:p>
      </dsp:txBody>
      <dsp:txXfrm>
        <a:off x="331046" y="0"/>
        <a:ext cx="3448039" cy="486000"/>
      </dsp:txXfrm>
    </dsp:sp>
    <dsp:sp modelId="{4D9B7808-F773-4FC0-9C70-D954A02A822F}">
      <dsp:nvSpPr>
        <dsp:cNvPr id="0" name=""/>
        <dsp:cNvSpPr/>
      </dsp:nvSpPr>
      <dsp:spPr>
        <a:xfrm>
          <a:off x="628056" y="549923"/>
          <a:ext cx="2587177" cy="33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da-DK" sz="1200" kern="1200"/>
            <a:t>Afstemningsperiode</a:t>
          </a:r>
        </a:p>
      </dsp:txBody>
      <dsp:txXfrm>
        <a:off x="628056" y="549923"/>
        <a:ext cx="2587177" cy="334125"/>
      </dsp:txXfrm>
    </dsp:sp>
    <dsp:sp modelId="{EBCE6008-F3D7-42EC-94C7-DDECF109969E}">
      <dsp:nvSpPr>
        <dsp:cNvPr id="0" name=""/>
        <dsp:cNvSpPr/>
      </dsp:nvSpPr>
      <dsp:spPr>
        <a:xfrm>
          <a:off x="3861141" y="4656"/>
          <a:ext cx="1697564" cy="486000"/>
        </a:xfrm>
        <a:prstGeom prst="chevron">
          <a:avLst/>
        </a:prstGeom>
        <a:solidFill>
          <a:srgbClr val="FFD7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da-DK" sz="1400" b="1" kern="1200" dirty="0">
              <a:solidFill>
                <a:srgbClr val="000000"/>
              </a:solidFill>
              <a:latin typeface="DM PowerPt"/>
              <a:ea typeface="+mn-ea"/>
              <a:cs typeface="+mn-cs"/>
            </a:rPr>
            <a:t>8. okt. </a:t>
          </a:r>
        </a:p>
      </dsp:txBody>
      <dsp:txXfrm>
        <a:off x="4104141" y="4656"/>
        <a:ext cx="1211564" cy="486000"/>
      </dsp:txXfrm>
    </dsp:sp>
    <dsp:sp modelId="{E012334C-EEE7-4AD4-921B-3D38ABA418E1}">
      <dsp:nvSpPr>
        <dsp:cNvPr id="0" name=""/>
        <dsp:cNvSpPr/>
      </dsp:nvSpPr>
      <dsp:spPr>
        <a:xfrm>
          <a:off x="3857701" y="546725"/>
          <a:ext cx="1629695" cy="33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rtl="0">
            <a:lnSpc>
              <a:spcPct val="90000"/>
            </a:lnSpc>
            <a:spcBef>
              <a:spcPct val="0"/>
            </a:spcBef>
            <a:spcAft>
              <a:spcPct val="15000"/>
            </a:spcAft>
            <a:buChar char="•"/>
          </a:pPr>
          <a:r>
            <a:rPr lang="da-DK" sz="1200" kern="1200"/>
            <a:t> Resultat  offentliggøres</a:t>
          </a:r>
        </a:p>
      </dsp:txBody>
      <dsp:txXfrm>
        <a:off x="3857701" y="546725"/>
        <a:ext cx="1629695" cy="3341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2E81D-5025-4732-B226-06396E71B862}">
      <dsp:nvSpPr>
        <dsp:cNvPr id="0" name=""/>
        <dsp:cNvSpPr/>
      </dsp:nvSpPr>
      <dsp:spPr>
        <a:xfrm>
          <a:off x="7637" y="0"/>
          <a:ext cx="7813432" cy="415659"/>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da-DK" sz="1400" b="1" kern="1200" dirty="0">
              <a:solidFill>
                <a:srgbClr val="000000"/>
              </a:solidFill>
              <a:latin typeface="DM PowerPt"/>
              <a:ea typeface="+mn-ea"/>
              <a:cs typeface="+mn-cs"/>
            </a:rPr>
            <a:t>1. januar 2025 – 31. december 2027 </a:t>
          </a:r>
        </a:p>
      </dsp:txBody>
      <dsp:txXfrm>
        <a:off x="215467" y="0"/>
        <a:ext cx="7397773" cy="4156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6811A-A155-4B46-A7E6-15F122105B5E}">
      <dsp:nvSpPr>
        <dsp:cNvPr id="0" name=""/>
        <dsp:cNvSpPr/>
      </dsp:nvSpPr>
      <dsp:spPr>
        <a:xfrm>
          <a:off x="0" y="494"/>
          <a:ext cx="11471637" cy="11578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7BB359-3F28-4FC7-BDD7-A829727FE689}">
      <dsp:nvSpPr>
        <dsp:cNvPr id="0" name=""/>
        <dsp:cNvSpPr/>
      </dsp:nvSpPr>
      <dsp:spPr>
        <a:xfrm>
          <a:off x="350261" y="261019"/>
          <a:ext cx="636838" cy="6368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B413EA-89BA-403B-8953-8C743B1B0BA7}">
      <dsp:nvSpPr>
        <dsp:cNvPr id="0" name=""/>
        <dsp:cNvSpPr/>
      </dsp:nvSpPr>
      <dsp:spPr>
        <a:xfrm>
          <a:off x="1337361" y="494"/>
          <a:ext cx="10134275" cy="1157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3" tIns="122543" rIns="122543" bIns="122543" numCol="1" spcCol="1270" anchor="ctr" anchorCtr="0">
          <a:noAutofit/>
        </a:bodyPr>
        <a:lstStyle/>
        <a:p>
          <a:pPr marL="0" lvl="0" indent="0" algn="l" defTabSz="1111250">
            <a:lnSpc>
              <a:spcPct val="100000"/>
            </a:lnSpc>
            <a:spcBef>
              <a:spcPct val="0"/>
            </a:spcBef>
            <a:spcAft>
              <a:spcPct val="35000"/>
            </a:spcAft>
            <a:buNone/>
          </a:pPr>
          <a:r>
            <a:rPr lang="da-DK" sz="2500" kern="1200" dirty="0"/>
            <a:t>Som kandidat kan du finde alle reglerne for valgene i valgbekendtgørelsen (dm.dk/valg)</a:t>
          </a:r>
          <a:endParaRPr lang="en-US" sz="2500" kern="1200" dirty="0"/>
        </a:p>
      </dsp:txBody>
      <dsp:txXfrm>
        <a:off x="1337361" y="494"/>
        <a:ext cx="10134275" cy="1157888"/>
      </dsp:txXfrm>
    </dsp:sp>
    <dsp:sp modelId="{582CE68C-89AF-4574-AC7B-A54A30B21ECF}">
      <dsp:nvSpPr>
        <dsp:cNvPr id="0" name=""/>
        <dsp:cNvSpPr/>
      </dsp:nvSpPr>
      <dsp:spPr>
        <a:xfrm>
          <a:off x="0" y="1447855"/>
          <a:ext cx="11471637" cy="11578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9CBCDC-490E-43B3-AF00-F077A9D9DD48}">
      <dsp:nvSpPr>
        <dsp:cNvPr id="0" name=""/>
        <dsp:cNvSpPr/>
      </dsp:nvSpPr>
      <dsp:spPr>
        <a:xfrm>
          <a:off x="350261" y="1708380"/>
          <a:ext cx="636838" cy="6368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0F267D-8200-42C1-A8EF-B4113B0D0403}">
      <dsp:nvSpPr>
        <dsp:cNvPr id="0" name=""/>
        <dsp:cNvSpPr/>
      </dsp:nvSpPr>
      <dsp:spPr>
        <a:xfrm>
          <a:off x="1337361" y="1447855"/>
          <a:ext cx="10134275" cy="1157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3" tIns="122543" rIns="122543" bIns="122543" numCol="1" spcCol="1270" anchor="ctr" anchorCtr="0">
          <a:noAutofit/>
        </a:bodyPr>
        <a:lstStyle/>
        <a:p>
          <a:pPr marL="0" lvl="0" indent="0" algn="l" defTabSz="1111250">
            <a:lnSpc>
              <a:spcPct val="100000"/>
            </a:lnSpc>
            <a:spcBef>
              <a:spcPct val="0"/>
            </a:spcBef>
            <a:spcAft>
              <a:spcPct val="35000"/>
            </a:spcAft>
            <a:buNone/>
          </a:pPr>
          <a:r>
            <a:rPr lang="da-DK" sz="2500" kern="1200" dirty="0"/>
            <a:t>Derudover kan du læse mere i DM's vedtægt §9, §10 og §12</a:t>
          </a:r>
        </a:p>
        <a:p>
          <a:pPr marL="0" lvl="0" indent="0" algn="l" defTabSz="1111250">
            <a:lnSpc>
              <a:spcPct val="100000"/>
            </a:lnSpc>
            <a:spcBef>
              <a:spcPct val="0"/>
            </a:spcBef>
            <a:spcAft>
              <a:spcPct val="35000"/>
            </a:spcAft>
            <a:buNone/>
          </a:pPr>
          <a:r>
            <a:rPr lang="da-DK" sz="2500" kern="1200" dirty="0"/>
            <a:t>(</a:t>
          </a:r>
          <a:r>
            <a:rPr lang="da-DK" sz="2500" kern="1200" dirty="0">
              <a:hlinkClick xmlns:r="http://schemas.openxmlformats.org/officeDocument/2006/relationships" r:id="rId5"/>
            </a:rPr>
            <a:t>https://dm.dk/om-dm/dms-opbygning/</a:t>
          </a:r>
          <a:r>
            <a:rPr lang="da-DK" sz="2500" kern="1200" dirty="0"/>
            <a:t>). </a:t>
          </a:r>
          <a:endParaRPr lang="en-US" sz="2500" kern="1200" dirty="0"/>
        </a:p>
      </dsp:txBody>
      <dsp:txXfrm>
        <a:off x="1337361" y="1447855"/>
        <a:ext cx="10134275" cy="1157888"/>
      </dsp:txXfrm>
    </dsp:sp>
    <dsp:sp modelId="{1D3A1B09-9D07-44EE-B0BE-827FEC8A7FE3}">
      <dsp:nvSpPr>
        <dsp:cNvPr id="0" name=""/>
        <dsp:cNvSpPr/>
      </dsp:nvSpPr>
      <dsp:spPr>
        <a:xfrm>
          <a:off x="0" y="2895216"/>
          <a:ext cx="11471637" cy="11578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F96140-A46B-4A44-B51C-C71F3B9DA8FA}">
      <dsp:nvSpPr>
        <dsp:cNvPr id="0" name=""/>
        <dsp:cNvSpPr/>
      </dsp:nvSpPr>
      <dsp:spPr>
        <a:xfrm>
          <a:off x="350261" y="3155741"/>
          <a:ext cx="636838" cy="636838"/>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0CA5E2-CCD7-4409-933F-E9458D790145}">
      <dsp:nvSpPr>
        <dsp:cNvPr id="0" name=""/>
        <dsp:cNvSpPr/>
      </dsp:nvSpPr>
      <dsp:spPr>
        <a:xfrm>
          <a:off x="1337361" y="2895216"/>
          <a:ext cx="10134275" cy="1157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3" tIns="122543" rIns="122543" bIns="122543" numCol="1" spcCol="1270" anchor="ctr" anchorCtr="0">
          <a:noAutofit/>
        </a:bodyPr>
        <a:lstStyle/>
        <a:p>
          <a:pPr marL="0" lvl="0" indent="0" algn="l" defTabSz="1111250">
            <a:lnSpc>
              <a:spcPct val="100000"/>
            </a:lnSpc>
            <a:spcBef>
              <a:spcPct val="0"/>
            </a:spcBef>
            <a:spcAft>
              <a:spcPct val="35000"/>
            </a:spcAft>
            <a:buNone/>
          </a:pPr>
          <a:r>
            <a:rPr lang="da-DK" sz="2500" kern="1200" dirty="0"/>
            <a:t>Hvis du stiller op til en sektor, så er det også en god idé at læse sektorens vedtægt (https://dm.dk/sektorer-i-dm/). </a:t>
          </a:r>
          <a:endParaRPr lang="en-US" sz="2500" kern="1200" dirty="0"/>
        </a:p>
      </dsp:txBody>
      <dsp:txXfrm>
        <a:off x="1337361" y="2895216"/>
        <a:ext cx="10134275" cy="11578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E3F36-0671-4564-8E40-573955FBCF8C}">
      <dsp:nvSpPr>
        <dsp:cNvPr id="0" name=""/>
        <dsp:cNvSpPr/>
      </dsp:nvSpPr>
      <dsp:spPr>
        <a:xfrm>
          <a:off x="860464" y="0"/>
          <a:ext cx="9751932" cy="405288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A0140C-C66B-4737-8ABA-C2CB43063B0A}">
      <dsp:nvSpPr>
        <dsp:cNvPr id="0" name=""/>
        <dsp:cNvSpPr/>
      </dsp:nvSpPr>
      <dsp:spPr>
        <a:xfrm>
          <a:off x="4421" y="1215866"/>
          <a:ext cx="1621774" cy="16211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0" kern="1200" dirty="0">
              <a:solidFill>
                <a:schemeClr val="tx1"/>
              </a:solidFill>
            </a:rPr>
            <a:t>Du beslutter at oprette en liste</a:t>
          </a:r>
        </a:p>
      </dsp:txBody>
      <dsp:txXfrm>
        <a:off x="83559" y="1295004"/>
        <a:ext cx="1463498" cy="1462878"/>
      </dsp:txXfrm>
    </dsp:sp>
    <dsp:sp modelId="{7B8A41C9-F5B5-4FD4-8358-C8F2E33DA608}">
      <dsp:nvSpPr>
        <dsp:cNvPr id="0" name=""/>
        <dsp:cNvSpPr/>
      </dsp:nvSpPr>
      <dsp:spPr>
        <a:xfrm>
          <a:off x="1914238" y="1215866"/>
          <a:ext cx="1621774" cy="16211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0" kern="1200" dirty="0">
              <a:solidFill>
                <a:schemeClr val="tx1"/>
              </a:solidFill>
            </a:rPr>
            <a:t>Beskrivelse af listens valgprogram udfyldes</a:t>
          </a:r>
        </a:p>
      </dsp:txBody>
      <dsp:txXfrm>
        <a:off x="1993376" y="1295004"/>
        <a:ext cx="1463498" cy="1462878"/>
      </dsp:txXfrm>
    </dsp:sp>
    <dsp:sp modelId="{043E5BA3-7DA9-4794-8405-36CA385490EA}">
      <dsp:nvSpPr>
        <dsp:cNvPr id="0" name=""/>
        <dsp:cNvSpPr/>
      </dsp:nvSpPr>
      <dsp:spPr>
        <a:xfrm>
          <a:off x="3788561" y="1215866"/>
          <a:ext cx="2003669" cy="16211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0" kern="1200" dirty="0">
              <a:solidFill>
                <a:schemeClr val="tx1"/>
              </a:solidFill>
            </a:rPr>
            <a:t>Listen udpeger en listerepræsentant og listesuppleant </a:t>
          </a:r>
        </a:p>
      </dsp:txBody>
      <dsp:txXfrm>
        <a:off x="3867699" y="1295004"/>
        <a:ext cx="1845393" cy="1462878"/>
      </dsp:txXfrm>
    </dsp:sp>
    <dsp:sp modelId="{D9A1BA30-3DEA-4E68-8C5F-DB491BE2D441}">
      <dsp:nvSpPr>
        <dsp:cNvPr id="0" name=""/>
        <dsp:cNvSpPr/>
      </dsp:nvSpPr>
      <dsp:spPr>
        <a:xfrm>
          <a:off x="6062526" y="1215866"/>
          <a:ext cx="1621774" cy="16211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0" kern="1200" dirty="0">
              <a:solidFill>
                <a:schemeClr val="tx1"/>
              </a:solidFill>
            </a:rPr>
            <a:t>Hvis listen er tilknyttet en sektor, angives hvilken.</a:t>
          </a:r>
        </a:p>
      </dsp:txBody>
      <dsp:txXfrm>
        <a:off x="6141664" y="1295004"/>
        <a:ext cx="1463498" cy="1462878"/>
      </dsp:txXfrm>
    </dsp:sp>
    <dsp:sp modelId="{9C5F253C-67A6-44FA-958F-BFC3567FFF59}">
      <dsp:nvSpPr>
        <dsp:cNvPr id="0" name=""/>
        <dsp:cNvSpPr/>
      </dsp:nvSpPr>
      <dsp:spPr>
        <a:xfrm>
          <a:off x="7954596" y="1215866"/>
          <a:ext cx="1621774" cy="16211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0" kern="1200" dirty="0">
              <a:solidFill>
                <a:schemeClr val="tx1"/>
              </a:solidFill>
            </a:rPr>
            <a:t>Listens kandidater sørger for, at antallet af stillere opretholdes</a:t>
          </a:r>
        </a:p>
      </dsp:txBody>
      <dsp:txXfrm>
        <a:off x="8033734" y="1295004"/>
        <a:ext cx="1463498" cy="1462878"/>
      </dsp:txXfrm>
    </dsp:sp>
    <dsp:sp modelId="{E580643A-9182-4B92-8243-ABD69FE2AC1E}">
      <dsp:nvSpPr>
        <dsp:cNvPr id="0" name=""/>
        <dsp:cNvSpPr/>
      </dsp:nvSpPr>
      <dsp:spPr>
        <a:xfrm>
          <a:off x="9846666" y="1215866"/>
          <a:ext cx="1621774" cy="1621154"/>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0" kern="1200" dirty="0">
              <a:solidFill>
                <a:schemeClr val="tx1"/>
              </a:solidFill>
            </a:rPr>
            <a:t>Listens program kan tilrettes frem til opstillingsperiodens slutdato</a:t>
          </a:r>
        </a:p>
      </dsp:txBody>
      <dsp:txXfrm>
        <a:off x="9925804" y="1295004"/>
        <a:ext cx="1463498" cy="1462878"/>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27/06/2024</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Avenir Next LT Pro" panose="020B0504020202020204" pitchFamily="34" charset="0"/>
              </a:defRPr>
            </a:lvl1pPr>
          </a:lstStyle>
          <a:p>
            <a:fld id="{1386E511-D742-4EFE-90B5-C9FC42762E0F}" type="datetimeFigureOut">
              <a:rPr lang="en-GB" smtClean="0"/>
              <a:pPr/>
              <a:t>27/06/2024</a:t>
            </a:fld>
            <a:endParaRPr lang="en-GB">
              <a:latin typeface="Avenir Next LT Pro" panose="020B0504020202020204" pitchFamily="34" charset="0"/>
            </a:endParaRPr>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Avenir Next LT Pro" panose="020B0504020202020204" pitchFamily="34" charset="0"/>
              </a:defRPr>
            </a:lvl1pPr>
          </a:lstStyle>
          <a:p>
            <a:fld id="{A16CFAD1-D197-4A88-B173-A6412E995EE5}" type="slidenum">
              <a:rPr lang="en-GB" smtClean="0"/>
              <a:pPr/>
              <a:t>‹nr.›</a:t>
            </a:fld>
            <a:endParaRPr lang="en-GB">
              <a:latin typeface="Avenir Next LT Pro" panose="020B0504020202020204" pitchFamily="34" charset="0"/>
            </a:endParaRPr>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1pPr>
    <a:lvl2pPr marL="36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3716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latin typeface="Avenir Next LT Pro" panose="020B0504020202020204" pitchFamily="34" charset="0"/>
            </a:endParaRPr>
          </a:p>
        </p:txBody>
      </p:sp>
    </p:spTree>
    <p:extLst>
      <p:ext uri="{BB962C8B-B14F-4D97-AF65-F5344CB8AC3E}">
        <p14:creationId xmlns:p14="http://schemas.microsoft.com/office/powerpoint/2010/main" val="871342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a:latin typeface="Avenir Next LT Pro" panose="020B0504020202020204" pitchFamily="34" charset="0"/>
            </a:endParaRPr>
          </a:p>
        </p:txBody>
      </p:sp>
    </p:spTree>
    <p:extLst>
      <p:ext uri="{BB962C8B-B14F-4D97-AF65-F5344CB8AC3E}">
        <p14:creationId xmlns:p14="http://schemas.microsoft.com/office/powerpoint/2010/main" val="2234935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a:latin typeface="Avenir Next LT Pro" panose="020B0504020202020204" pitchFamily="34" charset="0"/>
            </a:endParaRPr>
          </a:p>
        </p:txBody>
      </p:sp>
    </p:spTree>
    <p:extLst>
      <p:ext uri="{BB962C8B-B14F-4D97-AF65-F5344CB8AC3E}">
        <p14:creationId xmlns:p14="http://schemas.microsoft.com/office/powerpoint/2010/main" val="86491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a:latin typeface="Avenir Next LT Pro" panose="020B0504020202020204" pitchFamily="34" charset="0"/>
            </a:endParaRPr>
          </a:p>
        </p:txBody>
      </p:sp>
    </p:spTree>
    <p:extLst>
      <p:ext uri="{BB962C8B-B14F-4D97-AF65-F5344CB8AC3E}">
        <p14:creationId xmlns:p14="http://schemas.microsoft.com/office/powerpoint/2010/main" val="3833915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1"/>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13</a:t>
            </a:fld>
            <a:endParaRPr lang="en-GB">
              <a:latin typeface="Avenir Next LT Pro" panose="020B0504020202020204" pitchFamily="34" charset="0"/>
            </a:endParaRPr>
          </a:p>
        </p:txBody>
      </p:sp>
    </p:spTree>
    <p:extLst>
      <p:ext uri="{BB962C8B-B14F-4D97-AF65-F5344CB8AC3E}">
        <p14:creationId xmlns:p14="http://schemas.microsoft.com/office/powerpoint/2010/main" val="1997138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a:latin typeface="Avenir Next LT Pro" panose="020B0504020202020204" pitchFamily="34" charset="0"/>
            </a:endParaRPr>
          </a:p>
        </p:txBody>
      </p:sp>
    </p:spTree>
    <p:extLst>
      <p:ext uri="{BB962C8B-B14F-4D97-AF65-F5344CB8AC3E}">
        <p14:creationId xmlns:p14="http://schemas.microsoft.com/office/powerpoint/2010/main" val="1735832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15</a:t>
            </a:fld>
            <a:endParaRPr lang="en-GB">
              <a:latin typeface="Avenir Next LT Pro" panose="020B0504020202020204" pitchFamily="34" charset="0"/>
            </a:endParaRPr>
          </a:p>
        </p:txBody>
      </p:sp>
    </p:spTree>
    <p:extLst>
      <p:ext uri="{BB962C8B-B14F-4D97-AF65-F5344CB8AC3E}">
        <p14:creationId xmlns:p14="http://schemas.microsoft.com/office/powerpoint/2010/main" val="3689179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16</a:t>
            </a:fld>
            <a:endParaRPr lang="en-GB">
              <a:latin typeface="Avenir Next LT Pro" panose="020B0504020202020204" pitchFamily="34" charset="0"/>
            </a:endParaRPr>
          </a:p>
        </p:txBody>
      </p:sp>
    </p:spTree>
    <p:extLst>
      <p:ext uri="{BB962C8B-B14F-4D97-AF65-F5344CB8AC3E}">
        <p14:creationId xmlns:p14="http://schemas.microsoft.com/office/powerpoint/2010/main" val="2308254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80000" lvl="1" indent="0">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17</a:t>
            </a:fld>
            <a:endParaRPr lang="en-GB">
              <a:latin typeface="Avenir Next LT Pro" panose="020B0504020202020204" pitchFamily="34" charset="0"/>
            </a:endParaRPr>
          </a:p>
        </p:txBody>
      </p:sp>
    </p:spTree>
    <p:extLst>
      <p:ext uri="{BB962C8B-B14F-4D97-AF65-F5344CB8AC3E}">
        <p14:creationId xmlns:p14="http://schemas.microsoft.com/office/powerpoint/2010/main" val="953103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18</a:t>
            </a:fld>
            <a:endParaRPr lang="en-GB">
              <a:latin typeface="Avenir Next LT Pro" panose="020B0504020202020204" pitchFamily="34" charset="0"/>
            </a:endParaRPr>
          </a:p>
        </p:txBody>
      </p:sp>
    </p:spTree>
    <p:extLst>
      <p:ext uri="{BB962C8B-B14F-4D97-AF65-F5344CB8AC3E}">
        <p14:creationId xmlns:p14="http://schemas.microsoft.com/office/powerpoint/2010/main" val="2404819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19</a:t>
            </a:fld>
            <a:endParaRPr lang="en-GB">
              <a:latin typeface="Avenir Next LT Pro" panose="020B0504020202020204" pitchFamily="34" charset="0"/>
            </a:endParaRPr>
          </a:p>
        </p:txBody>
      </p:sp>
    </p:spTree>
    <p:extLst>
      <p:ext uri="{BB962C8B-B14F-4D97-AF65-F5344CB8AC3E}">
        <p14:creationId xmlns:p14="http://schemas.microsoft.com/office/powerpoint/2010/main" val="296760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buNone/>
            </a:pPr>
            <a:endParaRPr lang="da-DK" dirty="0">
              <a:latin typeface="Calibri"/>
              <a:cs typeface="Calibri"/>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a:latin typeface="Avenir Next LT Pro" panose="020B0504020202020204" pitchFamily="34" charset="0"/>
            </a:endParaRPr>
          </a:p>
        </p:txBody>
      </p:sp>
    </p:spTree>
    <p:extLst>
      <p:ext uri="{BB962C8B-B14F-4D97-AF65-F5344CB8AC3E}">
        <p14:creationId xmlns:p14="http://schemas.microsoft.com/office/powerpoint/2010/main" val="124903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20</a:t>
            </a:fld>
            <a:endParaRPr lang="en-GB">
              <a:latin typeface="Avenir Next LT Pro" panose="020B0504020202020204" pitchFamily="34" charset="0"/>
            </a:endParaRPr>
          </a:p>
        </p:txBody>
      </p:sp>
    </p:spTree>
    <p:extLst>
      <p:ext uri="{BB962C8B-B14F-4D97-AF65-F5344CB8AC3E}">
        <p14:creationId xmlns:p14="http://schemas.microsoft.com/office/powerpoint/2010/main" val="789458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21</a:t>
            </a:fld>
            <a:endParaRPr lang="en-GB">
              <a:latin typeface="Avenir Next LT Pro" panose="020B0504020202020204" pitchFamily="34" charset="0"/>
            </a:endParaRPr>
          </a:p>
        </p:txBody>
      </p:sp>
    </p:spTree>
    <p:extLst>
      <p:ext uri="{BB962C8B-B14F-4D97-AF65-F5344CB8AC3E}">
        <p14:creationId xmlns:p14="http://schemas.microsoft.com/office/powerpoint/2010/main" val="1124041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22</a:t>
            </a:fld>
            <a:endParaRPr lang="en-GB">
              <a:latin typeface="Avenir Next LT Pro" panose="020B0504020202020204" pitchFamily="34" charset="0"/>
            </a:endParaRPr>
          </a:p>
        </p:txBody>
      </p:sp>
    </p:spTree>
    <p:extLst>
      <p:ext uri="{BB962C8B-B14F-4D97-AF65-F5344CB8AC3E}">
        <p14:creationId xmlns:p14="http://schemas.microsoft.com/office/powerpoint/2010/main" val="896159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23</a:t>
            </a:fld>
            <a:endParaRPr lang="en-GB">
              <a:latin typeface="Avenir Next LT Pro" panose="020B0504020202020204" pitchFamily="34" charset="0"/>
            </a:endParaRPr>
          </a:p>
        </p:txBody>
      </p:sp>
    </p:spTree>
    <p:extLst>
      <p:ext uri="{BB962C8B-B14F-4D97-AF65-F5344CB8AC3E}">
        <p14:creationId xmlns:p14="http://schemas.microsoft.com/office/powerpoint/2010/main" val="4137130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24</a:t>
            </a:fld>
            <a:endParaRPr lang="en-GB">
              <a:latin typeface="Avenir Next LT Pro" panose="020B0504020202020204" pitchFamily="34" charset="0"/>
            </a:endParaRPr>
          </a:p>
        </p:txBody>
      </p:sp>
    </p:spTree>
    <p:extLst>
      <p:ext uri="{BB962C8B-B14F-4D97-AF65-F5344CB8AC3E}">
        <p14:creationId xmlns:p14="http://schemas.microsoft.com/office/powerpoint/2010/main" val="1040247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25</a:t>
            </a:fld>
            <a:endParaRPr lang="en-GB">
              <a:latin typeface="Avenir Next LT Pro" panose="020B0504020202020204" pitchFamily="34" charset="0"/>
            </a:endParaRPr>
          </a:p>
        </p:txBody>
      </p:sp>
    </p:spTree>
    <p:extLst>
      <p:ext uri="{BB962C8B-B14F-4D97-AF65-F5344CB8AC3E}">
        <p14:creationId xmlns:p14="http://schemas.microsoft.com/office/powerpoint/2010/main" val="1948513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26</a:t>
            </a:fld>
            <a:endParaRPr lang="en-GB">
              <a:latin typeface="Avenir Next LT Pro" panose="020B0504020202020204" pitchFamily="34" charset="0"/>
            </a:endParaRPr>
          </a:p>
        </p:txBody>
      </p:sp>
    </p:spTree>
    <p:extLst>
      <p:ext uri="{BB962C8B-B14F-4D97-AF65-F5344CB8AC3E}">
        <p14:creationId xmlns:p14="http://schemas.microsoft.com/office/powerpoint/2010/main" val="3273449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27</a:t>
            </a:fld>
            <a:endParaRPr lang="en-GB">
              <a:latin typeface="Avenir Next LT Pro" panose="020B0504020202020204" pitchFamily="34" charset="0"/>
            </a:endParaRPr>
          </a:p>
        </p:txBody>
      </p:sp>
    </p:spTree>
    <p:extLst>
      <p:ext uri="{BB962C8B-B14F-4D97-AF65-F5344CB8AC3E}">
        <p14:creationId xmlns:p14="http://schemas.microsoft.com/office/powerpoint/2010/main" val="1838610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28</a:t>
            </a:fld>
            <a:endParaRPr lang="en-GB">
              <a:latin typeface="Avenir Next LT Pro" panose="020B0504020202020204" pitchFamily="34" charset="0"/>
            </a:endParaRPr>
          </a:p>
        </p:txBody>
      </p:sp>
    </p:spTree>
    <p:extLst>
      <p:ext uri="{BB962C8B-B14F-4D97-AF65-F5344CB8AC3E}">
        <p14:creationId xmlns:p14="http://schemas.microsoft.com/office/powerpoint/2010/main" val="2126231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buNone/>
            </a:pPr>
            <a:endParaRPr lang="da-DK" dirty="0">
              <a:latin typeface="Calibri"/>
              <a:cs typeface="Calibri"/>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a:latin typeface="Avenir Next LT Pro" panose="020B0504020202020204" pitchFamily="34" charset="0"/>
            </a:endParaRPr>
          </a:p>
        </p:txBody>
      </p:sp>
    </p:spTree>
    <p:extLst>
      <p:ext uri="{BB962C8B-B14F-4D97-AF65-F5344CB8AC3E}">
        <p14:creationId xmlns:p14="http://schemas.microsoft.com/office/powerpoint/2010/main" val="138068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buNone/>
            </a:pPr>
            <a:endParaRPr lang="da-DK" noProof="0" dirty="0">
              <a:latin typeface="Calibri"/>
              <a:cs typeface="Calibri"/>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a:latin typeface="Avenir Next LT Pro" panose="020B0504020202020204" pitchFamily="34" charset="0"/>
            </a:endParaRPr>
          </a:p>
        </p:txBody>
      </p:sp>
    </p:spTree>
    <p:extLst>
      <p:ext uri="{BB962C8B-B14F-4D97-AF65-F5344CB8AC3E}">
        <p14:creationId xmlns:p14="http://schemas.microsoft.com/office/powerpoint/2010/main" val="328341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buNone/>
            </a:pPr>
            <a:endParaRPr lang="da-DK" noProof="0" dirty="0">
              <a:latin typeface="Calibri"/>
              <a:cs typeface="Calibri"/>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a:latin typeface="Avenir Next LT Pro" panose="020B0504020202020204" pitchFamily="34" charset="0"/>
            </a:endParaRPr>
          </a:p>
        </p:txBody>
      </p:sp>
    </p:spTree>
    <p:extLst>
      <p:ext uri="{BB962C8B-B14F-4D97-AF65-F5344CB8AC3E}">
        <p14:creationId xmlns:p14="http://schemas.microsoft.com/office/powerpoint/2010/main" val="1442704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buNone/>
            </a:pPr>
            <a:endParaRPr lang="da-DK" dirty="0">
              <a:latin typeface="Calibri"/>
              <a:cs typeface="Calibri"/>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a:latin typeface="Avenir Next LT Pro" panose="020B0504020202020204" pitchFamily="34" charset="0"/>
            </a:endParaRPr>
          </a:p>
        </p:txBody>
      </p:sp>
    </p:spTree>
    <p:extLst>
      <p:ext uri="{BB962C8B-B14F-4D97-AF65-F5344CB8AC3E}">
        <p14:creationId xmlns:p14="http://schemas.microsoft.com/office/powerpoint/2010/main" val="3473355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latin typeface="Avenir Next LT Pro" panose="020B0504020202020204" pitchFamily="34" charset="0"/>
            </a:endParaRPr>
          </a:p>
        </p:txBody>
      </p:sp>
    </p:spTree>
    <p:extLst>
      <p:ext uri="{BB962C8B-B14F-4D97-AF65-F5344CB8AC3E}">
        <p14:creationId xmlns:p14="http://schemas.microsoft.com/office/powerpoint/2010/main" val="344803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buNone/>
            </a:pPr>
            <a:endParaRPr lang="en-US" dirty="0">
              <a:latin typeface="Calibri"/>
              <a:cs typeface="Calibri"/>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a:latin typeface="Avenir Next LT Pro" panose="020B0504020202020204" pitchFamily="34" charset="0"/>
            </a:endParaRPr>
          </a:p>
        </p:txBody>
      </p:sp>
    </p:spTree>
    <p:extLst>
      <p:ext uri="{BB962C8B-B14F-4D97-AF65-F5344CB8AC3E}">
        <p14:creationId xmlns:p14="http://schemas.microsoft.com/office/powerpoint/2010/main" val="375285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a:latin typeface="Avenir Next LT Pro" panose="020B0504020202020204" pitchFamily="34" charset="0"/>
            </a:endParaRPr>
          </a:p>
        </p:txBody>
      </p:sp>
    </p:spTree>
    <p:extLst>
      <p:ext uri="{BB962C8B-B14F-4D97-AF65-F5344CB8AC3E}">
        <p14:creationId xmlns:p14="http://schemas.microsoft.com/office/powerpoint/2010/main" val="2490272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4533900" cy="6876861"/>
          </a:xfrm>
          <a:prstGeom prst="rect">
            <a:avLst/>
          </a:prstGeom>
          <a:solidFill>
            <a:srgbClr val="5A001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0" y="2311399"/>
            <a:ext cx="7586663" cy="4565461"/>
          </a:xfrm>
          <a:solidFill>
            <a:schemeClr val="accent1"/>
          </a:solidFill>
        </p:spPr>
        <p:txBody>
          <a:bodyPr lIns="540000" tIns="540000" rIns="540000" bIns="540000" anchor="ctr" anchorCtr="0"/>
          <a:lstStyle>
            <a:lvl1pPr algn="l">
              <a:defRPr sz="4000"/>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4CEE0F2-B3B6-4D09-B7B6-541DAA206A45}" type="datetime2">
              <a:rPr lang="da-DK" smtClean="0"/>
              <a:t>27. juni 2024</a:t>
            </a:fld>
            <a:endParaRPr lang="da-DK" sz="110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chemeClr val="accent2"/>
          </a:solidFill>
        </p:spPr>
        <p:txBody>
          <a:bodyPr wrap="square" tIns="72000">
            <a:noAutofit/>
          </a:bodyPr>
          <a:lstStyle>
            <a:lvl1pPr algn="ctr">
              <a:buNone/>
              <a:defRPr sz="1200"/>
            </a:lvl1pPr>
          </a:lstStyle>
          <a:p>
            <a:r>
              <a:rPr lang="da-DK"/>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rgbClr val="FF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rgbClr val="FF785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a:t>Klik for at tilføje titel</a:t>
            </a:r>
            <a:endParaRPr lang="da-DK"/>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27. juni 2024</a:t>
            </a:fld>
            <a:endParaRPr lang="da-DK">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rgbClr val="8C1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rgbClr val="FF4B4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a:t>Klik for at tilføje titel</a:t>
            </a:r>
            <a:endParaRPr lang="da-DK"/>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27. juni 2024</a:t>
            </a:fld>
            <a:endParaRPr lang="da-DK">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978355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27. juni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273101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9" y="2080800"/>
            <a:ext cx="7526701"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9232900" y="2084400"/>
            <a:ext cx="2598738" cy="40497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27. juni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084748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9" y="2080800"/>
            <a:ext cx="4569189"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5556250" cy="40497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27. juni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1156441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8" y="2080800"/>
            <a:ext cx="6541200"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6" name="Picture Placeholder 5">
            <a:extLst>
              <a:ext uri="{FF2B5EF4-FFF2-40B4-BE49-F238E27FC236}">
                <a16:creationId xmlns:a16="http://schemas.microsoft.com/office/drawing/2014/main" id="{18C53645-E97D-4EC5-A3B9-9F3D1D18D4DB}"/>
              </a:ext>
            </a:extLst>
          </p:cNvPr>
          <p:cNvSpPr>
            <a:spLocks noGrp="1"/>
          </p:cNvSpPr>
          <p:nvPr>
            <p:ph type="pic" sz="quarter" idx="14" hasCustomPrompt="1"/>
          </p:nvPr>
        </p:nvSpPr>
        <p:spPr>
          <a:xfrm>
            <a:off x="8121600" y="2080800"/>
            <a:ext cx="3344400" cy="4052887"/>
          </a:xfrm>
          <a:solidFill>
            <a:schemeClr val="bg1">
              <a:lumMod val="95000"/>
            </a:schemeClr>
          </a:solidFill>
        </p:spPr>
        <p:txBody>
          <a:bodyPr tIns="72000"/>
          <a:lstStyle>
            <a:lvl1pPr algn="ctr">
              <a:buNone/>
              <a:defRPr sz="1400"/>
            </a:lvl1pPr>
          </a:lstStyle>
          <a:p>
            <a:r>
              <a:rPr lang="da-DK"/>
              <a:t>Klik på ikonet for at tilføje billede</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27. juni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8986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8" y="2080800"/>
            <a:ext cx="5547600"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2606400" cy="40392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6" name="Content Placeholder 5">
            <a:extLst>
              <a:ext uri="{FF2B5EF4-FFF2-40B4-BE49-F238E27FC236}">
                <a16:creationId xmlns:a16="http://schemas.microsoft.com/office/drawing/2014/main" id="{5CEE0A99-CA3B-459F-96C9-96E52727F6B1}"/>
              </a:ext>
            </a:extLst>
          </p:cNvPr>
          <p:cNvSpPr>
            <a:spLocks noGrp="1"/>
          </p:cNvSpPr>
          <p:nvPr>
            <p:ph sz="quarter" idx="15" hasCustomPrompt="1"/>
          </p:nvPr>
        </p:nvSpPr>
        <p:spPr>
          <a:xfrm>
            <a:off x="9232900" y="2095200"/>
            <a:ext cx="2606400" cy="40392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27. juni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611003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bwMode="ltGray">
          <a:xfrm>
            <a:off x="0" y="0"/>
            <a:ext cx="6096000" cy="6858000"/>
          </a:xfrm>
          <a:prstGeom prst="rect">
            <a:avLst/>
          </a:prstGeom>
          <a:solidFill>
            <a:srgbClr val="8C142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rgbClr val="CD324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4000"/>
            </a:lvl1pPr>
          </a:lstStyle>
          <a:p>
            <a:r>
              <a:rPr lang="da-DK" noProof="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4000" kern="1200" smtClean="0">
                <a:solidFill>
                  <a:schemeClr val="tx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27. juni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pic>
        <p:nvPicPr>
          <p:cNvPr id="6" name="Graphic 5">
            <a:extLst>
              <a:ext uri="{FF2B5EF4-FFF2-40B4-BE49-F238E27FC236}">
                <a16:creationId xmlns:a16="http://schemas.microsoft.com/office/drawing/2014/main" id="{8AA1EA1E-B1FC-4C29-9DD1-01C48B0749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78388303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rgbClr val="FFD7D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bwMode="ltGray">
          <a:xfrm>
            <a:off x="6096000" y="0"/>
            <a:ext cx="6096000" cy="6858000"/>
          </a:xfrm>
          <a:prstGeom prst="rect">
            <a:avLst/>
          </a:prstGeom>
          <a:solidFill>
            <a:srgbClr val="8C142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rgbClr val="FF4B4B"/>
                </a:solidFill>
              </a:defRPr>
            </a:lvl1pPr>
          </a:lstStyle>
          <a:p>
            <a:r>
              <a:rPr lang="da-DK" noProof="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rgbClr val="FF4B4B"/>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rgbClr val="FF4B4B"/>
                </a:solidFill>
              </a:defRPr>
            </a:lvl1pPr>
          </a:lstStyle>
          <a:p>
            <a:fld id="{6862F9A3-A717-469D-92E6-118D5CB7A0D2}" type="datetime2">
              <a:rPr lang="da-DK" smtClean="0"/>
              <a:pPr/>
              <a:t>27. juni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rgbClr val="FF4B4B"/>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rgbClr val="FF4B4B"/>
                </a:solidFill>
              </a:defRPr>
            </a:lvl1pPr>
          </a:lstStyle>
          <a:p>
            <a:fld id="{23AA811B-2EBD-4900-905E-5BE206449611}" type="slidenum">
              <a:rPr lang="da-DK" smtClean="0"/>
              <a:pPr/>
              <a:t>‹nr.›</a:t>
            </a:fld>
            <a:endParaRPr lang="da-DK"/>
          </a:p>
        </p:txBody>
      </p:sp>
      <p:pic>
        <p:nvPicPr>
          <p:cNvPr id="3" name="Graphic 2">
            <a:extLst>
              <a:ext uri="{FF2B5EF4-FFF2-40B4-BE49-F238E27FC236}">
                <a16:creationId xmlns:a16="http://schemas.microsoft.com/office/drawing/2014/main" id="{A64EBBD6-D964-456C-8830-5507110410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339774172"/>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rgbClr val="FF785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bg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rgbClr val="CD324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bg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bg1"/>
                </a:solidFill>
              </a:defRPr>
            </a:lvl1pPr>
          </a:lstStyle>
          <a:p>
            <a:r>
              <a:rPr lang="da-DK" noProof="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bg1"/>
                </a:solidFill>
              </a:defRPr>
            </a:lvl1pPr>
          </a:lstStyle>
          <a:p>
            <a:fld id="{6862F9A3-A717-469D-92E6-118D5CB7A0D2}" type="datetime2">
              <a:rPr lang="da-DK" smtClean="0"/>
              <a:pPr/>
              <a:t>27. juni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bg1"/>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bg1"/>
                </a:solidFill>
                <a:latin typeface="+mj-lt"/>
                <a:ea typeface="+mj-ea"/>
                <a:cs typeface="+mj-cs"/>
              </a:defRPr>
            </a:lvl1pPr>
          </a:lstStyle>
          <a:p>
            <a:pPr lvl="0"/>
            <a:r>
              <a:rPr lang="da-DK"/>
              <a:t>Klik for at tilføje tekst</a:t>
            </a:r>
          </a:p>
        </p:txBody>
      </p:sp>
      <p:pic>
        <p:nvPicPr>
          <p:cNvPr id="3" name="Logo">
            <a:extLst>
              <a:ext uri="{FF2B5EF4-FFF2-40B4-BE49-F238E27FC236}">
                <a16:creationId xmlns:a16="http://schemas.microsoft.com/office/drawing/2014/main" id="{7B17BB56-EDA6-4715-850C-617B8EECEE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427121634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1. Cover Billede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4533900" cy="6876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0" y="2311399"/>
            <a:ext cx="7586663" cy="4565461"/>
          </a:xfrm>
          <a:solidFill>
            <a:srgbClr val="FF785F"/>
          </a:solidFill>
        </p:spPr>
        <p:txBody>
          <a:bodyPr lIns="540000" tIns="540000" rIns="540000" bIns="540000" anchor="ctr" anchorCtr="0"/>
          <a:lstStyle>
            <a:lvl1pPr algn="l">
              <a:defRPr sz="4000"/>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4CEE0F2-B3B6-4D09-B7B6-541DAA206A45}" type="datetime2">
              <a:rPr lang="da-DK" smtClean="0"/>
              <a:t>27. juni 2024</a:t>
            </a:fld>
            <a:endParaRPr lang="da-DK" sz="110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blipFill>
            <a:blip r:embed="rId2"/>
            <a:srcRect/>
            <a:stretch>
              <a:fillRect l="-17069" r="-17069"/>
            </a:stretch>
          </a:blipFill>
        </p:spPr>
        <p:txBody>
          <a:bodyPr wrap="square" tIns="72000">
            <a:noAutofit/>
          </a:bodyPr>
          <a:lstStyle>
            <a:lvl1pPr algn="ctr">
              <a:buNone/>
              <a:defRPr sz="1200"/>
            </a:lvl1pPr>
          </a:lstStyle>
          <a:p>
            <a:r>
              <a:rPr lang="da-DK"/>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3598443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title" hasCustomPrompt="1"/>
          </p:nvPr>
        </p:nvSpPr>
        <p:spPr>
          <a:xfrm>
            <a:off x="1346400" y="1647824"/>
            <a:ext cx="9504000" cy="720000"/>
          </a:xfrm>
        </p:spPr>
        <p:txBody>
          <a:bodyPr anchor="t" anchorCtr="0"/>
          <a:lstStyle>
            <a:lvl1pPr algn="ctr">
              <a:defRPr sz="2800">
                <a:solidFill>
                  <a:schemeClr val="tx1"/>
                </a:solidFill>
              </a:defRPr>
            </a:lvl1pPr>
          </a:lstStyle>
          <a:p>
            <a:r>
              <a:rPr lang="da-DK" noProof="0"/>
              <a:t>Klik for at tilføje citat titel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6862F9A3-A717-469D-92E6-118D5CB7A0D2}" type="datetime2">
              <a:rPr lang="da-DK" smtClean="0"/>
              <a:pPr/>
              <a:t>27. juni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endParaRPr lang="da-DK">
              <a:solidFill>
                <a:schemeClr val="tx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1344613" y="2367824"/>
            <a:ext cx="9501187" cy="3257999"/>
          </a:xfrm>
        </p:spPr>
        <p:txBody>
          <a:bodyPr anchor="t"/>
          <a:lstStyle>
            <a:lvl1pPr marL="0" indent="0" algn="ctr">
              <a:buFont typeface="Arial" panose="020B0604020202020204" pitchFamily="34" charset="0"/>
              <a:buChar char="​"/>
              <a:defRPr lang="en-US" sz="6000" kern="1200" smtClean="0">
                <a:solidFill>
                  <a:schemeClr val="tx1"/>
                </a:solidFill>
                <a:latin typeface="+mj-lt"/>
                <a:ea typeface="+mj-ea"/>
                <a:cs typeface="+mj-cs"/>
              </a:defRPr>
            </a:lvl1pPr>
            <a:lvl2pPr marL="0" indent="0" algn="ctr">
              <a:spcBef>
                <a:spcPts val="600"/>
              </a:spcBef>
              <a:buFont typeface="Arial" panose="020B0604020202020204" pitchFamily="34" charset="0"/>
              <a:buChar char="​"/>
              <a:defRPr sz="1000" b="1">
                <a:latin typeface="+mj-lt"/>
              </a:defRPr>
            </a:lvl2pPr>
            <a:lvl3pPr>
              <a:defRPr lang="en-US" sz="6000" kern="1200" dirty="0" smtClean="0">
                <a:solidFill>
                  <a:schemeClr val="tx1"/>
                </a:solidFill>
                <a:latin typeface="+mj-lt"/>
                <a:ea typeface="+mj-ea"/>
                <a:cs typeface="+mj-cs"/>
              </a:defRPr>
            </a:lvl3pPr>
            <a:lvl4pPr>
              <a:defRPr lang="en-US" sz="1000" b="1" kern="1200" dirty="0">
                <a:solidFill>
                  <a:schemeClr val="tx1"/>
                </a:solidFill>
                <a:latin typeface="+mj-lt"/>
                <a:ea typeface="+mn-ea"/>
                <a:cs typeface="+mn-cs"/>
              </a:defRPr>
            </a:lvl4pPr>
          </a:lstStyle>
          <a:p>
            <a:pPr lvl="0"/>
            <a:r>
              <a:rPr lang="da-DK"/>
              <a:t>Klik for at tilføje citat, </a:t>
            </a:r>
          </a:p>
        </p:txBody>
      </p:sp>
      <p:pic>
        <p:nvPicPr>
          <p:cNvPr id="5" name="Graphic 4">
            <a:extLst>
              <a:ext uri="{FF2B5EF4-FFF2-40B4-BE49-F238E27FC236}">
                <a16:creationId xmlns:a16="http://schemas.microsoft.com/office/drawing/2014/main" id="{51A09545-FE22-484B-8CC3-FFD082A3C5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11" name="Text Placeholder 10">
            <a:extLst>
              <a:ext uri="{FF2B5EF4-FFF2-40B4-BE49-F238E27FC236}">
                <a16:creationId xmlns:a16="http://schemas.microsoft.com/office/drawing/2014/main" id="{67E462C2-5642-4259-9121-3B9AF65D800E}"/>
              </a:ext>
            </a:extLst>
          </p:cNvPr>
          <p:cNvSpPr>
            <a:spLocks noGrp="1"/>
          </p:cNvSpPr>
          <p:nvPr>
            <p:ph type="body" sz="quarter" idx="14" hasCustomPrompt="1"/>
          </p:nvPr>
        </p:nvSpPr>
        <p:spPr>
          <a:xfrm>
            <a:off x="1341438" y="5204624"/>
            <a:ext cx="9504362" cy="421200"/>
          </a:xfrm>
        </p:spPr>
        <p:txBody>
          <a:bodyPr anchor="b"/>
          <a:lstStyle>
            <a:lvl1pPr algn="ctr">
              <a:buNone/>
              <a:defRPr sz="1000" b="1">
                <a:latin typeface="+mj-lt"/>
              </a:defRPr>
            </a:lvl1pPr>
          </a:lstStyle>
          <a:p>
            <a:pPr lvl="0"/>
            <a:r>
              <a:rPr lang="da-DK"/>
              <a:t>Tilføj navn</a:t>
            </a:r>
          </a:p>
        </p:txBody>
      </p:sp>
    </p:spTree>
    <p:extLst>
      <p:ext uri="{BB962C8B-B14F-4D97-AF65-F5344CB8AC3E}">
        <p14:creationId xmlns:p14="http://schemas.microsoft.com/office/powerpoint/2010/main" val="144978249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rgbClr val="FF785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5"/>
              </a:solidFill>
            </a:endParaRPr>
          </a:p>
        </p:txBody>
      </p:sp>
      <p:sp>
        <p:nvSpPr>
          <p:cNvPr id="2" name="Title 1"/>
          <p:cNvSpPr>
            <a:spLocks noGrp="1"/>
          </p:cNvSpPr>
          <p:nvPr>
            <p:ph type="title" hasCustomPrompt="1"/>
          </p:nvPr>
        </p:nvSpPr>
        <p:spPr>
          <a:xfrm>
            <a:off x="360000" y="2404800"/>
            <a:ext cx="11471638" cy="2160000"/>
          </a:xfrm>
        </p:spPr>
        <p:txBody>
          <a:bodyPr anchor="t" anchorCtr="0"/>
          <a:lstStyle>
            <a:lvl1pPr algn="r">
              <a:defRPr sz="19900">
                <a:solidFill>
                  <a:srgbClr val="8C142D"/>
                </a:solidFill>
              </a:defRPr>
            </a:lvl1pPr>
          </a:lstStyle>
          <a:p>
            <a:r>
              <a:rPr lang="da-DK" noProof="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rgbClr val="8C142D"/>
                </a:solidFill>
              </a:defRPr>
            </a:lvl1pPr>
          </a:lstStyle>
          <a:p>
            <a:fld id="{6862F9A3-A717-469D-92E6-118D5CB7A0D2}" type="datetime2">
              <a:rPr lang="da-DK" smtClean="0"/>
              <a:pPr/>
              <a:t>27. juni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rgbClr val="8C142D"/>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rgbClr val="8C142D"/>
                </a:solidFill>
              </a:defRPr>
            </a:lvl1pPr>
          </a:lstStyle>
          <a:p>
            <a:fld id="{23AA811B-2EBD-4900-905E-5BE206449611}" type="slidenum">
              <a:rPr lang="da-DK" smtClean="0"/>
              <a:pPr/>
              <a:t>‹nr.›</a:t>
            </a:fld>
            <a:endParaRPr lang="da-DK"/>
          </a:p>
        </p:txBody>
      </p:sp>
      <p:pic>
        <p:nvPicPr>
          <p:cNvPr id="4" name="Logo">
            <a:extLst>
              <a:ext uri="{FF2B5EF4-FFF2-40B4-BE49-F238E27FC236}">
                <a16:creationId xmlns:a16="http://schemas.microsoft.com/office/drawing/2014/main" id="{A318BE7F-2D76-4ADC-A579-89F5C0E148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310466254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rgbClr val="FFD7D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2" name="Title 1"/>
          <p:cNvSpPr>
            <a:spLocks noGrp="1"/>
          </p:cNvSpPr>
          <p:nvPr>
            <p:ph type="title" hasCustomPrompt="1"/>
          </p:nvPr>
        </p:nvSpPr>
        <p:spPr>
          <a:xfrm>
            <a:off x="360000" y="2404800"/>
            <a:ext cx="11468874" cy="2160000"/>
          </a:xfrm>
        </p:spPr>
        <p:txBody>
          <a:bodyPr anchor="t" anchorCtr="0"/>
          <a:lstStyle>
            <a:lvl1pPr algn="l">
              <a:defRPr sz="19900">
                <a:solidFill>
                  <a:srgbClr val="FF4B4B"/>
                </a:solidFill>
              </a:defRPr>
            </a:lvl1pPr>
          </a:lstStyle>
          <a:p>
            <a:r>
              <a:rPr lang="da-DK" noProof="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rgbClr val="FF4B4B"/>
                </a:solidFill>
              </a:defRPr>
            </a:lvl1pPr>
          </a:lstStyle>
          <a:p>
            <a:fld id="{6862F9A3-A717-469D-92E6-118D5CB7A0D2}" type="datetime2">
              <a:rPr lang="da-DK" smtClean="0"/>
              <a:pPr/>
              <a:t>27. juni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rgbClr val="FF4B4B"/>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rgbClr val="FF4B4B"/>
                </a:solidFill>
              </a:defRPr>
            </a:lvl1pPr>
          </a:lstStyle>
          <a:p>
            <a:fld id="{23AA811B-2EBD-4900-905E-5BE206449611}" type="slidenum">
              <a:rPr lang="da-DK" smtClean="0"/>
              <a:pPr/>
              <a:t>‹nr.›</a:t>
            </a:fld>
            <a:endParaRPr lang="da-DK"/>
          </a:p>
        </p:txBody>
      </p:sp>
      <p:pic>
        <p:nvPicPr>
          <p:cNvPr id="4" name="Logo">
            <a:extLst>
              <a:ext uri="{FF2B5EF4-FFF2-40B4-BE49-F238E27FC236}">
                <a16:creationId xmlns:a16="http://schemas.microsoft.com/office/drawing/2014/main" id="{989FE538-7768-4465-9681-7A35D49845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12660815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a:t>Klik for at tilføje titel</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41BB9019-1ED5-4A9C-B492-6580C4D9CEC7}" type="datetime2">
              <a:rPr lang="da-DK" smtClean="0"/>
              <a:t>27. juni 2024</a:t>
            </a:fld>
            <a:endParaRPr lang="da-DK"/>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450888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89D4A92E-7F40-4061-A703-D676480E5126}" type="datetime2">
              <a:rPr lang="da-DK" smtClean="0"/>
              <a:t>27. juni 2024</a:t>
            </a:fld>
            <a:endParaRPr lang="da-DK"/>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2843948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358776" y="448713"/>
            <a:ext cx="11290298"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358776"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19833" y="161498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280891" y="1614980"/>
            <a:ext cx="2448911"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br>
              <a:rPr lang="da-DK" altLang="da-DK" sz="900" b="1"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678655" y="3630765"/>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452640" y="3147788"/>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684102"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525054" y="2041703"/>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528784" y="3829283"/>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679196" y="28631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685076"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922014" y="2144296"/>
            <a:ext cx="440195" cy="543366"/>
          </a:xfrm>
          <a:prstGeom prst="rect">
            <a:avLst/>
          </a:prstGeom>
        </p:spPr>
      </p:pic>
    </p:spTree>
    <p:extLst>
      <p:ext uri="{BB962C8B-B14F-4D97-AF65-F5344CB8AC3E}">
        <p14:creationId xmlns:p14="http://schemas.microsoft.com/office/powerpoint/2010/main" val="3782225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black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1"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1" u="none" noProof="0">
                <a:solidFill>
                  <a:schemeClr val="bg1"/>
                </a:solidFill>
              </a:rPr>
              <a:t>tilhører ikke </a:t>
            </a:r>
            <a:r>
              <a:rPr lang="da-DK" sz="4400" b="0" i="0" u="none" noProof="0">
                <a:solidFill>
                  <a:schemeClr val="bg1"/>
                </a:solidFill>
              </a:rPr>
              <a:t>vores </a:t>
            </a:r>
            <a:r>
              <a:rPr lang="da-DK" sz="4400" b="0" i="0" u="none" noProof="1">
                <a:solidFill>
                  <a:schemeClr val="bg1"/>
                </a:solidFill>
              </a:rPr>
              <a:t>corporate</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a:solidFill>
                  <a:schemeClr val="bg1"/>
                </a:solidFill>
              </a:rPr>
              <a:t>Brug dem ikke </a:t>
            </a:r>
            <a:endParaRPr lang="da-DK" sz="10000" b="1" i="1" noProof="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OBS! Layouts efter dette kan indeholde potentiel fortrolig information.</a:t>
            </a:r>
            <a:br>
              <a:rPr lang="da-DK" sz="1800" b="0" noProof="0">
                <a:solidFill>
                  <a:schemeClr val="bg1"/>
                </a:solidFill>
              </a:rPr>
            </a:br>
            <a:endParaRPr lang="da-DK"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D4ACB598-E5D2-4C68-8BB8-1371E9BA38CF}" type="datetime2">
              <a:rPr lang="da-DK" smtClean="0"/>
              <a:t>27. juni 2024</a:t>
            </a:fld>
            <a:endParaRPr lang="da-DK"/>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8866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2. Cover Billede 2">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4533900" cy="6876861"/>
          </a:xfrm>
          <a:prstGeom prst="rect">
            <a:avLst/>
          </a:prstGeom>
          <a:solidFill>
            <a:srgbClr val="FF785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0" y="2311399"/>
            <a:ext cx="7586663" cy="4565461"/>
          </a:xfrm>
          <a:solidFill>
            <a:schemeClr val="accent1"/>
          </a:solidFill>
        </p:spPr>
        <p:txBody>
          <a:bodyPr lIns="540000" tIns="540000" rIns="540000" bIns="540000" anchor="ctr" anchorCtr="0"/>
          <a:lstStyle>
            <a:lvl1pPr algn="l">
              <a:defRPr sz="4000"/>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4CEE0F2-B3B6-4D09-B7B6-541DAA206A45}" type="datetime2">
              <a:rPr lang="da-DK" smtClean="0"/>
              <a:t>27. juni 2024</a:t>
            </a:fld>
            <a:endParaRPr lang="da-DK" sz="110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blipFill>
            <a:blip r:embed="rId2"/>
            <a:stretch>
              <a:fillRect l="-17069" r="-17069"/>
            </a:stretch>
          </a:blipFill>
        </p:spPr>
        <p:txBody>
          <a:bodyPr wrap="square" tIns="72000">
            <a:noAutofit/>
          </a:bodyPr>
          <a:lstStyle>
            <a:lvl1pPr algn="ctr">
              <a:buNone/>
              <a:defRPr sz="1200"/>
            </a:lvl1pPr>
          </a:lstStyle>
          <a:p>
            <a:r>
              <a:rPr lang="da-DK"/>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423562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3. Cover Billede 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4533900" cy="6876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0" y="2311399"/>
            <a:ext cx="7586663" cy="4565461"/>
          </a:xfrm>
          <a:solidFill>
            <a:srgbClr val="FF785F"/>
          </a:solidFill>
        </p:spPr>
        <p:txBody>
          <a:bodyPr lIns="540000" tIns="540000" rIns="540000" bIns="540000" anchor="ctr" anchorCtr="0"/>
          <a:lstStyle>
            <a:lvl1pPr algn="l">
              <a:defRPr sz="4000"/>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4CEE0F2-B3B6-4D09-B7B6-541DAA206A45}" type="datetime2">
              <a:rPr lang="da-DK" smtClean="0"/>
              <a:t>27. juni 2024</a:t>
            </a:fld>
            <a:endParaRPr lang="da-DK" sz="110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tIns="72000">
            <a:noAutofit/>
          </a:bodyPr>
          <a:lstStyle>
            <a:lvl1pPr algn="ctr">
              <a:buNone/>
              <a:defRPr sz="1200"/>
            </a:lvl1pPr>
          </a:lstStyle>
          <a:p>
            <a:r>
              <a:rPr lang="da-DK"/>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417397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 Cover">
    <p:bg>
      <p:bgPr>
        <a:solidFill>
          <a:srgbClr val="5A0014"/>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a:xfrm>
            <a:off x="0" y="0"/>
            <a:ext cx="4533900" cy="6876861"/>
          </a:xfrm>
          <a:prstGeom prst="rect">
            <a:avLst/>
          </a:prstGeom>
          <a:solidFill>
            <a:srgbClr val="FF785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bwMode="ltGray">
          <a:xfrm>
            <a:off x="0" y="2311399"/>
            <a:ext cx="7586663" cy="4565461"/>
          </a:xfrm>
          <a:solidFill>
            <a:srgbClr val="CD3246"/>
          </a:solidFill>
        </p:spPr>
        <p:txBody>
          <a:bodyPr lIns="540000" tIns="540000" rIns="540000" bIns="540000" anchor="ctr" anchorCtr="0"/>
          <a:lstStyle>
            <a:lvl1pPr algn="l">
              <a:defRPr sz="4000">
                <a:solidFill>
                  <a:schemeClr val="bg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bg1"/>
                </a:solidFill>
              </a:defRPr>
            </a:lvl1pPr>
          </a:lstStyle>
          <a:p>
            <a:fld id="{6299EFBE-0540-43A4-8078-FFD338FF20FF}" type="datetime2">
              <a:rPr lang="da-DK" smtClean="0"/>
              <a:t>27. juni 2024</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rgbClr val="5A0014"/>
          </a:solidFill>
        </p:spPr>
        <p:txBody>
          <a:bodyPr wrap="square" tIns="72000">
            <a:noAutofit/>
          </a:bodyPr>
          <a:lstStyle>
            <a:lvl1pPr algn="ctr">
              <a:buNone/>
              <a:defRPr sz="1200"/>
            </a:lvl1pPr>
          </a:lstStyle>
          <a:p>
            <a:r>
              <a:rPr lang="da-DK"/>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188244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a:xfrm>
            <a:off x="0" y="0"/>
            <a:ext cx="6096000" cy="6876861"/>
          </a:xfrm>
          <a:prstGeom prst="rect">
            <a:avLst/>
          </a:prstGeom>
          <a:solidFill>
            <a:srgbClr val="FF785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bwMode="ltGray">
          <a:xfrm>
            <a:off x="6095999" y="0"/>
            <a:ext cx="4442400" cy="5144400"/>
          </a:xfrm>
          <a:prstGeom prst="rect">
            <a:avLst/>
          </a:prstGeom>
          <a:solidFill>
            <a:srgbClr val="CD324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27. juni 2024</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41810759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rgbClr val="FFD7D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6096000" cy="6876861"/>
          </a:xfrm>
          <a:prstGeom prst="rect">
            <a:avLst/>
          </a:prstGeom>
          <a:solidFill>
            <a:srgbClr val="CD324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a:xfrm>
            <a:off x="6095999" y="0"/>
            <a:ext cx="4442400" cy="5144400"/>
          </a:xfrm>
          <a:prstGeom prst="rect">
            <a:avLst/>
          </a:prstGeom>
          <a:solidFill>
            <a:srgbClr val="FF785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27. juni 2024</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a:p>
        </p:txBody>
      </p:sp>
      <p:pic>
        <p:nvPicPr>
          <p:cNvPr id="5" name="Graphic 4">
            <a:extLst>
              <a:ext uri="{FF2B5EF4-FFF2-40B4-BE49-F238E27FC236}">
                <a16:creationId xmlns:a16="http://schemas.microsoft.com/office/drawing/2014/main" id="{B6682465-5332-479A-9938-F489C593FB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99346087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rgbClr val="CD324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rgbClr val="FF785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Agenda punkt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01</a:t>
            </a:r>
          </a:p>
          <a:p>
            <a:pPr lvl="1"/>
            <a:r>
              <a:rPr lang="da-DK" noProof="0"/>
              <a:t>02</a:t>
            </a:r>
          </a:p>
          <a:p>
            <a:pPr lvl="2"/>
            <a:r>
              <a:rPr lang="da-DK" noProof="0"/>
              <a:t>03</a:t>
            </a:r>
          </a:p>
          <a:p>
            <a:pPr lvl="3"/>
            <a:r>
              <a:rPr lang="da-DK" noProof="0"/>
              <a:t>04</a:t>
            </a:r>
          </a:p>
          <a:p>
            <a:pPr lvl="4"/>
            <a:r>
              <a:rPr lang="da-DK" noProof="0"/>
              <a:t>05</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27. juni 2024</a:t>
            </a:fld>
            <a:endParaRPr lang="da-DK"/>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rgbClr val="8C142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rgbClr val="CD324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Agenda punkt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01</a:t>
            </a:r>
          </a:p>
          <a:p>
            <a:pPr lvl="1"/>
            <a:r>
              <a:rPr lang="da-DK" noProof="0"/>
              <a:t>02</a:t>
            </a:r>
          </a:p>
          <a:p>
            <a:pPr lvl="2"/>
            <a:r>
              <a:rPr lang="da-DK" noProof="0"/>
              <a:t>03</a:t>
            </a:r>
          </a:p>
          <a:p>
            <a:pPr lvl="3"/>
            <a:r>
              <a:rPr lang="da-DK" noProof="0"/>
              <a:t>04</a:t>
            </a:r>
          </a:p>
          <a:p>
            <a:pPr lvl="4"/>
            <a:r>
              <a:rPr lang="da-DK" noProof="0"/>
              <a:t>05</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27. juni 2024</a:t>
            </a:fld>
            <a:endParaRPr lang="da-DK"/>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80889856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12.xml"/><Relationship Id="rId21" Type="http://schemas.openxmlformats.org/officeDocument/2006/relationships/slideLayout" Target="../slideLayouts/slideLayout21.xml"/><Relationship Id="rId34" Type="http://schemas.openxmlformats.org/officeDocument/2006/relationships/tags" Target="../tags/tag7.xml"/><Relationship Id="rId42" Type="http://schemas.openxmlformats.org/officeDocument/2006/relationships/tags" Target="../tags/tag15.xml"/><Relationship Id="rId47" Type="http://schemas.openxmlformats.org/officeDocument/2006/relationships/tags" Target="../tags/tag20.xml"/><Relationship Id="rId50" Type="http://schemas.openxmlformats.org/officeDocument/2006/relationships/tags" Target="../tags/tag2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2.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5.xml"/><Relationship Id="rId37" Type="http://schemas.openxmlformats.org/officeDocument/2006/relationships/tags" Target="../tags/tag10.xml"/><Relationship Id="rId40" Type="http://schemas.openxmlformats.org/officeDocument/2006/relationships/tags" Target="../tags/tag13.xml"/><Relationship Id="rId45" Type="http://schemas.openxmlformats.org/officeDocument/2006/relationships/tags" Target="../tags/tag1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1.xml"/><Relationship Id="rId36" Type="http://schemas.openxmlformats.org/officeDocument/2006/relationships/tags" Target="../tags/tag9.xml"/><Relationship Id="rId49" Type="http://schemas.openxmlformats.org/officeDocument/2006/relationships/tags" Target="../tags/tag2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4.xml"/><Relationship Id="rId44" Type="http://schemas.openxmlformats.org/officeDocument/2006/relationships/tags" Target="../tags/tag17.xml"/><Relationship Id="rId52"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tags" Target="../tags/tag3.xml"/><Relationship Id="rId35" Type="http://schemas.openxmlformats.org/officeDocument/2006/relationships/tags" Target="../tags/tag8.xml"/><Relationship Id="rId43" Type="http://schemas.openxmlformats.org/officeDocument/2006/relationships/tags" Target="../tags/tag16.xml"/><Relationship Id="rId48" Type="http://schemas.openxmlformats.org/officeDocument/2006/relationships/tags" Target="../tags/tag21.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6.xml"/><Relationship Id="rId38" Type="http://schemas.openxmlformats.org/officeDocument/2006/relationships/tags" Target="../tags/tag11.xml"/><Relationship Id="rId46" Type="http://schemas.openxmlformats.org/officeDocument/2006/relationships/tags" Target="../tags/tag19.xml"/><Relationship Id="rId20" Type="http://schemas.openxmlformats.org/officeDocument/2006/relationships/slideLayout" Target="../slideLayouts/slideLayout20.xml"/><Relationship Id="rId41"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2080800"/>
            <a:ext cx="11473200" cy="4053600"/>
          </a:xfrm>
          <a:prstGeom prst="rect">
            <a:avLst/>
          </a:prstGeom>
        </p:spPr>
        <p:txBody>
          <a:bodyPr vert="horz" lIns="0" tIns="0" rIns="0" bIns="0" rtlCol="0">
            <a:noAutofit/>
          </a:bodyPr>
          <a:lstStyle/>
          <a:p>
            <a:pPr lvl="0"/>
            <a:r>
              <a:rPr lang="da-DK" noProof="0"/>
              <a:t>Level 1</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 Small Header</a:t>
            </a:r>
          </a:p>
          <a:p>
            <a:pPr lvl="7"/>
            <a:r>
              <a:rPr lang="da-DK" noProof="0"/>
              <a:t>Level 8, Small Body</a:t>
            </a:r>
          </a:p>
          <a:p>
            <a:pPr lvl="8"/>
            <a:r>
              <a:rPr lang="da-DK" noProof="0"/>
              <a:t>Level 9, </a:t>
            </a:r>
            <a:r>
              <a:rPr lang="da-DK" noProof="0" err="1"/>
              <a:t>Infographic</a:t>
            </a:r>
            <a:endParaRPr lang="da-DK" noProof="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802800"/>
            <a:ext cx="11473200" cy="1278000"/>
          </a:xfrm>
          <a:prstGeom prst="rect">
            <a:avLst/>
          </a:prstGeom>
        </p:spPr>
        <p:txBody>
          <a:bodyPr vert="horz" lIns="0" tIns="0" rIns="0" bIns="0" rtlCol="0" anchor="t" anchorCtr="0">
            <a:noAutofit/>
          </a:bodyPr>
          <a:lstStyle/>
          <a:p>
            <a:r>
              <a:rPr lang="da-DK"/>
              <a:t>Klik for at redigere titeltypografien i masteren</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358775" y="360000"/>
            <a:ext cx="985838" cy="108000"/>
          </a:xfrm>
          <a:prstGeom prst="rect">
            <a:avLst/>
          </a:prstGeom>
        </p:spPr>
        <p:txBody>
          <a:bodyPr vert="horz" lIns="0" tIns="0" rIns="0" bIns="0" rtlCol="0" anchor="ctr"/>
          <a:lstStyle>
            <a:lvl1pPr algn="l">
              <a:defRPr sz="600">
                <a:solidFill>
                  <a:schemeClr val="tx1"/>
                </a:solidFill>
              </a:defRPr>
            </a:lvl1pPr>
          </a:lstStyle>
          <a:p>
            <a:fld id="{CB606CCD-CC4E-47DA-A095-139436D9729C}" type="datetime2">
              <a:rPr lang="da-DK" smtClean="0"/>
              <a:t>27. juni 2024</a:t>
            </a:fld>
            <a:endParaRPr lang="da-DK">
              <a:solidFill>
                <a:schemeClr val="tx1"/>
              </a:solidFill>
            </a:endParaRP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4613" y="360000"/>
            <a:ext cx="1612900" cy="108000"/>
          </a:xfrm>
          <a:prstGeom prst="rect">
            <a:avLst/>
          </a:prstGeom>
        </p:spPr>
        <p:txBody>
          <a:bodyPr vert="horz" lIns="0" tIns="0" rIns="0" bIns="0" rtlCol="0" anchor="ctr"/>
          <a:lstStyle>
            <a:lvl1pPr algn="l">
              <a:defRPr sz="600">
                <a:solidFill>
                  <a:schemeClr val="tx1"/>
                </a:solidFill>
              </a:defRPr>
            </a:lvl1pPr>
          </a:lstStyle>
          <a:p>
            <a:pPr algn="l"/>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82438" y="6389638"/>
            <a:ext cx="349200" cy="108000"/>
          </a:xfrm>
          <a:prstGeom prst="rect">
            <a:avLst/>
          </a:prstGeom>
        </p:spPr>
        <p:txBody>
          <a:bodyPr vert="horz" lIns="0" tIns="0" rIns="0" bIns="0" rtlCol="0" anchor="ctr"/>
          <a:lstStyle>
            <a:lvl1pPr algn="r">
              <a:defRPr sz="600">
                <a:solidFill>
                  <a:schemeClr val="tx1"/>
                </a:solidFill>
              </a:defRPr>
            </a:lvl1pPr>
          </a:lstStyle>
          <a:p>
            <a:fld id="{23AA811B-2EBD-4900-905E-5BE206449611}" type="slidenum">
              <a:rPr lang="da-DK" smtClean="0"/>
              <a:pPr/>
              <a:t>‹nr.›</a:t>
            </a:fld>
            <a:endParaRPr lang="da-DK"/>
          </a:p>
        </p:txBody>
      </p:sp>
      <p:pic>
        <p:nvPicPr>
          <p:cNvPr id="57" name="Logo">
            <a:extLst>
              <a:ext uri="{FF2B5EF4-FFF2-40B4-BE49-F238E27FC236}">
                <a16:creationId xmlns:a16="http://schemas.microsoft.com/office/drawing/2014/main" id="{B3F0A4F3-C4FE-47A6-804C-29AB35D358FB}"/>
              </a:ext>
            </a:extLst>
          </p:cNvPr>
          <p:cNvPicPr>
            <a:picLocks noChangeAspect="1"/>
          </p:cNvPicPr>
          <p:nvPr userDrawn="1"/>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a:xfrm>
            <a:off x="11727328" y="355788"/>
            <a:ext cx="108553" cy="217488"/>
          </a:xfrm>
          <a:prstGeom prst="rect">
            <a:avLst/>
          </a:prstGeom>
        </p:spPr>
      </p:pic>
      <p:sp>
        <p:nvSpPr>
          <p:cNvPr id="32" name="[WorkArea]" descr="&lt;?xml version=&quot;1.0&quot; encoding=&quot;utf-16&quot;?&gt;&#10;&lt;GridTheme xmlns:xsi=&quot;http://www.w3.org/2001/XMLSchema-instance&quot; xmlns:xsd=&quot;http://www.w3.org/2001/XMLSchema&quot;&gt;&#10;  &lt;GuideLines /&gt;&#10;  &lt;SubGrids&gt;&#10;    &lt;SubGrid&gt;&#10;      &lt;Left&gt;28.3467712&lt;/Left&gt;&#10;      &lt;Top&gt;28.3464565&lt;/Top&gt;&#10;      &lt;Width&gt;49.2910233&lt;/Width&gt;&#10;      &lt;Height&gt;483.3071&lt;/Height&gt;&#10;    &lt;/SubGrid&gt;&#10;    &lt;SubGrid&gt;&#10;      &lt;Left&gt;77.6377945&lt;/Left&gt;&#10;      &lt;Top&gt;28.3464565&lt;/Top&gt;&#10;      &lt;Width&gt;28.3464565&lt;/Width&gt;&#10;      &lt;Height&gt;483.3071&lt;/Height&gt;&#10;    &lt;/SubGrid&gt;&#10;    &lt;SubGrid&gt;&#10;      &lt;Left&gt;105.984253&lt;/Left&gt;&#10;      &lt;Top&gt;28.3464565&lt;/Top&gt;&#10;      &lt;Width&gt;49.29134&lt;/Width&gt;&#10;      &lt;Height&gt;483.3071&lt;/Height&gt;&#10;    &lt;/SubGrid&gt;&#10;    &lt;SubGrid&gt;&#10;      &lt;Left&gt;155.275589&lt;/Left&gt;&#10;      &lt;Top&gt;28.3464565&lt;/Top&gt;&#10;      &lt;Width&gt;28.3464565&lt;/Width&gt;&#10;      &lt;Height&gt;483.3071&lt;/Height&gt;&#10;    &lt;/SubGrid&gt;&#10;    &lt;SubGrid&gt;&#10;      &lt;Left&gt;183.62204&lt;/Left&gt;&#10;      &lt;Top&gt;28.3464565&lt;/Top&gt;&#10;      &lt;Width&gt;49.29134&lt;/Width&gt;&#10;      &lt;Height&gt;483.3071&lt;/Height&gt;&#10;    &lt;/SubGrid&gt;&#10;    &lt;SubGrid&gt;&#10;      &lt;Left&gt;232.913391&lt;/Left&gt;&#10;      &lt;Top&gt;28.3464565&lt;/Top&gt;&#10;      &lt;Width&gt;28.3464565&lt;/Width&gt;&#10;      &lt;Height&gt;483.3071&lt;/Height&gt;&#10;    &lt;/SubGrid&gt;&#10;    &lt;SubGrid&gt;&#10;      &lt;Left&gt;261.259857&lt;/Left&gt;&#10;      &lt;Top&gt;28.3464565&lt;/Top&gt;&#10;      &lt;Width&gt;49.29134&lt;/Width&gt;&#10;      &lt;Height&gt;483.3071&lt;/Height&gt;&#10;    &lt;/SubGrid&gt;&#10;    &lt;SubGrid&gt;&#10;      &lt;Left&gt;310.551178&lt;/Left&gt;&#10;      &lt;Top&gt;28.3464565&lt;/Top&gt;&#10;      &lt;Width&gt;28.3464565&lt;/Width&gt;&#10;      &lt;Height&gt;483.3071&lt;/Height&gt;&#10;    &lt;/SubGrid&gt;&#10;    &lt;SubGrid&gt;&#10;      &lt;Left&gt;338.897644&lt;/Left&gt;&#10;      &lt;Top&gt;28.3464565&lt;/Top&gt;&#10;      &lt;Width&gt;49.29134&lt;/Width&gt;&#10;      &lt;Height&gt;483.3071&lt;/Height&gt;&#10;    &lt;/SubGrid&gt;&#10;    &lt;SubGrid&gt;&#10;      &lt;Left&gt;388.188965&lt;/Left&gt;&#10;      &lt;Top&gt;28.3464565&lt;/Top&gt;&#10;      &lt;Width&gt;28.3464565&lt;/Width&gt;&#10;      &lt;Height&gt;483.3071&lt;/Height&gt;&#10;    &lt;/SubGrid&gt;&#10;    &lt;SubGrid&gt;&#10;      &lt;Left&gt;416.535431&lt;/Left&gt;&#10;      &lt;Top&gt;28.3464565&lt;/Top&gt;&#10;      &lt;Width&gt;49.29134&lt;/Width&gt;&#10;      &lt;Height&gt;483.3071&lt;/Height&gt;&#10;    &lt;/SubGrid&gt;&#10;    &lt;SubGrid&gt;&#10;      &lt;Left&gt;465.826782&lt;/Left&gt;&#10;      &lt;Top&gt;28.3464565&lt;/Top&gt;&#10;      &lt;Width&gt;28.3464565&lt;/Width&gt;&#10;      &lt;Height&gt;483.3071&lt;/Height&gt;&#10;    &lt;/SubGrid&gt;&#10;    &lt;SubGrid&gt;&#10;      &lt;Left&gt;494.173218&lt;/Left&gt;&#10;      &lt;Top&gt;28.3464565&lt;/Top&gt;&#10;      &lt;Width&gt;49.29134&lt;/Width&gt;&#10;      &lt;Height&gt;483.3071&lt;/Height&gt;&#10;    &lt;/SubGrid&gt;&#10;    &lt;SubGrid&gt;&#10;      &lt;Left&gt;543.464539&lt;/Left&gt;&#10;      &lt;Top&gt;28.3464565&lt;/Top&gt;&#10;      &lt;Width&gt;28.3463783&lt;/Width&gt;&#10;      &lt;Height&gt;483.3071&lt;/Height&gt;&#10;    &lt;/SubGrid&gt;&#10;    &lt;SubGrid&gt;&#10;      &lt;Left&gt;571.811035&lt;/Left&gt;&#10;      &lt;Top&gt;28.3464565&lt;/Top&gt;&#10;      &lt;Width&gt;49.29134&lt;/Width&gt;&#10;      &lt;Height&gt;483.3071&lt;/Height&gt;&#10;    &lt;/SubGrid&gt;&#10;    &lt;SubGrid&gt;&#10;      &lt;Left&gt;621.102356&lt;/Left&gt;&#10;      &lt;Top&gt;28.3464565&lt;/Top&gt;&#10;      &lt;Width&gt;28.3464565&lt;/Width&gt;&#10;      &lt;Height&gt;483.3071&lt;/Height&gt;&#10;    &lt;/SubGrid&gt;&#10;    &lt;SubGrid&gt;&#10;      &lt;Left&gt;649.4488&lt;/Left&gt;&#10;      &lt;Top&gt;28.3464565&lt;/Top&gt;&#10;      &lt;Width&gt;49.29126&lt;/Width&gt;&#10;      &lt;Height&gt;483.3071&lt;/Height&gt;&#10;    &lt;/SubGrid&gt;&#10;    &lt;SubGrid&gt;&#10;      &lt;Left&gt;698.7402&lt;/Left&gt;&#10;      &lt;Top&gt;28.3464565&lt;/Top&gt;&#10;      &lt;Width&gt;28.3464565&lt;/Width&gt;&#10;      &lt;Height&gt;483.3071&lt;/Height&gt;&#10;    &lt;/SubGrid&gt;&#10;    &lt;SubGrid&gt;&#10;      &lt;Left&gt;727.0866&lt;/Left&gt;&#10;      &lt;Top&gt;28.3464565&lt;/Top&gt;&#10;      &lt;Width&gt;49.29134&lt;/Width&gt;&#10;      &lt;Height&gt;483.3071&lt;/Height&gt;&#10;    &lt;/SubGrid&gt;&#10;    &lt;SubGrid&gt;&#10;      &lt;Left&gt;776.3779&lt;/Left&gt;&#10;      &lt;Top&gt;28.3464565&lt;/Top&gt;&#10;      &lt;Width&gt;28.3463783&lt;/Width&gt;&#10;      &lt;Height&gt;483.3071&lt;/Height&gt;&#10;    &lt;/SubGrid&gt;&#10;    &lt;SubGrid&gt;&#10;      &lt;Left&gt;804.7244&lt;/Left&gt;&#10;      &lt;Top&gt;28.3464565&lt;/Top&gt;&#10;      &lt;Width&gt;49.29134&lt;/Width&gt;&#10;      &lt;Height&gt;483.3071&lt;/Height&gt;&#10;    &lt;/SubGrid&gt;&#10;    &lt;SubGrid&gt;&#10;      &lt;Left&gt;854.015747&lt;/Left&gt;&#10;      &lt;Top&gt;28.3464565&lt;/Top&gt;&#10;      &lt;Width&gt;28.3464565&lt;/Width&gt;&#10;      &lt;Height&gt;483.3071&lt;/Height&gt;&#10;    &lt;/SubGrid&gt;&#10;    &lt;SubGrid&gt;&#10;      &lt;Left&gt;882.3622&lt;/Left&gt;&#10;      &lt;Top&gt;28.3464565&lt;/Top&gt;&#10;      &lt;Width&gt;49.29126&lt;/Width&gt;&#10;      &lt;Height&gt;483.3071&lt;/Height&gt;&#10;    &lt;/SubGrid&gt;&#10;  &lt;/SubGrids&gt;&#10;  &lt;WorkArea&gt;&#10;    &lt;Top&gt;28.3464565&lt;/Top&gt;&#10;    &lt;Left&gt;28.3467712&lt;/Left&gt;&#10;    &lt;Width&gt;903.306763&lt;/Width&gt;&#10;    &lt;Height&gt;483.3071&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A943CBC3-1311-49A2-9FE5-39EB05D223BF}"/>
              </a:ext>
            </a:extLst>
          </p:cNvPr>
          <p:cNvSpPr/>
          <p:nvPr userDrawn="1"/>
        </p:nvSpPr>
        <p:spPr>
          <a:xfrm>
            <a:off x="360004" y="360000"/>
            <a:ext cx="11471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3" name="Rectangle 32" hidden="1">
            <a:extLst>
              <a:ext uri="{FF2B5EF4-FFF2-40B4-BE49-F238E27FC236}">
                <a16:creationId xmlns:a16="http://schemas.microsoft.com/office/drawing/2014/main" id="{71C94564-454B-4781-A580-7843A7B05A9A}"/>
              </a:ext>
            </a:extLst>
          </p:cNvPr>
          <p:cNvSpPr/>
          <p:nvPr userDrawn="1">
            <p:custDataLst>
              <p:tags r:id="rId28"/>
            </p:custDataLst>
          </p:nvPr>
        </p:nvSpPr>
        <p:spPr>
          <a:xfrm>
            <a:off x="360004" y="360000"/>
            <a:ext cx="625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4" name="Rectangle 33" hidden="1">
            <a:extLst>
              <a:ext uri="{FF2B5EF4-FFF2-40B4-BE49-F238E27FC236}">
                <a16:creationId xmlns:a16="http://schemas.microsoft.com/office/drawing/2014/main" id="{F7CFB1F1-5965-4A6A-8967-B953091D36EF}"/>
              </a:ext>
            </a:extLst>
          </p:cNvPr>
          <p:cNvSpPr/>
          <p:nvPr userDrawn="1">
            <p:custDataLst>
              <p:tags r:id="rId29"/>
            </p:custDataLst>
          </p:nvPr>
        </p:nvSpPr>
        <p:spPr>
          <a:xfrm>
            <a:off x="98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5" name="Rectangle 34" hidden="1">
            <a:extLst>
              <a:ext uri="{FF2B5EF4-FFF2-40B4-BE49-F238E27FC236}">
                <a16:creationId xmlns:a16="http://schemas.microsoft.com/office/drawing/2014/main" id="{991965B4-6561-42A5-9595-858E838C1F01}"/>
              </a:ext>
            </a:extLst>
          </p:cNvPr>
          <p:cNvSpPr/>
          <p:nvPr userDrawn="1">
            <p:custDataLst>
              <p:tags r:id="rId30"/>
            </p:custDataLst>
          </p:nvPr>
        </p:nvSpPr>
        <p:spPr>
          <a:xfrm>
            <a:off x="134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6" name="Rectangle 35" hidden="1">
            <a:extLst>
              <a:ext uri="{FF2B5EF4-FFF2-40B4-BE49-F238E27FC236}">
                <a16:creationId xmlns:a16="http://schemas.microsoft.com/office/drawing/2014/main" id="{9C5B6794-60F4-4582-9141-4ACF49903584}"/>
              </a:ext>
            </a:extLst>
          </p:cNvPr>
          <p:cNvSpPr/>
          <p:nvPr userDrawn="1">
            <p:custDataLst>
              <p:tags r:id="rId31"/>
            </p:custDataLst>
          </p:nvPr>
        </p:nvSpPr>
        <p:spPr>
          <a:xfrm>
            <a:off x="1972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7" name="Rectangle 36" hidden="1">
            <a:extLst>
              <a:ext uri="{FF2B5EF4-FFF2-40B4-BE49-F238E27FC236}">
                <a16:creationId xmlns:a16="http://schemas.microsoft.com/office/drawing/2014/main" id="{78C7F55F-D518-404A-9901-C75E03997B9F}"/>
              </a:ext>
            </a:extLst>
          </p:cNvPr>
          <p:cNvSpPr/>
          <p:nvPr userDrawn="1">
            <p:custDataLst>
              <p:tags r:id="rId32"/>
            </p:custDataLst>
          </p:nvPr>
        </p:nvSpPr>
        <p:spPr>
          <a:xfrm>
            <a:off x="233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8" name="Rectangle 37" hidden="1">
            <a:extLst>
              <a:ext uri="{FF2B5EF4-FFF2-40B4-BE49-F238E27FC236}">
                <a16:creationId xmlns:a16="http://schemas.microsoft.com/office/drawing/2014/main" id="{3E33D35D-5258-42E6-A80B-0502B4C3F97B}"/>
              </a:ext>
            </a:extLst>
          </p:cNvPr>
          <p:cNvSpPr/>
          <p:nvPr userDrawn="1">
            <p:custDataLst>
              <p:tags r:id="rId33"/>
            </p:custDataLst>
          </p:nvPr>
        </p:nvSpPr>
        <p:spPr>
          <a:xfrm>
            <a:off x="295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9" name="Rectangle 38" hidden="1">
            <a:extLst>
              <a:ext uri="{FF2B5EF4-FFF2-40B4-BE49-F238E27FC236}">
                <a16:creationId xmlns:a16="http://schemas.microsoft.com/office/drawing/2014/main" id="{FEAE639E-C5AE-4B0A-A7E0-F6A5B0E0A334}"/>
              </a:ext>
            </a:extLst>
          </p:cNvPr>
          <p:cNvSpPr/>
          <p:nvPr userDrawn="1">
            <p:custDataLst>
              <p:tags r:id="rId34"/>
            </p:custDataLst>
          </p:nvPr>
        </p:nvSpPr>
        <p:spPr>
          <a:xfrm>
            <a:off x="3318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0" name="Rectangle 39" hidden="1">
            <a:extLst>
              <a:ext uri="{FF2B5EF4-FFF2-40B4-BE49-F238E27FC236}">
                <a16:creationId xmlns:a16="http://schemas.microsoft.com/office/drawing/2014/main" id="{8E434181-D8A6-4ACD-9781-D820F738EACD}"/>
              </a:ext>
            </a:extLst>
          </p:cNvPr>
          <p:cNvSpPr/>
          <p:nvPr userDrawn="1">
            <p:custDataLst>
              <p:tags r:id="rId35"/>
            </p:custDataLst>
          </p:nvPr>
        </p:nvSpPr>
        <p:spPr>
          <a:xfrm>
            <a:off x="394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1" name="Rectangle 40" hidden="1">
            <a:extLst>
              <a:ext uri="{FF2B5EF4-FFF2-40B4-BE49-F238E27FC236}">
                <a16:creationId xmlns:a16="http://schemas.microsoft.com/office/drawing/2014/main" id="{127B2E2A-52D9-49F4-9D86-BAF6CE3CF539}"/>
              </a:ext>
            </a:extLst>
          </p:cNvPr>
          <p:cNvSpPr/>
          <p:nvPr userDrawn="1">
            <p:custDataLst>
              <p:tags r:id="rId36"/>
            </p:custDataLst>
          </p:nvPr>
        </p:nvSpPr>
        <p:spPr>
          <a:xfrm>
            <a:off x="430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2" name="Rectangle 41" hidden="1">
            <a:extLst>
              <a:ext uri="{FF2B5EF4-FFF2-40B4-BE49-F238E27FC236}">
                <a16:creationId xmlns:a16="http://schemas.microsoft.com/office/drawing/2014/main" id="{0DA620EB-8B0B-436B-9121-3251E2FB9FAB}"/>
              </a:ext>
            </a:extLst>
          </p:cNvPr>
          <p:cNvSpPr/>
          <p:nvPr userDrawn="1">
            <p:custDataLst>
              <p:tags r:id="rId37"/>
            </p:custDataLst>
          </p:nvPr>
        </p:nvSpPr>
        <p:spPr>
          <a:xfrm>
            <a:off x="4930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3" name="Rectangle 42" hidden="1">
            <a:extLst>
              <a:ext uri="{FF2B5EF4-FFF2-40B4-BE49-F238E27FC236}">
                <a16:creationId xmlns:a16="http://schemas.microsoft.com/office/drawing/2014/main" id="{2D5A9CA0-56EF-4AD2-B5E5-FE3098EB6596}"/>
              </a:ext>
            </a:extLst>
          </p:cNvPr>
          <p:cNvSpPr/>
          <p:nvPr userDrawn="1">
            <p:custDataLst>
              <p:tags r:id="rId38"/>
            </p:custDataLst>
          </p:nvPr>
        </p:nvSpPr>
        <p:spPr>
          <a:xfrm>
            <a:off x="529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4" name="Rectangle 43" hidden="1">
            <a:extLst>
              <a:ext uri="{FF2B5EF4-FFF2-40B4-BE49-F238E27FC236}">
                <a16:creationId xmlns:a16="http://schemas.microsoft.com/office/drawing/2014/main" id="{E3322AFB-C3F8-4584-B354-26E6FC8FC0F8}"/>
              </a:ext>
            </a:extLst>
          </p:cNvPr>
          <p:cNvSpPr/>
          <p:nvPr userDrawn="1">
            <p:custDataLst>
              <p:tags r:id="rId39"/>
            </p:custDataLst>
          </p:nvPr>
        </p:nvSpPr>
        <p:spPr>
          <a:xfrm>
            <a:off x="591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5" name="Rectangle 44" hidden="1">
            <a:extLst>
              <a:ext uri="{FF2B5EF4-FFF2-40B4-BE49-F238E27FC236}">
                <a16:creationId xmlns:a16="http://schemas.microsoft.com/office/drawing/2014/main" id="{F101F44C-AF82-4C50-8361-E1E8CDAED7CB}"/>
              </a:ext>
            </a:extLst>
          </p:cNvPr>
          <p:cNvSpPr/>
          <p:nvPr userDrawn="1">
            <p:custDataLst>
              <p:tags r:id="rId40"/>
            </p:custDataLst>
          </p:nvPr>
        </p:nvSpPr>
        <p:spPr>
          <a:xfrm>
            <a:off x="627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6" name="Rectangle 45" hidden="1">
            <a:extLst>
              <a:ext uri="{FF2B5EF4-FFF2-40B4-BE49-F238E27FC236}">
                <a16:creationId xmlns:a16="http://schemas.microsoft.com/office/drawing/2014/main" id="{99F06B9D-0AB7-4B76-B8AD-02FD5467F2DA}"/>
              </a:ext>
            </a:extLst>
          </p:cNvPr>
          <p:cNvSpPr/>
          <p:nvPr userDrawn="1">
            <p:custDataLst>
              <p:tags r:id="rId41"/>
            </p:custDataLst>
          </p:nvPr>
        </p:nvSpPr>
        <p:spPr>
          <a:xfrm>
            <a:off x="6902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7" name="Rectangle 46" hidden="1">
            <a:extLst>
              <a:ext uri="{FF2B5EF4-FFF2-40B4-BE49-F238E27FC236}">
                <a16:creationId xmlns:a16="http://schemas.microsoft.com/office/drawing/2014/main" id="{B79CBA20-7292-4EB7-8DB5-E8B4BAB62244}"/>
              </a:ext>
            </a:extLst>
          </p:cNvPr>
          <p:cNvSpPr/>
          <p:nvPr userDrawn="1">
            <p:custDataLst>
              <p:tags r:id="rId42"/>
            </p:custDataLst>
          </p:nvPr>
        </p:nvSpPr>
        <p:spPr>
          <a:xfrm>
            <a:off x="726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8" name="Rectangle 47" hidden="1">
            <a:extLst>
              <a:ext uri="{FF2B5EF4-FFF2-40B4-BE49-F238E27FC236}">
                <a16:creationId xmlns:a16="http://schemas.microsoft.com/office/drawing/2014/main" id="{DD782FC1-3CF3-43A1-AB40-EA754E9CAECC}"/>
              </a:ext>
            </a:extLst>
          </p:cNvPr>
          <p:cNvSpPr/>
          <p:nvPr userDrawn="1">
            <p:custDataLst>
              <p:tags r:id="rId43"/>
            </p:custDataLst>
          </p:nvPr>
        </p:nvSpPr>
        <p:spPr>
          <a:xfrm>
            <a:off x="788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9" name="Rectangle 48" hidden="1">
            <a:extLst>
              <a:ext uri="{FF2B5EF4-FFF2-40B4-BE49-F238E27FC236}">
                <a16:creationId xmlns:a16="http://schemas.microsoft.com/office/drawing/2014/main" id="{2086F463-A740-402E-9E1D-2A4A22D913E0}"/>
              </a:ext>
            </a:extLst>
          </p:cNvPr>
          <p:cNvSpPr/>
          <p:nvPr userDrawn="1">
            <p:custDataLst>
              <p:tags r:id="rId44"/>
            </p:custDataLst>
          </p:nvPr>
        </p:nvSpPr>
        <p:spPr>
          <a:xfrm>
            <a:off x="8248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0" name="Rectangle 49" hidden="1">
            <a:extLst>
              <a:ext uri="{FF2B5EF4-FFF2-40B4-BE49-F238E27FC236}">
                <a16:creationId xmlns:a16="http://schemas.microsoft.com/office/drawing/2014/main" id="{F370992A-92C7-4116-BC4C-9BADCB286F34}"/>
              </a:ext>
            </a:extLst>
          </p:cNvPr>
          <p:cNvSpPr/>
          <p:nvPr userDrawn="1">
            <p:custDataLst>
              <p:tags r:id="rId45"/>
            </p:custDataLst>
          </p:nvPr>
        </p:nvSpPr>
        <p:spPr>
          <a:xfrm>
            <a:off x="887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1" name="Rectangle 50" hidden="1">
            <a:extLst>
              <a:ext uri="{FF2B5EF4-FFF2-40B4-BE49-F238E27FC236}">
                <a16:creationId xmlns:a16="http://schemas.microsoft.com/office/drawing/2014/main" id="{CF687FB8-6B1C-4D06-BD6F-1EE2F18345A8}"/>
              </a:ext>
            </a:extLst>
          </p:cNvPr>
          <p:cNvSpPr/>
          <p:nvPr userDrawn="1">
            <p:custDataLst>
              <p:tags r:id="rId46"/>
            </p:custDataLst>
          </p:nvPr>
        </p:nvSpPr>
        <p:spPr>
          <a:xfrm>
            <a:off x="923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2" name="Rectangle 51" hidden="1">
            <a:extLst>
              <a:ext uri="{FF2B5EF4-FFF2-40B4-BE49-F238E27FC236}">
                <a16:creationId xmlns:a16="http://schemas.microsoft.com/office/drawing/2014/main" id="{8336EFA1-FACB-4BF7-9108-BEDA9F7D9FFA}"/>
              </a:ext>
            </a:extLst>
          </p:cNvPr>
          <p:cNvSpPr/>
          <p:nvPr userDrawn="1">
            <p:custDataLst>
              <p:tags r:id="rId47"/>
            </p:custDataLst>
          </p:nvPr>
        </p:nvSpPr>
        <p:spPr>
          <a:xfrm>
            <a:off x="9860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3" name="Rectangle 52" hidden="1">
            <a:extLst>
              <a:ext uri="{FF2B5EF4-FFF2-40B4-BE49-F238E27FC236}">
                <a16:creationId xmlns:a16="http://schemas.microsoft.com/office/drawing/2014/main" id="{7B05886B-7440-432D-BBAA-6255EDBC3023}"/>
              </a:ext>
            </a:extLst>
          </p:cNvPr>
          <p:cNvSpPr/>
          <p:nvPr userDrawn="1">
            <p:custDataLst>
              <p:tags r:id="rId48"/>
            </p:custDataLst>
          </p:nvPr>
        </p:nvSpPr>
        <p:spPr>
          <a:xfrm>
            <a:off x="1022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4" name="Rectangle 53" hidden="1">
            <a:extLst>
              <a:ext uri="{FF2B5EF4-FFF2-40B4-BE49-F238E27FC236}">
                <a16:creationId xmlns:a16="http://schemas.microsoft.com/office/drawing/2014/main" id="{6373290E-6A23-48F4-9DB8-E1A332CAF61A}"/>
              </a:ext>
            </a:extLst>
          </p:cNvPr>
          <p:cNvSpPr/>
          <p:nvPr userDrawn="1">
            <p:custDataLst>
              <p:tags r:id="rId49"/>
            </p:custDataLst>
          </p:nvPr>
        </p:nvSpPr>
        <p:spPr>
          <a:xfrm>
            <a:off x="1084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5" name="Rectangle 54" hidden="1">
            <a:extLst>
              <a:ext uri="{FF2B5EF4-FFF2-40B4-BE49-F238E27FC236}">
                <a16:creationId xmlns:a16="http://schemas.microsoft.com/office/drawing/2014/main" id="{8E2359D7-F7DF-429E-B906-D1EA9B877410}"/>
              </a:ext>
            </a:extLst>
          </p:cNvPr>
          <p:cNvSpPr/>
          <p:nvPr userDrawn="1">
            <p:custDataLst>
              <p:tags r:id="rId50"/>
            </p:custDataLst>
          </p:nvPr>
        </p:nvSpPr>
        <p:spPr>
          <a:xfrm>
            <a:off x="11206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78" r:id="rId2"/>
    <p:sldLayoutId id="2147483779" r:id="rId3"/>
    <p:sldLayoutId id="2147483780" r:id="rId4"/>
    <p:sldLayoutId id="2147483763" r:id="rId5"/>
    <p:sldLayoutId id="2147483764" r:id="rId6"/>
    <p:sldLayoutId id="2147483765" r:id="rId7"/>
    <p:sldLayoutId id="2147483737" r:id="rId8"/>
    <p:sldLayoutId id="2147483766" r:id="rId9"/>
    <p:sldLayoutId id="2147483731" r:id="rId10"/>
    <p:sldLayoutId id="2147483767" r:id="rId11"/>
    <p:sldLayoutId id="2147483732"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43" r:id="rId23"/>
    <p:sldLayoutId id="2147483744" r:id="rId24"/>
    <p:sldLayoutId id="2147483759" r:id="rId25"/>
    <p:sldLayoutId id="2147483753" r:id="rId26"/>
  </p:sldLayoutIdLst>
  <p:hf hd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53" userDrawn="1">
          <p15:clr>
            <a:srgbClr val="F26B43"/>
          </p15:clr>
        </p15:guide>
        <p15:guide id="2" pos="4347" userDrawn="1">
          <p15:clr>
            <a:srgbClr val="F26B43"/>
          </p15:clr>
        </p15:guide>
        <p15:guide id="3" orient="horz" pos="226" userDrawn="1">
          <p15:clr>
            <a:srgbClr val="F26B43"/>
          </p15:clr>
        </p15:guide>
        <p15:guide id="4" orient="horz" pos="4093" userDrawn="1">
          <p15:clr>
            <a:srgbClr val="F26B43"/>
          </p15:clr>
        </p15:guide>
        <p15:guide id="5" pos="6437" userDrawn="1">
          <p15:clr>
            <a:srgbClr val="F26B43"/>
          </p15:clr>
        </p15:guide>
        <p15:guide id="6" pos="6832" userDrawn="1">
          <p15:clr>
            <a:srgbClr val="F26B43"/>
          </p15:clr>
        </p15:guide>
        <p15:guide id="7" pos="2090" userDrawn="1">
          <p15:clr>
            <a:srgbClr val="F26B43"/>
          </p15:clr>
        </p15:guide>
        <p15:guide id="8" pos="2484" userDrawn="1">
          <p15:clr>
            <a:srgbClr val="F26B43"/>
          </p15:clr>
        </p15:guide>
        <p15:guide id="9" pos="847" userDrawn="1">
          <p15:clr>
            <a:srgbClr val="F26B43"/>
          </p15:clr>
        </p15:guide>
        <p15:guide id="10" pos="1242" userDrawn="1">
          <p15:clr>
            <a:srgbClr val="F26B43"/>
          </p15:clr>
        </p15:guide>
        <p15:guide id="11" pos="2711" userDrawn="1">
          <p15:clr>
            <a:srgbClr val="F26B43"/>
          </p15:clr>
        </p15:guide>
        <p15:guide id="12" pos="3105" userDrawn="1">
          <p15:clr>
            <a:srgbClr val="F26B43"/>
          </p15:clr>
        </p15:guide>
        <p15:guide id="13" pos="5195" userDrawn="1">
          <p15:clr>
            <a:srgbClr val="F26B43"/>
          </p15:clr>
        </p15:guide>
        <p15:guide id="14" pos="5589" userDrawn="1">
          <p15:clr>
            <a:srgbClr val="F26B43"/>
          </p15:clr>
        </p15:guide>
        <p15:guide id="15" pos="3332" userDrawn="1">
          <p15:clr>
            <a:srgbClr val="F26B43"/>
          </p15:clr>
        </p15:guide>
        <p15:guide id="16" pos="4574" userDrawn="1">
          <p15:clr>
            <a:srgbClr val="F26B43"/>
          </p15:clr>
        </p15:guide>
        <p15:guide id="17" pos="4968" userDrawn="1">
          <p15:clr>
            <a:srgbClr val="F26B43"/>
          </p15:clr>
        </p15:guide>
        <p15:guide id="18" pos="5816" userDrawn="1">
          <p15:clr>
            <a:srgbClr val="F26B43"/>
          </p15:clr>
        </p15:guide>
        <p15:guide id="19" pos="6211" userDrawn="1">
          <p15:clr>
            <a:srgbClr val="F26B43"/>
          </p15:clr>
        </p15:guide>
        <p15:guide id="20" pos="3726" userDrawn="1">
          <p15:clr>
            <a:srgbClr val="F26B43"/>
          </p15:clr>
        </p15:guide>
        <p15:guide id="21" pos="1468" userDrawn="1">
          <p15:clr>
            <a:srgbClr val="F26B43"/>
          </p15:clr>
        </p15:guide>
        <p15:guide id="22" pos="1863" userDrawn="1">
          <p15:clr>
            <a:srgbClr val="F26B43"/>
          </p15:clr>
        </p15:guide>
        <p15:guide id="23" pos="7058" userDrawn="1">
          <p15:clr>
            <a:srgbClr val="F26B43"/>
          </p15:clr>
        </p15:guide>
        <p15:guide id="24" pos="226" userDrawn="1">
          <p15:clr>
            <a:srgbClr val="F26B43"/>
          </p15:clr>
        </p15:guide>
        <p15:guide id="25" pos="621" userDrawn="1">
          <p15:clr>
            <a:srgbClr val="F26B43"/>
          </p15:clr>
        </p15:guide>
        <p15:guide id="26" pos="745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23_39BB727B.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9.jpg"/></Relationships>
</file>

<file path=ppt/slides/_rels/slide12.xml.rels><?xml version="1.0" encoding="UTF-8" standalone="yes"?>
<Relationships xmlns="http://schemas.openxmlformats.org/package/2006/relationships"><Relationship Id="rId3" Type="http://schemas.microsoft.com/office/2018/10/relationships/comments" Target="../comments/modernComment_126_DBCF2D55.xml"/><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hyperlink" Target="mailto:service@dm.d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microsoft.com/office/2018/10/relationships/comments" Target="../comments/modernComment_11A_F02AA1A4.xml"/><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44.sv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21_28ECC67B.xml"/><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46.sv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4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mailto:valg@dm.dk"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22_F11201CF.xml"/><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51.jp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24_3AADA13A.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B_8CDE93FD.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5.xml"/><Relationship Id="rId16" Type="http://schemas.openxmlformats.org/officeDocument/2006/relationships/diagramColors" Target="../diagrams/colors6.xml"/><Relationship Id="rId1" Type="http://schemas.openxmlformats.org/officeDocument/2006/relationships/slideLayout" Target="../slideLayouts/slideLayout1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descr="Et billede, der indeholder Grafik, design&#10;&#10;Automatisk genereret beskrivelse">
            <a:extLst>
              <a:ext uri="{FF2B5EF4-FFF2-40B4-BE49-F238E27FC236}">
                <a16:creationId xmlns:a16="http://schemas.microsoft.com/office/drawing/2014/main" id="{6387A239-38ED-4770-080F-80F303228D31}"/>
              </a:ext>
            </a:extLst>
          </p:cNvPr>
          <p:cNvPicPr>
            <a:picLocks noChangeAspect="1"/>
          </p:cNvPicPr>
          <p:nvPr/>
        </p:nvPicPr>
        <p:blipFill rotWithShape="1">
          <a:blip r:embed="rId3">
            <a:extLst>
              <a:ext uri="{28A0092B-C50C-407E-A947-70E740481C1C}">
                <a14:useLocalDpi xmlns:a14="http://schemas.microsoft.com/office/drawing/2010/main" val="0"/>
              </a:ext>
            </a:extLst>
          </a:blip>
          <a:srcRect l="37774"/>
          <a:stretch/>
        </p:blipFill>
        <p:spPr>
          <a:xfrm>
            <a:off x="4363453" y="1"/>
            <a:ext cx="7828547" cy="6858000"/>
          </a:xfrm>
          <a:prstGeom prst="rect">
            <a:avLst/>
          </a:prstGeom>
        </p:spPr>
      </p:pic>
      <p:sp>
        <p:nvSpPr>
          <p:cNvPr id="2" name="Titel 1">
            <a:extLst>
              <a:ext uri="{FF2B5EF4-FFF2-40B4-BE49-F238E27FC236}">
                <a16:creationId xmlns:a16="http://schemas.microsoft.com/office/drawing/2014/main" id="{3D2B3CC5-2337-EEF4-A032-CE0A0AE99D78}"/>
              </a:ext>
            </a:extLst>
          </p:cNvPr>
          <p:cNvSpPr>
            <a:spLocks noGrp="1"/>
          </p:cNvSpPr>
          <p:nvPr>
            <p:ph type="ctrTitle"/>
          </p:nvPr>
        </p:nvSpPr>
        <p:spPr/>
        <p:txBody>
          <a:bodyPr/>
          <a:lstStyle/>
          <a:p>
            <a:r>
              <a:rPr lang="da-DK" sz="2800" dirty="0"/>
              <a:t>Webinar d. 19/06-2024</a:t>
            </a:r>
            <a:br>
              <a:rPr lang="da-DK" dirty="0"/>
            </a:br>
            <a:br>
              <a:rPr lang="da-DK" dirty="0"/>
            </a:br>
            <a:r>
              <a:rPr lang="da-DK" dirty="0"/>
              <a:t>Er du nysgerrig på at blive politisk aktiv i fagforeningen?</a:t>
            </a:r>
          </a:p>
        </p:txBody>
      </p:sp>
      <p:sp>
        <p:nvSpPr>
          <p:cNvPr id="3" name="Pladsholder til dato 2">
            <a:extLst>
              <a:ext uri="{FF2B5EF4-FFF2-40B4-BE49-F238E27FC236}">
                <a16:creationId xmlns:a16="http://schemas.microsoft.com/office/drawing/2014/main" id="{A0EAE236-D8FA-AE2A-9B8C-36F4AF928FC5}"/>
              </a:ext>
            </a:extLst>
          </p:cNvPr>
          <p:cNvSpPr>
            <a:spLocks noGrp="1"/>
          </p:cNvSpPr>
          <p:nvPr>
            <p:ph type="dt" sz="half" idx="10"/>
          </p:nvPr>
        </p:nvSpPr>
        <p:spPr/>
        <p:txBody>
          <a:bodyPr/>
          <a:lstStyle/>
          <a:p>
            <a:fld id="{64CEE0F2-B3B6-4D09-B7B6-541DAA206A45}" type="datetime2">
              <a:rPr lang="da-DK" smtClean="0"/>
              <a:t>27. juni 2024</a:t>
            </a:fld>
            <a:endParaRPr lang="da-DK" sz="1100"/>
          </a:p>
        </p:txBody>
      </p:sp>
      <p:sp>
        <p:nvSpPr>
          <p:cNvPr id="4" name="Pladsholder til sidefod 3">
            <a:extLst>
              <a:ext uri="{FF2B5EF4-FFF2-40B4-BE49-F238E27FC236}">
                <a16:creationId xmlns:a16="http://schemas.microsoft.com/office/drawing/2014/main" id="{97D5572E-62AE-BC82-B3DC-BF049717443F}"/>
              </a:ext>
            </a:extLst>
          </p:cNvPr>
          <p:cNvSpPr>
            <a:spLocks noGrp="1"/>
          </p:cNvSpPr>
          <p:nvPr>
            <p:ph type="ftr" sz="quarter" idx="11"/>
          </p:nvPr>
        </p:nvSpPr>
        <p:spPr/>
        <p:txBody>
          <a:bodyPr/>
          <a:lstStyle/>
          <a:p>
            <a:endParaRPr lang="da-DK">
              <a:noFill/>
            </a:endParaRPr>
          </a:p>
        </p:txBody>
      </p:sp>
      <p:sp>
        <p:nvSpPr>
          <p:cNvPr id="5" name="Pladsholder til slidenummer 4">
            <a:extLst>
              <a:ext uri="{FF2B5EF4-FFF2-40B4-BE49-F238E27FC236}">
                <a16:creationId xmlns:a16="http://schemas.microsoft.com/office/drawing/2014/main" id="{566CA8F6-96B1-23FF-824A-17ACBEADBCFA}"/>
              </a:ext>
            </a:extLst>
          </p:cNvPr>
          <p:cNvSpPr>
            <a:spLocks noGrp="1"/>
          </p:cNvSpPr>
          <p:nvPr>
            <p:ph type="sldNum" sz="quarter" idx="12"/>
          </p:nvPr>
        </p:nvSpPr>
        <p:spPr/>
        <p:txBody>
          <a:bodyPr/>
          <a:lstStyle/>
          <a:p>
            <a:fld id="{23AA811B-2EBD-4900-905E-5BE206449611}" type="slidenum">
              <a:rPr lang="da-DK" smtClean="0"/>
              <a:pPr/>
              <a:t>1</a:t>
            </a:fld>
            <a:endParaRPr lang="da-DK"/>
          </a:p>
        </p:txBody>
      </p:sp>
    </p:spTree>
    <p:extLst>
      <p:ext uri="{BB962C8B-B14F-4D97-AF65-F5344CB8AC3E}">
        <p14:creationId xmlns:p14="http://schemas.microsoft.com/office/powerpoint/2010/main" val="370077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929BA-C6CB-2863-6C49-FECD68C031E3}"/>
              </a:ext>
            </a:extLst>
          </p:cNvPr>
          <p:cNvSpPr>
            <a:spLocks noGrp="1"/>
          </p:cNvSpPr>
          <p:nvPr>
            <p:ph type="title"/>
          </p:nvPr>
        </p:nvSpPr>
        <p:spPr>
          <a:xfrm>
            <a:off x="360000" y="802800"/>
            <a:ext cx="11473200" cy="1278000"/>
          </a:xfrm>
        </p:spPr>
        <p:txBody>
          <a:bodyPr anchor="t">
            <a:normAutofit/>
          </a:bodyPr>
          <a:lstStyle/>
          <a:p>
            <a:r>
              <a:rPr lang="da-DK" dirty="0"/>
              <a:t>Valgbekendtgørelsen og DM's vedtægt</a:t>
            </a:r>
          </a:p>
        </p:txBody>
      </p:sp>
      <p:sp>
        <p:nvSpPr>
          <p:cNvPr id="21" name="Text Placeholder 3">
            <a:extLst>
              <a:ext uri="{FF2B5EF4-FFF2-40B4-BE49-F238E27FC236}">
                <a16:creationId xmlns:a16="http://schemas.microsoft.com/office/drawing/2014/main" id="{10915B27-7E36-9881-B41B-E0B59A16C0A9}"/>
              </a:ext>
            </a:extLst>
          </p:cNvPr>
          <p:cNvSpPr>
            <a:spLocks noGrp="1"/>
          </p:cNvSpPr>
          <p:nvPr>
            <p:ph type="body" sz="quarter" idx="13"/>
          </p:nvPr>
        </p:nvSpPr>
        <p:spPr>
          <a:xfrm>
            <a:off x="360000" y="6138000"/>
            <a:ext cx="11473200" cy="360000"/>
          </a:xfrm>
        </p:spPr>
        <p:txBody>
          <a:bodyPr/>
          <a:lstStyle/>
          <a:p>
            <a:endParaRPr lang="en-US"/>
          </a:p>
        </p:txBody>
      </p:sp>
      <p:sp>
        <p:nvSpPr>
          <p:cNvPr id="3" name="Pladsholder til dato 2">
            <a:extLst>
              <a:ext uri="{FF2B5EF4-FFF2-40B4-BE49-F238E27FC236}">
                <a16:creationId xmlns:a16="http://schemas.microsoft.com/office/drawing/2014/main" id="{A001008B-C7B8-D443-4902-CAA1397C2655}"/>
              </a:ext>
            </a:extLst>
          </p:cNvPr>
          <p:cNvSpPr>
            <a:spLocks noGrp="1"/>
          </p:cNvSpPr>
          <p:nvPr>
            <p:ph type="dt" sz="half" idx="10"/>
          </p:nvPr>
        </p:nvSpPr>
        <p:spPr>
          <a:xfrm>
            <a:off x="358775" y="360000"/>
            <a:ext cx="985838" cy="108000"/>
          </a:xfrm>
        </p:spPr>
        <p:txBody>
          <a:bodyPr anchor="ctr">
            <a:normAutofit/>
          </a:bodyPr>
          <a:lstStyle/>
          <a:p>
            <a:pPr>
              <a:spcAft>
                <a:spcPts val="600"/>
              </a:spcAft>
            </a:pPr>
            <a:fld id="{CB606CCD-CC4E-47DA-A095-139436D9729C}" type="datetime2">
              <a:rPr lang="da-DK" smtClean="0"/>
              <a:pPr>
                <a:spcAft>
                  <a:spcPts val="600"/>
                </a:spcAft>
              </a:pPr>
              <a:t>27. juni 2024</a:t>
            </a:fld>
            <a:endParaRPr lang="da-DK"/>
          </a:p>
        </p:txBody>
      </p:sp>
      <p:sp>
        <p:nvSpPr>
          <p:cNvPr id="22" name="Footer Placeholder 5">
            <a:extLst>
              <a:ext uri="{FF2B5EF4-FFF2-40B4-BE49-F238E27FC236}">
                <a16:creationId xmlns:a16="http://schemas.microsoft.com/office/drawing/2014/main" id="{A9A114AE-8CDD-D577-108B-512581369684}"/>
              </a:ext>
            </a:extLst>
          </p:cNvPr>
          <p:cNvSpPr>
            <a:spLocks noGrp="1"/>
          </p:cNvSpPr>
          <p:nvPr>
            <p:ph type="ftr" sz="quarter" idx="11"/>
          </p:nvPr>
        </p:nvSpPr>
        <p:spPr>
          <a:xfrm>
            <a:off x="1344613" y="360000"/>
            <a:ext cx="1612900" cy="108000"/>
          </a:xfrm>
        </p:spPr>
        <p:txBody>
          <a:bodyPr/>
          <a:lstStyle/>
          <a:p>
            <a:endParaRPr lang="da-DK"/>
          </a:p>
        </p:txBody>
      </p:sp>
      <p:sp>
        <p:nvSpPr>
          <p:cNvPr id="5" name="Pladsholder til slidenummer 4">
            <a:extLst>
              <a:ext uri="{FF2B5EF4-FFF2-40B4-BE49-F238E27FC236}">
                <a16:creationId xmlns:a16="http://schemas.microsoft.com/office/drawing/2014/main" id="{9BE1C703-ED88-898F-B9C2-5237436C08B3}"/>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10</a:t>
            </a:fld>
            <a:endParaRPr lang="da-DK"/>
          </a:p>
        </p:txBody>
      </p:sp>
      <p:graphicFrame>
        <p:nvGraphicFramePr>
          <p:cNvPr id="23" name="Pladsholder til indhold 5">
            <a:extLst>
              <a:ext uri="{FF2B5EF4-FFF2-40B4-BE49-F238E27FC236}">
                <a16:creationId xmlns:a16="http://schemas.microsoft.com/office/drawing/2014/main" id="{E628BECB-0D65-B9D2-8F2A-C5AD322F56C7}"/>
              </a:ext>
            </a:extLst>
          </p:cNvPr>
          <p:cNvGraphicFramePr>
            <a:graphicFrameLocks noGrp="1"/>
          </p:cNvGraphicFramePr>
          <p:nvPr>
            <p:ph idx="1"/>
            <p:extLst>
              <p:ext uri="{D42A27DB-BD31-4B8C-83A1-F6EECF244321}">
                <p14:modId xmlns:p14="http://schemas.microsoft.com/office/powerpoint/2010/main" val="1404760022"/>
              </p:ext>
            </p:extLst>
          </p:nvPr>
        </p:nvGraphicFramePr>
        <p:xfrm>
          <a:off x="360000" y="2080800"/>
          <a:ext cx="11471637" cy="405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651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EF7745-082C-5C89-BEEA-9B1EB5790E71}"/>
              </a:ext>
            </a:extLst>
          </p:cNvPr>
          <p:cNvSpPr>
            <a:spLocks noGrp="1"/>
          </p:cNvSpPr>
          <p:nvPr>
            <p:ph type="title"/>
          </p:nvPr>
        </p:nvSpPr>
        <p:spPr>
          <a:xfrm>
            <a:off x="359400" y="635400"/>
            <a:ext cx="11473200" cy="1278000"/>
          </a:xfrm>
        </p:spPr>
        <p:txBody>
          <a:bodyPr anchor="ctr">
            <a:normAutofit/>
          </a:bodyPr>
          <a:lstStyle/>
          <a:p>
            <a:r>
              <a:rPr lang="da-DK" dirty="0"/>
              <a:t>Oprettelse af kandidatur ved valgene</a:t>
            </a:r>
          </a:p>
        </p:txBody>
      </p:sp>
      <p:sp>
        <p:nvSpPr>
          <p:cNvPr id="3" name="Pladsholder til indhold 2">
            <a:extLst>
              <a:ext uri="{FF2B5EF4-FFF2-40B4-BE49-F238E27FC236}">
                <a16:creationId xmlns:a16="http://schemas.microsoft.com/office/drawing/2014/main" id="{63E5645A-DBA2-33EF-5257-68557B764637}"/>
              </a:ext>
            </a:extLst>
          </p:cNvPr>
          <p:cNvSpPr>
            <a:spLocks noGrp="1"/>
          </p:cNvSpPr>
          <p:nvPr>
            <p:ph idx="1"/>
          </p:nvPr>
        </p:nvSpPr>
        <p:spPr>
          <a:xfrm>
            <a:off x="360000" y="2080800"/>
            <a:ext cx="5736000" cy="4053600"/>
          </a:xfrm>
        </p:spPr>
        <p:txBody>
          <a:bodyPr vert="horz" lIns="0" tIns="0" rIns="0" bIns="0" rtlCol="0" anchor="t">
            <a:normAutofit/>
          </a:bodyPr>
          <a:lstStyle/>
          <a:p>
            <a:pPr marL="269875" indent="-269875"/>
            <a:r>
              <a:rPr lang="da-DK" sz="1800" dirty="0"/>
              <a:t>Alle kandidater skal være tilknyttet en liste, men en liste kan godt kun bestå af én kandidat</a:t>
            </a:r>
          </a:p>
          <a:p>
            <a:pPr marL="269875" indent="-269875"/>
            <a:endParaRPr lang="da-DK" sz="1800" dirty="0"/>
          </a:p>
          <a:p>
            <a:pPr marL="269875" indent="-269875"/>
            <a:r>
              <a:rPr lang="da-DK" sz="1800" dirty="0"/>
              <a:t>Man annoncerer sit kandidatur ved at oprette sin profil via det online valgsystem</a:t>
            </a:r>
          </a:p>
          <a:p>
            <a:pPr marL="539750" lvl="1" indent="-269875"/>
            <a:r>
              <a:rPr lang="da-DK" sz="1800" dirty="0"/>
              <a:t>Udfyld beskrivelse af dig selv og dit kandidatur</a:t>
            </a:r>
          </a:p>
          <a:p>
            <a:pPr marL="539750" lvl="1" indent="-269875"/>
            <a:r>
              <a:rPr lang="da-DK" sz="1800" dirty="0"/>
              <a:t>Profilen kan tilrettes frem til opstillingsperiodens slutdato d. 25. august 2024 kl. 12</a:t>
            </a:r>
          </a:p>
          <a:p>
            <a:pPr marL="0" indent="0">
              <a:buNone/>
            </a:pPr>
            <a:endParaRPr lang="da-DK" dirty="0"/>
          </a:p>
        </p:txBody>
      </p:sp>
      <p:sp>
        <p:nvSpPr>
          <p:cNvPr id="18" name="Text Placeholder 3">
            <a:extLst>
              <a:ext uri="{FF2B5EF4-FFF2-40B4-BE49-F238E27FC236}">
                <a16:creationId xmlns:a16="http://schemas.microsoft.com/office/drawing/2014/main" id="{E53DB50A-52F2-5817-6ADB-F93790B1682F}"/>
              </a:ext>
            </a:extLst>
          </p:cNvPr>
          <p:cNvSpPr>
            <a:spLocks noGrp="1"/>
          </p:cNvSpPr>
          <p:nvPr>
            <p:ph type="body" sz="quarter" idx="13"/>
          </p:nvPr>
        </p:nvSpPr>
        <p:spPr>
          <a:xfrm>
            <a:off x="360000" y="6138000"/>
            <a:ext cx="11473200" cy="360000"/>
          </a:xfrm>
        </p:spPr>
        <p:txBody>
          <a:bodyPr/>
          <a:lstStyle/>
          <a:p>
            <a:endParaRPr lang="en-US"/>
          </a:p>
        </p:txBody>
      </p:sp>
      <p:sp>
        <p:nvSpPr>
          <p:cNvPr id="5" name="Pladsholder til dato 4">
            <a:extLst>
              <a:ext uri="{FF2B5EF4-FFF2-40B4-BE49-F238E27FC236}">
                <a16:creationId xmlns:a16="http://schemas.microsoft.com/office/drawing/2014/main" id="{FF2F6DE4-8249-E742-399A-74D231E463E1}"/>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27. juni 2024</a:t>
            </a:fld>
            <a:endParaRPr lang="da-DK"/>
          </a:p>
        </p:txBody>
      </p:sp>
      <p:sp>
        <p:nvSpPr>
          <p:cNvPr id="20" name="Footer Placeholder 5">
            <a:extLst>
              <a:ext uri="{FF2B5EF4-FFF2-40B4-BE49-F238E27FC236}">
                <a16:creationId xmlns:a16="http://schemas.microsoft.com/office/drawing/2014/main" id="{777CE9CC-31D0-F79B-AA05-4CBB9D8BD53B}"/>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A2F601F7-AF51-EF29-82A4-DA00FD4A5255}"/>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11</a:t>
            </a:fld>
            <a:endParaRPr lang="da-DK"/>
          </a:p>
        </p:txBody>
      </p:sp>
      <p:pic>
        <p:nvPicPr>
          <p:cNvPr id="13" name="Billede 12" descr="Et billede, der indeholder person, Ansigt, tøj, menneske&#10;&#10;Automatisk genereret beskrivelse">
            <a:extLst>
              <a:ext uri="{FF2B5EF4-FFF2-40B4-BE49-F238E27FC236}">
                <a16:creationId xmlns:a16="http://schemas.microsoft.com/office/drawing/2014/main" id="{4BA6E1E9-D888-0CD7-DB3D-D867941203B9}"/>
              </a:ext>
            </a:extLst>
          </p:cNvPr>
          <p:cNvPicPr>
            <a:picLocks noChangeAspect="1"/>
          </p:cNvPicPr>
          <p:nvPr/>
        </p:nvPicPr>
        <p:blipFill rotWithShape="1">
          <a:blip r:embed="rId4">
            <a:extLst>
              <a:ext uri="{28A0092B-C50C-407E-A947-70E740481C1C}">
                <a14:useLocalDpi xmlns:a14="http://schemas.microsoft.com/office/drawing/2010/main" val="0"/>
              </a:ext>
            </a:extLst>
          </a:blip>
          <a:srcRect r="16518"/>
          <a:stretch/>
        </p:blipFill>
        <p:spPr>
          <a:xfrm>
            <a:off x="6761930" y="1767979"/>
            <a:ext cx="5069708" cy="4053600"/>
          </a:xfrm>
          <a:prstGeom prst="rect">
            <a:avLst/>
          </a:prstGeom>
          <a:noFill/>
        </p:spPr>
      </p:pic>
    </p:spTree>
    <p:extLst>
      <p:ext uri="{BB962C8B-B14F-4D97-AF65-F5344CB8AC3E}">
        <p14:creationId xmlns:p14="http://schemas.microsoft.com/office/powerpoint/2010/main" val="968585851"/>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62F17-1319-FBB4-8C1A-37B4BBC445FE}"/>
              </a:ext>
            </a:extLst>
          </p:cNvPr>
          <p:cNvSpPr>
            <a:spLocks noGrp="1"/>
          </p:cNvSpPr>
          <p:nvPr>
            <p:ph type="title"/>
          </p:nvPr>
        </p:nvSpPr>
        <p:spPr>
          <a:xfrm>
            <a:off x="360000" y="802800"/>
            <a:ext cx="11473200" cy="1278000"/>
          </a:xfrm>
        </p:spPr>
        <p:txBody>
          <a:bodyPr anchor="t">
            <a:normAutofit/>
          </a:bodyPr>
          <a:lstStyle/>
          <a:p>
            <a:r>
              <a:rPr lang="da-DK" dirty="0"/>
              <a:t>Valg til sektorbestyrelserne</a:t>
            </a:r>
          </a:p>
        </p:txBody>
      </p:sp>
      <p:sp>
        <p:nvSpPr>
          <p:cNvPr id="3" name="Pladsholder til indhold 2">
            <a:extLst>
              <a:ext uri="{FF2B5EF4-FFF2-40B4-BE49-F238E27FC236}">
                <a16:creationId xmlns:a16="http://schemas.microsoft.com/office/drawing/2014/main" id="{D6C9E090-220D-AC95-7AC5-D85AB6FDF0EE}"/>
              </a:ext>
            </a:extLst>
          </p:cNvPr>
          <p:cNvSpPr>
            <a:spLocks noGrp="1"/>
          </p:cNvSpPr>
          <p:nvPr>
            <p:ph idx="1"/>
          </p:nvPr>
        </p:nvSpPr>
        <p:spPr>
          <a:xfrm>
            <a:off x="359999" y="1748291"/>
            <a:ext cx="6366383" cy="4386109"/>
          </a:xfrm>
        </p:spPr>
        <p:txBody>
          <a:bodyPr vert="horz" lIns="0" tIns="0" rIns="0" bIns="0" rtlCol="0" anchor="t">
            <a:normAutofit/>
          </a:bodyPr>
          <a:lstStyle/>
          <a:p>
            <a:pPr marL="269875" indent="-269875">
              <a:lnSpc>
                <a:spcPct val="90000"/>
              </a:lnSpc>
            </a:pPr>
            <a:r>
              <a:rPr lang="da-DK" sz="1800" b="0" i="0" dirty="0">
                <a:effectLst/>
              </a:rPr>
              <a:t>En sektor er en del af DM’s politiske struktur, der dækker og repræsenterer en del af medlemsskaren.</a:t>
            </a:r>
            <a:r>
              <a:rPr lang="da-DK" sz="1800" dirty="0"/>
              <a:t> </a:t>
            </a:r>
          </a:p>
          <a:p>
            <a:pPr marL="0" indent="0">
              <a:lnSpc>
                <a:spcPct val="90000"/>
              </a:lnSpc>
              <a:buNone/>
            </a:pPr>
            <a:endParaRPr lang="da-DK" sz="1800" b="0" i="0" dirty="0">
              <a:effectLst/>
            </a:endParaRPr>
          </a:p>
          <a:p>
            <a:pPr marL="269875" indent="-269875">
              <a:lnSpc>
                <a:spcPct val="90000"/>
              </a:lnSpc>
            </a:pPr>
            <a:r>
              <a:rPr lang="da-DK" sz="1800" b="0" i="0" dirty="0">
                <a:effectLst/>
              </a:rPr>
              <a:t>DM har i dag 9 sektorer (fx for offentligt ansatte, studerende, ledere</a:t>
            </a:r>
            <a:r>
              <a:rPr lang="da-DK" sz="1800" dirty="0"/>
              <a:t> </a:t>
            </a:r>
            <a:r>
              <a:rPr lang="da-DK" sz="1800" b="0" i="0" dirty="0">
                <a:effectLst/>
              </a:rPr>
              <a:t>osv.).</a:t>
            </a:r>
            <a:r>
              <a:rPr lang="da-DK" sz="1800" dirty="0"/>
              <a:t> </a:t>
            </a:r>
            <a:endParaRPr lang="da-DK" sz="1800" b="0" i="0" dirty="0">
              <a:effectLst/>
            </a:endParaRPr>
          </a:p>
          <a:p>
            <a:pPr marL="539750" lvl="1" indent="-269875">
              <a:lnSpc>
                <a:spcPct val="90000"/>
              </a:lnSpc>
            </a:pPr>
            <a:r>
              <a:rPr lang="da-DK" sz="1800" dirty="0"/>
              <a:t>Der oprettes en ny sektor DM Kommunikation, men der er ikke valg til denne sektor, da fusionen først træder i kraft 1. november</a:t>
            </a:r>
          </a:p>
          <a:p>
            <a:pPr marL="269875" indent="-269875">
              <a:lnSpc>
                <a:spcPct val="90000"/>
              </a:lnSpc>
            </a:pPr>
            <a:endParaRPr lang="da-DK" sz="1800" b="0" i="0" dirty="0">
              <a:effectLst/>
            </a:endParaRPr>
          </a:p>
          <a:p>
            <a:pPr marL="269875" indent="-269875">
              <a:lnSpc>
                <a:spcPct val="90000"/>
              </a:lnSpc>
            </a:pPr>
            <a:r>
              <a:rPr lang="da-DK" sz="1800" b="1" i="0" dirty="0">
                <a:effectLst/>
              </a:rPr>
              <a:t>Hvis man stiller op til en sektorbestyrelse, skal man selv være tilknyttet den pågældende sektor.</a:t>
            </a:r>
            <a:r>
              <a:rPr lang="da-DK" sz="1800" b="1" dirty="0"/>
              <a:t> </a:t>
            </a:r>
            <a:endParaRPr lang="da-DK" sz="1800" b="1" i="0" dirty="0">
              <a:effectLst/>
            </a:endParaRPr>
          </a:p>
          <a:p>
            <a:pPr marL="539750" lvl="1" indent="-269875">
              <a:lnSpc>
                <a:spcPct val="90000"/>
              </a:lnSpc>
            </a:pPr>
            <a:r>
              <a:rPr lang="da-DK" sz="1800" dirty="0"/>
              <a:t>Tjek på </a:t>
            </a:r>
            <a:r>
              <a:rPr lang="da-DK" sz="1800" dirty="0" err="1"/>
              <a:t>MitDM</a:t>
            </a:r>
            <a:r>
              <a:rPr lang="da-DK" sz="1800" dirty="0"/>
              <a:t>, hvilken sektor du er tilknyttet. Du kan selv skifte til/fra DM Kultur og Medier. Hvis du ikke selv kan skifte til rette sektor, så skriv til </a:t>
            </a:r>
            <a:r>
              <a:rPr lang="da-DK" sz="1800" dirty="0">
                <a:hlinkClick r:id="rId4"/>
              </a:rPr>
              <a:t>service@dm.dk</a:t>
            </a:r>
            <a:r>
              <a:rPr lang="da-DK" sz="1800" dirty="0"/>
              <a:t> </a:t>
            </a:r>
          </a:p>
        </p:txBody>
      </p:sp>
      <p:sp>
        <p:nvSpPr>
          <p:cNvPr id="16" name="Text Placeholder 4">
            <a:extLst>
              <a:ext uri="{FF2B5EF4-FFF2-40B4-BE49-F238E27FC236}">
                <a16:creationId xmlns:a16="http://schemas.microsoft.com/office/drawing/2014/main" id="{904BA828-FB69-F937-E653-1EB150CE21C7}"/>
              </a:ext>
            </a:extLst>
          </p:cNvPr>
          <p:cNvSpPr>
            <a:spLocks noGrp="1"/>
          </p:cNvSpPr>
          <p:nvPr>
            <p:ph type="body" sz="quarter" idx="13"/>
          </p:nvPr>
        </p:nvSpPr>
        <p:spPr>
          <a:xfrm>
            <a:off x="360000" y="6138000"/>
            <a:ext cx="11473200" cy="360000"/>
          </a:xfrm>
        </p:spPr>
        <p:txBody>
          <a:bodyPr/>
          <a:lstStyle/>
          <a:p>
            <a:endParaRPr lang="en-US"/>
          </a:p>
        </p:txBody>
      </p:sp>
      <p:sp>
        <p:nvSpPr>
          <p:cNvPr id="5" name="Pladsholder til dato 4">
            <a:extLst>
              <a:ext uri="{FF2B5EF4-FFF2-40B4-BE49-F238E27FC236}">
                <a16:creationId xmlns:a16="http://schemas.microsoft.com/office/drawing/2014/main" id="{831331C0-E3A1-9A20-8FD3-5732B6340924}"/>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27. juni 2024</a:t>
            </a:fld>
            <a:endParaRPr lang="da-DK"/>
          </a:p>
        </p:txBody>
      </p:sp>
      <p:sp>
        <p:nvSpPr>
          <p:cNvPr id="18" name="Footer Placeholder 6">
            <a:extLst>
              <a:ext uri="{FF2B5EF4-FFF2-40B4-BE49-F238E27FC236}">
                <a16:creationId xmlns:a16="http://schemas.microsoft.com/office/drawing/2014/main" id="{DF684D28-32DE-0F59-82B1-5370A77D588B}"/>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9F041424-3169-9003-CC1C-DB9374268449}"/>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12</a:t>
            </a:fld>
            <a:endParaRPr lang="da-DK"/>
          </a:p>
        </p:txBody>
      </p:sp>
      <p:pic>
        <p:nvPicPr>
          <p:cNvPr id="13" name="Billede 12">
            <a:extLst>
              <a:ext uri="{FF2B5EF4-FFF2-40B4-BE49-F238E27FC236}">
                <a16:creationId xmlns:a16="http://schemas.microsoft.com/office/drawing/2014/main" id="{40731509-C9C0-053B-17D8-693B43A95C68}"/>
              </a:ext>
            </a:extLst>
          </p:cNvPr>
          <p:cNvPicPr>
            <a:picLocks noChangeAspect="1"/>
          </p:cNvPicPr>
          <p:nvPr/>
        </p:nvPicPr>
        <p:blipFill rotWithShape="1">
          <a:blip r:embed="rId5"/>
          <a:srcRect r="36849"/>
          <a:stretch/>
        </p:blipFill>
        <p:spPr>
          <a:xfrm>
            <a:off x="6767293" y="1475510"/>
            <a:ext cx="4243758" cy="4374572"/>
          </a:xfrm>
          <a:prstGeom prst="rect">
            <a:avLst/>
          </a:prstGeom>
        </p:spPr>
      </p:pic>
    </p:spTree>
    <p:extLst>
      <p:ext uri="{BB962C8B-B14F-4D97-AF65-F5344CB8AC3E}">
        <p14:creationId xmlns:p14="http://schemas.microsoft.com/office/powerpoint/2010/main" val="3687787861"/>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B4124-7841-F640-1528-87D7D0855F4E}"/>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79BCF5CF-BEED-5589-789A-580FAEBDE7FF}"/>
              </a:ext>
            </a:extLst>
          </p:cNvPr>
          <p:cNvSpPr>
            <a:spLocks noGrp="1"/>
          </p:cNvSpPr>
          <p:nvPr>
            <p:ph type="title"/>
          </p:nvPr>
        </p:nvSpPr>
        <p:spPr>
          <a:xfrm>
            <a:off x="360000" y="802800"/>
            <a:ext cx="11473200" cy="1278000"/>
          </a:xfrm>
        </p:spPr>
        <p:txBody>
          <a:bodyPr anchor="t">
            <a:normAutofit/>
          </a:bodyPr>
          <a:lstStyle/>
          <a:p>
            <a:r>
              <a:rPr lang="en-US"/>
              <a:t>Lister</a:t>
            </a:r>
          </a:p>
        </p:txBody>
      </p:sp>
      <p:pic>
        <p:nvPicPr>
          <p:cNvPr id="5" name="Pladsholder til indhold 4" descr="Liste kontur">
            <a:extLst>
              <a:ext uri="{FF2B5EF4-FFF2-40B4-BE49-F238E27FC236}">
                <a16:creationId xmlns:a16="http://schemas.microsoft.com/office/drawing/2014/main" id="{CE957CA5-50BE-1951-C126-5099F0AEE826}"/>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7793" y="2080800"/>
            <a:ext cx="4053600" cy="4053600"/>
          </a:xfrm>
        </p:spPr>
      </p:pic>
      <p:sp>
        <p:nvSpPr>
          <p:cNvPr id="21" name="Content Placeholder 3">
            <a:extLst>
              <a:ext uri="{FF2B5EF4-FFF2-40B4-BE49-F238E27FC236}">
                <a16:creationId xmlns:a16="http://schemas.microsoft.com/office/drawing/2014/main" id="{84B44B2E-0B0E-3203-15DC-C1D7F17F599D}"/>
              </a:ext>
            </a:extLst>
          </p:cNvPr>
          <p:cNvSpPr>
            <a:spLocks noGrp="1"/>
          </p:cNvSpPr>
          <p:nvPr>
            <p:ph sz="quarter" idx="14"/>
          </p:nvPr>
        </p:nvSpPr>
        <p:spPr>
          <a:xfrm>
            <a:off x="5319424" y="1668764"/>
            <a:ext cx="5556250" cy="4049700"/>
          </a:xfrm>
        </p:spPr>
        <p:txBody>
          <a:bodyPr>
            <a:normAutofit/>
          </a:bodyPr>
          <a:lstStyle/>
          <a:p>
            <a:r>
              <a:rPr lang="da-DK" sz="2400" dirty="0"/>
              <a:t>Hvad er en liste?</a:t>
            </a:r>
          </a:p>
          <a:p>
            <a:endParaRPr lang="en-US" sz="2400" dirty="0"/>
          </a:p>
          <a:p>
            <a:endParaRPr lang="en-US" sz="2400" dirty="0"/>
          </a:p>
          <a:p>
            <a:endParaRPr lang="en-US" sz="2400" dirty="0"/>
          </a:p>
          <a:p>
            <a:endParaRPr lang="da-DK" sz="2400" dirty="0"/>
          </a:p>
          <a:p>
            <a:r>
              <a:rPr lang="da-DK" sz="2400" dirty="0"/>
              <a:t>Hvad er en listerepræsentant?</a:t>
            </a:r>
          </a:p>
          <a:p>
            <a:endParaRPr lang="en-US" sz="2400" dirty="0"/>
          </a:p>
        </p:txBody>
      </p:sp>
      <p:sp>
        <p:nvSpPr>
          <p:cNvPr id="30" name="Text Placeholder 4">
            <a:extLst>
              <a:ext uri="{FF2B5EF4-FFF2-40B4-BE49-F238E27FC236}">
                <a16:creationId xmlns:a16="http://schemas.microsoft.com/office/drawing/2014/main" id="{419281D1-0B8E-050C-AA11-B5A6BB042B18}"/>
              </a:ext>
            </a:extLst>
          </p:cNvPr>
          <p:cNvSpPr>
            <a:spLocks noGrp="1"/>
          </p:cNvSpPr>
          <p:nvPr>
            <p:ph type="body" sz="quarter" idx="13"/>
          </p:nvPr>
        </p:nvSpPr>
        <p:spPr>
          <a:xfrm>
            <a:off x="360000" y="6138000"/>
            <a:ext cx="11473200" cy="360000"/>
          </a:xfrm>
        </p:spPr>
        <p:txBody>
          <a:bodyPr/>
          <a:lstStyle/>
          <a:p>
            <a:endParaRPr lang="en-US"/>
          </a:p>
        </p:txBody>
      </p:sp>
      <p:sp>
        <p:nvSpPr>
          <p:cNvPr id="6" name="Pladsholder til dato 5">
            <a:extLst>
              <a:ext uri="{FF2B5EF4-FFF2-40B4-BE49-F238E27FC236}">
                <a16:creationId xmlns:a16="http://schemas.microsoft.com/office/drawing/2014/main" id="{225FB561-C25E-026A-DBAA-C35A87F15589}"/>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27. juni 2024</a:t>
            </a:fld>
            <a:endParaRPr lang="da-DK"/>
          </a:p>
        </p:txBody>
      </p:sp>
      <p:sp>
        <p:nvSpPr>
          <p:cNvPr id="32" name="Footer Placeholder 6">
            <a:extLst>
              <a:ext uri="{FF2B5EF4-FFF2-40B4-BE49-F238E27FC236}">
                <a16:creationId xmlns:a16="http://schemas.microsoft.com/office/drawing/2014/main" id="{40AE029D-CB53-EE61-859A-E75166EFDE36}"/>
              </a:ext>
            </a:extLst>
          </p:cNvPr>
          <p:cNvSpPr>
            <a:spLocks noGrp="1"/>
          </p:cNvSpPr>
          <p:nvPr>
            <p:ph type="ftr" sz="quarter" idx="11"/>
          </p:nvPr>
        </p:nvSpPr>
        <p:spPr>
          <a:xfrm>
            <a:off x="1344613" y="360000"/>
            <a:ext cx="1612900" cy="108000"/>
          </a:xfrm>
        </p:spPr>
        <p:txBody>
          <a:bodyPr/>
          <a:lstStyle/>
          <a:p>
            <a:endParaRPr lang="da-DK"/>
          </a:p>
        </p:txBody>
      </p:sp>
      <p:sp>
        <p:nvSpPr>
          <p:cNvPr id="8" name="Pladsholder til slidenummer 7">
            <a:extLst>
              <a:ext uri="{FF2B5EF4-FFF2-40B4-BE49-F238E27FC236}">
                <a16:creationId xmlns:a16="http://schemas.microsoft.com/office/drawing/2014/main" id="{EC4876EB-9B85-5936-F645-9D4D6AED605E}"/>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13</a:t>
            </a:fld>
            <a:endParaRPr lang="da-DK"/>
          </a:p>
        </p:txBody>
      </p:sp>
      <p:sp>
        <p:nvSpPr>
          <p:cNvPr id="7" name="Tekstfelt 6">
            <a:extLst>
              <a:ext uri="{FF2B5EF4-FFF2-40B4-BE49-F238E27FC236}">
                <a16:creationId xmlns:a16="http://schemas.microsoft.com/office/drawing/2014/main" id="{BDF321B2-EB2B-1373-9093-9BE38A47A8A4}"/>
              </a:ext>
            </a:extLst>
          </p:cNvPr>
          <p:cNvSpPr txBox="1"/>
          <p:nvPr/>
        </p:nvSpPr>
        <p:spPr>
          <a:xfrm>
            <a:off x="5831640" y="2194260"/>
            <a:ext cx="5049839" cy="1231106"/>
          </a:xfrm>
          <a:prstGeom prst="rect">
            <a:avLst/>
          </a:prstGeom>
          <a:noFill/>
        </p:spPr>
        <p:txBody>
          <a:bodyPr wrap="square" lIns="0" tIns="0" rIns="0" bIns="0" rtlCol="0">
            <a:spAutoFit/>
          </a:bodyPr>
          <a:lstStyle/>
          <a:p>
            <a:pPr marL="342900" indent="-342900">
              <a:buFont typeface="Arial" panose="020B0604020202020204" pitchFamily="34" charset="0"/>
              <a:buChar char="•"/>
            </a:pPr>
            <a:r>
              <a:rPr lang="da-DK" sz="2000" dirty="0"/>
              <a:t>Lister består af en enkelt kandidat eller flere kandidater. Kan sammenlignes med et politisk parti.</a:t>
            </a:r>
          </a:p>
          <a:p>
            <a:pPr marL="342900" indent="-342900">
              <a:buFont typeface="Arial" panose="020B0604020202020204" pitchFamily="34" charset="0"/>
              <a:buChar char="•"/>
            </a:pPr>
            <a:r>
              <a:rPr lang="da-DK" sz="2000" dirty="0"/>
              <a:t>Påkræver et vist antal stillere (på nær HB)</a:t>
            </a:r>
          </a:p>
        </p:txBody>
      </p:sp>
      <p:sp>
        <p:nvSpPr>
          <p:cNvPr id="9" name="Tekstfelt 8">
            <a:extLst>
              <a:ext uri="{FF2B5EF4-FFF2-40B4-BE49-F238E27FC236}">
                <a16:creationId xmlns:a16="http://schemas.microsoft.com/office/drawing/2014/main" id="{3BB203DD-29D7-2A45-C748-616E6C860430}"/>
              </a:ext>
            </a:extLst>
          </p:cNvPr>
          <p:cNvSpPr txBox="1"/>
          <p:nvPr/>
        </p:nvSpPr>
        <p:spPr>
          <a:xfrm>
            <a:off x="5831640" y="4389349"/>
            <a:ext cx="5049839" cy="1538883"/>
          </a:xfrm>
          <a:prstGeom prst="rect">
            <a:avLst/>
          </a:prstGeom>
          <a:noFill/>
        </p:spPr>
        <p:txBody>
          <a:bodyPr wrap="square" lIns="0" tIns="0" rIns="0" bIns="0" rtlCol="0" anchor="t">
            <a:spAutoFit/>
          </a:bodyPr>
          <a:lstStyle/>
          <a:p>
            <a:pPr marL="342900" indent="-342900">
              <a:buFont typeface="Arial" panose="020B0604020202020204" pitchFamily="34" charset="0"/>
              <a:buChar char="•"/>
            </a:pPr>
            <a:r>
              <a:rPr lang="da-DK" sz="2000" dirty="0"/>
              <a:t>Listerepræsentanten er bindeleddet mellem en liste og sekretariatet, som er ansvarlig for, at oplysninger om listen, kandidater og stillere er registreret korrekt i valgsystemet.</a:t>
            </a:r>
          </a:p>
        </p:txBody>
      </p:sp>
    </p:spTree>
    <p:extLst>
      <p:ext uri="{BB962C8B-B14F-4D97-AF65-F5344CB8AC3E}">
        <p14:creationId xmlns:p14="http://schemas.microsoft.com/office/powerpoint/2010/main" val="17111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DD427-A6BA-68DF-FDDC-72EC3C803129}"/>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E84BD036-E91B-5F4A-62C1-7E38D5765DE1}"/>
              </a:ext>
            </a:extLst>
          </p:cNvPr>
          <p:cNvSpPr>
            <a:spLocks noGrp="1"/>
          </p:cNvSpPr>
          <p:nvPr>
            <p:ph type="title"/>
          </p:nvPr>
        </p:nvSpPr>
        <p:spPr>
          <a:xfrm>
            <a:off x="360000" y="802800"/>
            <a:ext cx="11473200" cy="1278000"/>
          </a:xfrm>
        </p:spPr>
        <p:txBody>
          <a:bodyPr anchor="t">
            <a:normAutofit/>
          </a:bodyPr>
          <a:lstStyle/>
          <a:p>
            <a:r>
              <a:rPr lang="en-US" err="1"/>
              <a:t>Stillere</a:t>
            </a:r>
            <a:endParaRPr lang="en-US"/>
          </a:p>
        </p:txBody>
      </p:sp>
      <p:pic>
        <p:nvPicPr>
          <p:cNvPr id="7" name="Pladsholder til indhold 6" descr="Gruppe personer kontur">
            <a:extLst>
              <a:ext uri="{FF2B5EF4-FFF2-40B4-BE49-F238E27FC236}">
                <a16:creationId xmlns:a16="http://schemas.microsoft.com/office/drawing/2014/main" id="{791A6E31-DE91-73C7-1B1C-2866C9E8095F}"/>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7793" y="2080800"/>
            <a:ext cx="4053600" cy="4053600"/>
          </a:xfrm>
        </p:spPr>
      </p:pic>
      <p:sp>
        <p:nvSpPr>
          <p:cNvPr id="37" name="Text Placeholder 4">
            <a:extLst>
              <a:ext uri="{FF2B5EF4-FFF2-40B4-BE49-F238E27FC236}">
                <a16:creationId xmlns:a16="http://schemas.microsoft.com/office/drawing/2014/main" id="{91FD2C91-F161-BB8D-5DEC-1CBF004651D8}"/>
              </a:ext>
            </a:extLst>
          </p:cNvPr>
          <p:cNvSpPr>
            <a:spLocks noGrp="1"/>
          </p:cNvSpPr>
          <p:nvPr>
            <p:ph type="body" sz="quarter" idx="13"/>
          </p:nvPr>
        </p:nvSpPr>
        <p:spPr>
          <a:xfrm>
            <a:off x="360000" y="6138000"/>
            <a:ext cx="11473200" cy="360000"/>
          </a:xfrm>
        </p:spPr>
        <p:txBody>
          <a:bodyPr/>
          <a:lstStyle/>
          <a:p>
            <a:endParaRPr lang="en-US"/>
          </a:p>
        </p:txBody>
      </p:sp>
      <p:sp>
        <p:nvSpPr>
          <p:cNvPr id="6" name="Pladsholder til dato 5">
            <a:extLst>
              <a:ext uri="{FF2B5EF4-FFF2-40B4-BE49-F238E27FC236}">
                <a16:creationId xmlns:a16="http://schemas.microsoft.com/office/drawing/2014/main" id="{05B5DDCC-9253-AF63-EDFC-DFA3182A674C}"/>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27. juni 2024</a:t>
            </a:fld>
            <a:endParaRPr lang="da-DK"/>
          </a:p>
        </p:txBody>
      </p:sp>
      <p:sp>
        <p:nvSpPr>
          <p:cNvPr id="39" name="Footer Placeholder 6">
            <a:extLst>
              <a:ext uri="{FF2B5EF4-FFF2-40B4-BE49-F238E27FC236}">
                <a16:creationId xmlns:a16="http://schemas.microsoft.com/office/drawing/2014/main" id="{CB6608F7-4DF2-4203-3C90-2E710D585B0E}"/>
              </a:ext>
            </a:extLst>
          </p:cNvPr>
          <p:cNvSpPr>
            <a:spLocks noGrp="1"/>
          </p:cNvSpPr>
          <p:nvPr>
            <p:ph type="ftr" sz="quarter" idx="11"/>
          </p:nvPr>
        </p:nvSpPr>
        <p:spPr>
          <a:xfrm>
            <a:off x="1344613" y="360000"/>
            <a:ext cx="1612900" cy="108000"/>
          </a:xfrm>
        </p:spPr>
        <p:txBody>
          <a:bodyPr/>
          <a:lstStyle/>
          <a:p>
            <a:endParaRPr lang="da-DK"/>
          </a:p>
        </p:txBody>
      </p:sp>
      <p:sp>
        <p:nvSpPr>
          <p:cNvPr id="8" name="Pladsholder til slidenummer 7">
            <a:extLst>
              <a:ext uri="{FF2B5EF4-FFF2-40B4-BE49-F238E27FC236}">
                <a16:creationId xmlns:a16="http://schemas.microsoft.com/office/drawing/2014/main" id="{85A36390-8232-5763-779D-197CB7D4887A}"/>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14</a:t>
            </a:fld>
            <a:endParaRPr lang="da-DK"/>
          </a:p>
        </p:txBody>
      </p:sp>
      <p:sp>
        <p:nvSpPr>
          <p:cNvPr id="10" name="Pladsholder til indhold 9">
            <a:extLst>
              <a:ext uri="{FF2B5EF4-FFF2-40B4-BE49-F238E27FC236}">
                <a16:creationId xmlns:a16="http://schemas.microsoft.com/office/drawing/2014/main" id="{77853E6E-5C76-BAAA-70E2-A0EE2E0421A8}"/>
              </a:ext>
            </a:extLst>
          </p:cNvPr>
          <p:cNvSpPr>
            <a:spLocks noGrp="1"/>
          </p:cNvSpPr>
          <p:nvPr>
            <p:ph sz="quarter" idx="14"/>
          </p:nvPr>
        </p:nvSpPr>
        <p:spPr>
          <a:xfrm>
            <a:off x="6275388" y="2084400"/>
            <a:ext cx="5556250" cy="533578"/>
          </a:xfrm>
        </p:spPr>
        <p:txBody>
          <a:bodyPr/>
          <a:lstStyle/>
          <a:p>
            <a:r>
              <a:rPr lang="da-DK" sz="2400"/>
              <a:t>Hvad er en stiller?</a:t>
            </a:r>
          </a:p>
        </p:txBody>
      </p:sp>
      <p:sp>
        <p:nvSpPr>
          <p:cNvPr id="11" name="Pladsholder til indhold 9">
            <a:extLst>
              <a:ext uri="{FF2B5EF4-FFF2-40B4-BE49-F238E27FC236}">
                <a16:creationId xmlns:a16="http://schemas.microsoft.com/office/drawing/2014/main" id="{417A5561-0BBA-4BE8-A80D-2434473A0904}"/>
              </a:ext>
            </a:extLst>
          </p:cNvPr>
          <p:cNvSpPr txBox="1">
            <a:spLocks/>
          </p:cNvSpPr>
          <p:nvPr/>
        </p:nvSpPr>
        <p:spPr>
          <a:xfrm>
            <a:off x="6275388" y="2602827"/>
            <a:ext cx="5556250" cy="1637196"/>
          </a:xfrm>
          <a:prstGeom prst="rect">
            <a:avLst/>
          </a:prstGeom>
        </p:spPr>
        <p:txBody>
          <a:bodyPr vert="horz" lIns="0" tIns="0" rIns="0" bIns="0" rtlCol="0" anchor="t">
            <a:noAutofit/>
          </a:bodyPr>
          <a:lstStyle>
            <a:lvl1pPr marL="27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kern="1200" baseline="0">
                <a:solidFill>
                  <a:schemeClr val="tx1"/>
                </a:solidFill>
                <a:latin typeface="+mj-lt"/>
                <a:ea typeface="+mn-ea"/>
                <a:cs typeface="+mn-cs"/>
              </a:defRPr>
            </a:lvl9pPr>
          </a:lstStyle>
          <a:p>
            <a:pPr marL="539750" lvl="1" indent="-269875"/>
            <a:r>
              <a:rPr lang="da-DK" sz="2000" dirty="0"/>
              <a:t>Ordinære medlemmer, der støtter opstillingen af en liste. Der er forskellige regler for de tre valg.</a:t>
            </a:r>
          </a:p>
          <a:p>
            <a:pPr marL="539750" lvl="1" indent="-269875"/>
            <a:r>
              <a:rPr lang="da-DK" sz="2000" dirty="0"/>
              <a:t>Hvis man er stiller for en liste, kan man ikke også kandidere for dén liste (men gerne en anden).</a:t>
            </a:r>
          </a:p>
          <a:p>
            <a:pPr marL="539750" lvl="1" indent="-269875"/>
            <a:endParaRPr lang="da-DK" dirty="0"/>
          </a:p>
          <a:p>
            <a:pPr marL="539750" lvl="1" indent="-269875"/>
            <a:endParaRPr lang="da-DK" sz="2000" dirty="0"/>
          </a:p>
          <a:p>
            <a:pPr marL="269875" lvl="1" indent="0">
              <a:buNone/>
            </a:pPr>
            <a:endParaRPr lang="da-DK" sz="2000" dirty="0"/>
          </a:p>
          <a:p>
            <a:pPr marL="269875" lvl="1" indent="0">
              <a:buNone/>
            </a:pPr>
            <a:endParaRPr lang="da-DK" sz="2000" dirty="0"/>
          </a:p>
        </p:txBody>
      </p:sp>
      <p:graphicFrame>
        <p:nvGraphicFramePr>
          <p:cNvPr id="13" name="Tabel 12">
            <a:extLst>
              <a:ext uri="{FF2B5EF4-FFF2-40B4-BE49-F238E27FC236}">
                <a16:creationId xmlns:a16="http://schemas.microsoft.com/office/drawing/2014/main" id="{54E4D842-2242-94F2-8423-136831C4A1F1}"/>
              </a:ext>
            </a:extLst>
          </p:cNvPr>
          <p:cNvGraphicFramePr>
            <a:graphicFrameLocks noGrp="1"/>
          </p:cNvGraphicFramePr>
          <p:nvPr/>
        </p:nvGraphicFramePr>
        <p:xfrm>
          <a:off x="6561439" y="4673958"/>
          <a:ext cx="5270199" cy="1291503"/>
        </p:xfrm>
        <a:graphic>
          <a:graphicData uri="http://schemas.openxmlformats.org/drawingml/2006/table">
            <a:tbl>
              <a:tblPr firstRow="1" bandRow="1">
                <a:tableStyleId>{5C22544A-7EE6-4342-B048-85BDC9FD1C3A}</a:tableStyleId>
              </a:tblPr>
              <a:tblGrid>
                <a:gridCol w="1347344">
                  <a:extLst>
                    <a:ext uri="{9D8B030D-6E8A-4147-A177-3AD203B41FA5}">
                      <a16:colId xmlns:a16="http://schemas.microsoft.com/office/drawing/2014/main" val="3229269336"/>
                    </a:ext>
                  </a:extLst>
                </a:gridCol>
                <a:gridCol w="1371141">
                  <a:extLst>
                    <a:ext uri="{9D8B030D-6E8A-4147-A177-3AD203B41FA5}">
                      <a16:colId xmlns:a16="http://schemas.microsoft.com/office/drawing/2014/main" val="4292009902"/>
                    </a:ext>
                  </a:extLst>
                </a:gridCol>
                <a:gridCol w="2551714">
                  <a:extLst>
                    <a:ext uri="{9D8B030D-6E8A-4147-A177-3AD203B41FA5}">
                      <a16:colId xmlns:a16="http://schemas.microsoft.com/office/drawing/2014/main" val="569942871"/>
                    </a:ext>
                  </a:extLst>
                </a:gridCol>
              </a:tblGrid>
              <a:tr h="377103">
                <a:tc>
                  <a:txBody>
                    <a:bodyPr/>
                    <a:lstStyle/>
                    <a:p>
                      <a:r>
                        <a:rPr lang="da-DK" err="1"/>
                        <a:t>Forperson</a:t>
                      </a:r>
                      <a:endParaRPr lang="da-DK"/>
                    </a:p>
                  </a:txBody>
                  <a:tcPr/>
                </a:tc>
                <a:tc>
                  <a:txBody>
                    <a:bodyPr/>
                    <a:lstStyle/>
                    <a:p>
                      <a:r>
                        <a:rPr lang="da-DK"/>
                        <a:t>HB</a:t>
                      </a:r>
                    </a:p>
                  </a:txBody>
                  <a:tcPr/>
                </a:tc>
                <a:tc>
                  <a:txBody>
                    <a:bodyPr/>
                    <a:lstStyle/>
                    <a:p>
                      <a:r>
                        <a:rPr lang="da-DK"/>
                        <a:t>Sektor</a:t>
                      </a:r>
                    </a:p>
                  </a:txBody>
                  <a:tcPr/>
                </a:tc>
                <a:extLst>
                  <a:ext uri="{0D108BD9-81ED-4DB2-BD59-A6C34878D82A}">
                    <a16:rowId xmlns:a16="http://schemas.microsoft.com/office/drawing/2014/main" val="1917451615"/>
                  </a:ext>
                </a:extLst>
              </a:tr>
              <a:tr h="821601">
                <a:tc>
                  <a:txBody>
                    <a:bodyPr/>
                    <a:lstStyle/>
                    <a:p>
                      <a:r>
                        <a:rPr lang="da-DK"/>
                        <a:t>20 stillere</a:t>
                      </a:r>
                    </a:p>
                  </a:txBody>
                  <a:tcPr/>
                </a:tc>
                <a:tc>
                  <a:txBody>
                    <a:bodyPr/>
                    <a:lstStyle/>
                    <a:p>
                      <a:r>
                        <a:rPr lang="da-DK"/>
                        <a:t>Ingen krav</a:t>
                      </a:r>
                    </a:p>
                  </a:txBody>
                  <a:tcPr/>
                </a:tc>
                <a:tc>
                  <a:txBody>
                    <a:bodyPr/>
                    <a:lstStyle/>
                    <a:p>
                      <a:r>
                        <a:rPr lang="da-DK"/>
                        <a:t>Fastlagt i sektorspecifikke vedtægter</a:t>
                      </a:r>
                    </a:p>
                  </a:txBody>
                  <a:tcPr/>
                </a:tc>
                <a:extLst>
                  <a:ext uri="{0D108BD9-81ED-4DB2-BD59-A6C34878D82A}">
                    <a16:rowId xmlns:a16="http://schemas.microsoft.com/office/drawing/2014/main" val="401026469"/>
                  </a:ext>
                </a:extLst>
              </a:tr>
            </a:tbl>
          </a:graphicData>
        </a:graphic>
      </p:graphicFrame>
    </p:spTree>
    <p:extLst>
      <p:ext uri="{BB962C8B-B14F-4D97-AF65-F5344CB8AC3E}">
        <p14:creationId xmlns:p14="http://schemas.microsoft.com/office/powerpoint/2010/main" val="402932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ladsholder til indhold 8">
            <a:extLst>
              <a:ext uri="{FF2B5EF4-FFF2-40B4-BE49-F238E27FC236}">
                <a16:creationId xmlns:a16="http://schemas.microsoft.com/office/drawing/2014/main" id="{C9CB39E3-2016-1E78-2E0B-B78DAD812A6F}"/>
              </a:ext>
            </a:extLst>
          </p:cNvPr>
          <p:cNvGraphicFramePr>
            <a:graphicFrameLocks noGrp="1"/>
          </p:cNvGraphicFramePr>
          <p:nvPr>
            <p:ph idx="1"/>
            <p:extLst>
              <p:ext uri="{D42A27DB-BD31-4B8C-83A1-F6EECF244321}">
                <p14:modId xmlns:p14="http://schemas.microsoft.com/office/powerpoint/2010/main" val="376355300"/>
              </p:ext>
            </p:extLst>
          </p:nvPr>
        </p:nvGraphicFramePr>
        <p:xfrm>
          <a:off x="389587" y="622182"/>
          <a:ext cx="11472863" cy="5748416"/>
        </p:xfrm>
        <a:graphic>
          <a:graphicData uri="http://schemas.openxmlformats.org/drawingml/2006/table">
            <a:tbl>
              <a:tblPr firstRow="1" bandRow="1">
                <a:tableStyleId>{5C22544A-7EE6-4342-B048-85BDC9FD1C3A}</a:tableStyleId>
              </a:tblPr>
              <a:tblGrid>
                <a:gridCol w="4379360">
                  <a:extLst>
                    <a:ext uri="{9D8B030D-6E8A-4147-A177-3AD203B41FA5}">
                      <a16:colId xmlns:a16="http://schemas.microsoft.com/office/drawing/2014/main" val="1405130337"/>
                    </a:ext>
                  </a:extLst>
                </a:gridCol>
                <a:gridCol w="3324416">
                  <a:extLst>
                    <a:ext uri="{9D8B030D-6E8A-4147-A177-3AD203B41FA5}">
                      <a16:colId xmlns:a16="http://schemas.microsoft.com/office/drawing/2014/main" val="4022597613"/>
                    </a:ext>
                  </a:extLst>
                </a:gridCol>
                <a:gridCol w="2098767">
                  <a:extLst>
                    <a:ext uri="{9D8B030D-6E8A-4147-A177-3AD203B41FA5}">
                      <a16:colId xmlns:a16="http://schemas.microsoft.com/office/drawing/2014/main" val="1013335080"/>
                    </a:ext>
                  </a:extLst>
                </a:gridCol>
                <a:gridCol w="1670320">
                  <a:extLst>
                    <a:ext uri="{9D8B030D-6E8A-4147-A177-3AD203B41FA5}">
                      <a16:colId xmlns:a16="http://schemas.microsoft.com/office/drawing/2014/main" val="2394556420"/>
                    </a:ext>
                  </a:extLst>
                </a:gridCol>
              </a:tblGrid>
              <a:tr h="359600">
                <a:tc>
                  <a:txBody>
                    <a:bodyPr/>
                    <a:lstStyle/>
                    <a:p>
                      <a:endParaRPr lang="da-DK" dirty="0"/>
                    </a:p>
                  </a:txBody>
                  <a:tcPr/>
                </a:tc>
                <a:tc>
                  <a:txBody>
                    <a:bodyPr/>
                    <a:lstStyle/>
                    <a:p>
                      <a:r>
                        <a:rPr lang="da-DK" b="0"/>
                        <a:t>Hvor mange skal vælges?</a:t>
                      </a:r>
                      <a:endParaRPr lang="da-DK"/>
                    </a:p>
                  </a:txBody>
                  <a:tcPr/>
                </a:tc>
                <a:tc>
                  <a:txBody>
                    <a:bodyPr/>
                    <a:lstStyle/>
                    <a:p>
                      <a:r>
                        <a:rPr lang="da-DK" b="0"/>
                        <a:t>Opstillingsform</a:t>
                      </a:r>
                    </a:p>
                  </a:txBody>
                  <a:tcPr/>
                </a:tc>
                <a:tc>
                  <a:txBody>
                    <a:bodyPr/>
                    <a:lstStyle/>
                    <a:p>
                      <a:r>
                        <a:rPr lang="da-DK" b="0"/>
                        <a:t>Antal stillere</a:t>
                      </a:r>
                    </a:p>
                  </a:txBody>
                  <a:tcPr/>
                </a:tc>
                <a:extLst>
                  <a:ext uri="{0D108BD9-81ED-4DB2-BD59-A6C34878D82A}">
                    <a16:rowId xmlns:a16="http://schemas.microsoft.com/office/drawing/2014/main" val="3897740188"/>
                  </a:ext>
                </a:extLst>
              </a:tr>
              <a:tr h="359600">
                <a:tc>
                  <a:txBody>
                    <a:bodyPr/>
                    <a:lstStyle/>
                    <a:p>
                      <a:r>
                        <a:rPr lang="da-DK" b="1" err="1"/>
                        <a:t>Forpersonsvalg</a:t>
                      </a:r>
                      <a:endParaRPr lang="da-DK" b="1"/>
                    </a:p>
                  </a:txBody>
                  <a:tcPr>
                    <a:solidFill>
                      <a:srgbClr val="FF4B4B"/>
                    </a:solidFill>
                  </a:tcPr>
                </a:tc>
                <a:tc>
                  <a:txBody>
                    <a:bodyPr/>
                    <a:lstStyle/>
                    <a:p>
                      <a:r>
                        <a:rPr lang="da-DK" sz="1600"/>
                        <a:t>1</a:t>
                      </a:r>
                      <a:endParaRPr lang="da-DK" b="1"/>
                    </a:p>
                  </a:txBody>
                  <a:tcPr>
                    <a:solidFill>
                      <a:srgbClr val="FFD7DC"/>
                    </a:solidFill>
                  </a:tcPr>
                </a:tc>
                <a:tc>
                  <a:txBody>
                    <a:bodyPr/>
                    <a:lstStyle/>
                    <a:p>
                      <a:r>
                        <a:rPr lang="da-DK" sz="1600"/>
                        <a:t>Liste (1 kandidat)</a:t>
                      </a:r>
                    </a:p>
                  </a:txBody>
                  <a:tcPr/>
                </a:tc>
                <a:tc>
                  <a:txBody>
                    <a:bodyPr/>
                    <a:lstStyle/>
                    <a:p>
                      <a:r>
                        <a:rPr lang="da-DK" sz="1600"/>
                        <a:t>Min. 25</a:t>
                      </a:r>
                    </a:p>
                  </a:txBody>
                  <a:tcPr/>
                </a:tc>
                <a:extLst>
                  <a:ext uri="{0D108BD9-81ED-4DB2-BD59-A6C34878D82A}">
                    <a16:rowId xmlns:a16="http://schemas.microsoft.com/office/drawing/2014/main" val="3901263185"/>
                  </a:ext>
                </a:extLst>
              </a:tr>
              <a:tr h="359600">
                <a:tc gridSpan="4">
                  <a:txBody>
                    <a:bodyPr/>
                    <a:lstStyle/>
                    <a:p>
                      <a:r>
                        <a:rPr lang="da-DK" b="1"/>
                        <a:t>Hovedbestyrelsen</a:t>
                      </a:r>
                    </a:p>
                  </a:txBody>
                  <a:tcPr>
                    <a:solidFill>
                      <a:srgbClr val="FF4B4B"/>
                    </a:solidFill>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817175710"/>
                  </a:ext>
                </a:extLst>
              </a:tr>
              <a:tr h="359600">
                <a:tc>
                  <a:txBody>
                    <a:bodyPr/>
                    <a:lstStyle/>
                    <a:p>
                      <a:r>
                        <a:rPr lang="da-DK" sz="1600"/>
                        <a:t>Hovedbestyrelsesvalg</a:t>
                      </a:r>
                    </a:p>
                  </a:txBody>
                  <a:tcPr/>
                </a:tc>
                <a:tc>
                  <a:txBody>
                    <a:bodyPr/>
                    <a:lstStyle/>
                    <a:p>
                      <a:r>
                        <a:rPr lang="da-DK" sz="1600"/>
                        <a:t>12</a:t>
                      </a:r>
                    </a:p>
                  </a:txBody>
                  <a:tcPr/>
                </a:tc>
                <a:tc>
                  <a:txBody>
                    <a:bodyPr/>
                    <a:lstStyle/>
                    <a:p>
                      <a:r>
                        <a:rPr lang="da-DK" sz="1600"/>
                        <a:t>Liste</a:t>
                      </a:r>
                    </a:p>
                  </a:txBody>
                  <a:tcPr/>
                </a:tc>
                <a:tc>
                  <a:txBody>
                    <a:bodyPr/>
                    <a:lstStyle/>
                    <a:p>
                      <a:r>
                        <a:rPr lang="da-DK" sz="1600"/>
                        <a:t>Ingen</a:t>
                      </a:r>
                    </a:p>
                  </a:txBody>
                  <a:tcPr/>
                </a:tc>
                <a:extLst>
                  <a:ext uri="{0D108BD9-81ED-4DB2-BD59-A6C34878D82A}">
                    <a16:rowId xmlns:a16="http://schemas.microsoft.com/office/drawing/2014/main" val="3135909572"/>
                  </a:ext>
                </a:extLst>
              </a:tr>
              <a:tr h="359600">
                <a:tc>
                  <a:txBody>
                    <a:bodyPr/>
                    <a:lstStyle/>
                    <a:p>
                      <a:r>
                        <a:rPr lang="da-DK" sz="1600"/>
                        <a:t>Hovedbestyrelsesvalg i DM Stud.</a:t>
                      </a:r>
                    </a:p>
                  </a:txBody>
                  <a:tcPr/>
                </a:tc>
                <a:tc>
                  <a:txBody>
                    <a:bodyPr/>
                    <a:lstStyle/>
                    <a:p>
                      <a:r>
                        <a:rPr lang="da-DK" sz="1600"/>
                        <a:t>2</a:t>
                      </a:r>
                    </a:p>
                  </a:txBody>
                  <a:tcPr/>
                </a:tc>
                <a:tc>
                  <a:txBody>
                    <a:bodyPr/>
                    <a:lstStyle/>
                    <a:p>
                      <a:r>
                        <a:rPr lang="da-DK" sz="1600"/>
                        <a:t>Liste</a:t>
                      </a:r>
                    </a:p>
                  </a:txBody>
                  <a:tcPr/>
                </a:tc>
                <a:tc>
                  <a:txBody>
                    <a:bodyPr/>
                    <a:lstStyle/>
                    <a:p>
                      <a:r>
                        <a:rPr lang="da-DK" sz="1600"/>
                        <a:t>Ingen</a:t>
                      </a:r>
                    </a:p>
                  </a:txBody>
                  <a:tcPr/>
                </a:tc>
                <a:extLst>
                  <a:ext uri="{0D108BD9-81ED-4DB2-BD59-A6C34878D82A}">
                    <a16:rowId xmlns:a16="http://schemas.microsoft.com/office/drawing/2014/main" val="2693588951"/>
                  </a:ext>
                </a:extLst>
              </a:tr>
              <a:tr h="359600">
                <a:tc gridSpan="4">
                  <a:txBody>
                    <a:bodyPr/>
                    <a:lstStyle/>
                    <a:p>
                      <a:r>
                        <a:rPr lang="da-DK" b="1"/>
                        <a:t>Sektorbestyrelserne</a:t>
                      </a:r>
                    </a:p>
                  </a:txBody>
                  <a:tcPr>
                    <a:solidFill>
                      <a:srgbClr val="FF4B4B"/>
                    </a:solidFill>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41946662"/>
                  </a:ext>
                </a:extLst>
              </a:tr>
              <a:tr h="388944">
                <a:tc>
                  <a:txBody>
                    <a:bodyPr/>
                    <a:lstStyle/>
                    <a:p>
                      <a:r>
                        <a:rPr lang="da-DK" sz="1600"/>
                        <a:t>Civilsamfund</a:t>
                      </a:r>
                    </a:p>
                  </a:txBody>
                  <a:tcPr/>
                </a:tc>
                <a:tc>
                  <a:txBody>
                    <a:bodyPr/>
                    <a:lstStyle/>
                    <a:p>
                      <a:r>
                        <a:rPr lang="da-DK" sz="1600"/>
                        <a:t>7 + 10 suppleanter</a:t>
                      </a:r>
                    </a:p>
                  </a:txBody>
                  <a:tcPr/>
                </a:tc>
                <a:tc>
                  <a:txBody>
                    <a:bodyPr/>
                    <a:lstStyle/>
                    <a:p>
                      <a:r>
                        <a:rPr lang="da-DK" sz="1600"/>
                        <a:t>Liste</a:t>
                      </a:r>
                    </a:p>
                  </a:txBody>
                  <a:tcPr/>
                </a:tc>
                <a:tc>
                  <a:txBody>
                    <a:bodyPr/>
                    <a:lstStyle/>
                    <a:p>
                      <a:r>
                        <a:rPr lang="da-DK" sz="1600"/>
                        <a:t>Min. 2</a:t>
                      </a:r>
                    </a:p>
                  </a:txBody>
                  <a:tcPr/>
                </a:tc>
                <a:extLst>
                  <a:ext uri="{0D108BD9-81ED-4DB2-BD59-A6C34878D82A}">
                    <a16:rowId xmlns:a16="http://schemas.microsoft.com/office/drawing/2014/main" val="3703136684"/>
                  </a:ext>
                </a:extLst>
              </a:tr>
              <a:tr h="379828">
                <a:tc>
                  <a:txBody>
                    <a:bodyPr/>
                    <a:lstStyle/>
                    <a:p>
                      <a:r>
                        <a:rPr lang="da-DK" sz="1600"/>
                        <a:t>Kultur og Medier</a:t>
                      </a:r>
                    </a:p>
                  </a:txBody>
                  <a:tcPr/>
                </a:tc>
                <a:tc>
                  <a:txBody>
                    <a:bodyPr/>
                    <a:lstStyle/>
                    <a:p>
                      <a:r>
                        <a:rPr lang="da-DK" sz="1600" dirty="0"/>
                        <a:t>11 + 12 suppleanter</a:t>
                      </a:r>
                    </a:p>
                  </a:txBody>
                  <a:tcPr/>
                </a:tc>
                <a:tc>
                  <a:txBody>
                    <a:bodyPr/>
                    <a:lstStyle/>
                    <a:p>
                      <a:r>
                        <a:rPr lang="da-DK" sz="1600"/>
                        <a:t>Liste</a:t>
                      </a:r>
                    </a:p>
                  </a:txBody>
                  <a:tcPr/>
                </a:tc>
                <a:tc>
                  <a:txBody>
                    <a:bodyPr/>
                    <a:lstStyle/>
                    <a:p>
                      <a:r>
                        <a:rPr lang="da-DK" sz="1600"/>
                        <a:t>Min. 2</a:t>
                      </a:r>
                    </a:p>
                  </a:txBody>
                  <a:tcPr/>
                </a:tc>
                <a:extLst>
                  <a:ext uri="{0D108BD9-81ED-4DB2-BD59-A6C34878D82A}">
                    <a16:rowId xmlns:a16="http://schemas.microsoft.com/office/drawing/2014/main" val="260768656"/>
                  </a:ext>
                </a:extLst>
              </a:tr>
              <a:tr h="379828">
                <a:tc>
                  <a:txBody>
                    <a:bodyPr/>
                    <a:lstStyle/>
                    <a:p>
                      <a:r>
                        <a:rPr lang="da-DK" sz="1600"/>
                        <a:t>Leder</a:t>
                      </a:r>
                    </a:p>
                  </a:txBody>
                  <a:tcPr/>
                </a:tc>
                <a:tc>
                  <a:txBody>
                    <a:bodyPr/>
                    <a:lstStyle/>
                    <a:p>
                      <a:r>
                        <a:rPr lang="da-DK" sz="1600"/>
                        <a:t>7 + 10 suppleanter</a:t>
                      </a:r>
                    </a:p>
                  </a:txBody>
                  <a:tcPr/>
                </a:tc>
                <a:tc>
                  <a:txBody>
                    <a:bodyPr/>
                    <a:lstStyle/>
                    <a:p>
                      <a:r>
                        <a:rPr lang="da-DK" sz="1600"/>
                        <a:t>Liste</a:t>
                      </a:r>
                    </a:p>
                  </a:txBody>
                  <a:tcPr/>
                </a:tc>
                <a:tc>
                  <a:txBody>
                    <a:bodyPr/>
                    <a:lstStyle/>
                    <a:p>
                      <a:r>
                        <a:rPr lang="da-DK" sz="1600"/>
                        <a:t>Min. 2</a:t>
                      </a:r>
                    </a:p>
                  </a:txBody>
                  <a:tcPr/>
                </a:tc>
                <a:extLst>
                  <a:ext uri="{0D108BD9-81ED-4DB2-BD59-A6C34878D82A}">
                    <a16:rowId xmlns:a16="http://schemas.microsoft.com/office/drawing/2014/main" val="2859818786"/>
                  </a:ext>
                </a:extLst>
              </a:tr>
              <a:tr h="379828">
                <a:tc>
                  <a:txBody>
                    <a:bodyPr/>
                    <a:lstStyle/>
                    <a:p>
                      <a:r>
                        <a:rPr lang="da-DK" sz="1600"/>
                        <a:t>Offentlig</a:t>
                      </a:r>
                    </a:p>
                  </a:txBody>
                  <a:tcPr/>
                </a:tc>
                <a:tc>
                  <a:txBody>
                    <a:bodyPr/>
                    <a:lstStyle/>
                    <a:p>
                      <a:r>
                        <a:rPr lang="da-DK" sz="1600"/>
                        <a:t>11 + 14 suppleanter</a:t>
                      </a:r>
                    </a:p>
                  </a:txBody>
                  <a:tcPr/>
                </a:tc>
                <a:tc>
                  <a:txBody>
                    <a:bodyPr/>
                    <a:lstStyle/>
                    <a:p>
                      <a:r>
                        <a:rPr lang="da-DK" sz="1600"/>
                        <a:t>Liste</a:t>
                      </a:r>
                    </a:p>
                  </a:txBody>
                  <a:tcPr/>
                </a:tc>
                <a:tc>
                  <a:txBody>
                    <a:bodyPr/>
                    <a:lstStyle/>
                    <a:p>
                      <a:r>
                        <a:rPr lang="da-DK" sz="1600"/>
                        <a:t>Min. 10</a:t>
                      </a:r>
                    </a:p>
                  </a:txBody>
                  <a:tcPr/>
                </a:tc>
                <a:extLst>
                  <a:ext uri="{0D108BD9-81ED-4DB2-BD59-A6C34878D82A}">
                    <a16:rowId xmlns:a16="http://schemas.microsoft.com/office/drawing/2014/main" val="3358612544"/>
                  </a:ext>
                </a:extLst>
              </a:tr>
              <a:tr h="379828">
                <a:tc>
                  <a:txBody>
                    <a:bodyPr/>
                    <a:lstStyle/>
                    <a:p>
                      <a:r>
                        <a:rPr lang="da-DK" sz="1600"/>
                        <a:t>Privat</a:t>
                      </a:r>
                    </a:p>
                  </a:txBody>
                  <a:tcPr/>
                </a:tc>
                <a:tc>
                  <a:txBody>
                    <a:bodyPr/>
                    <a:lstStyle/>
                    <a:p>
                      <a:r>
                        <a:rPr lang="da-DK" sz="1600"/>
                        <a:t>7 + 10 suppleanter</a:t>
                      </a:r>
                    </a:p>
                  </a:txBody>
                  <a:tcPr/>
                </a:tc>
                <a:tc>
                  <a:txBody>
                    <a:bodyPr/>
                    <a:lstStyle/>
                    <a:p>
                      <a:r>
                        <a:rPr lang="da-DK" sz="1600"/>
                        <a:t>Liste</a:t>
                      </a:r>
                    </a:p>
                  </a:txBody>
                  <a:tcPr/>
                </a:tc>
                <a:tc>
                  <a:txBody>
                    <a:bodyPr/>
                    <a:lstStyle/>
                    <a:p>
                      <a:r>
                        <a:rPr lang="da-DK" sz="1600"/>
                        <a:t>Min. 2</a:t>
                      </a:r>
                    </a:p>
                  </a:txBody>
                  <a:tcPr/>
                </a:tc>
                <a:extLst>
                  <a:ext uri="{0D108BD9-81ED-4DB2-BD59-A6C34878D82A}">
                    <a16:rowId xmlns:a16="http://schemas.microsoft.com/office/drawing/2014/main" val="3544890102"/>
                  </a:ext>
                </a:extLst>
              </a:tr>
              <a:tr h="569366">
                <a:tc>
                  <a:txBody>
                    <a:bodyPr/>
                    <a:lstStyle/>
                    <a:p>
                      <a:r>
                        <a:rPr lang="da-DK" sz="1600"/>
                        <a:t>Professionshøjskoler, erhvervsuddannelser og maritime uddannelser​</a:t>
                      </a:r>
                    </a:p>
                  </a:txBody>
                  <a:tcPr/>
                </a:tc>
                <a:tc>
                  <a:txBody>
                    <a:bodyPr/>
                    <a:lstStyle/>
                    <a:p>
                      <a:r>
                        <a:rPr lang="da-DK" sz="1600"/>
                        <a:t>11+ 14 suppleanter</a:t>
                      </a:r>
                    </a:p>
                  </a:txBody>
                  <a:tcPr/>
                </a:tc>
                <a:tc>
                  <a:txBody>
                    <a:bodyPr/>
                    <a:lstStyle/>
                    <a:p>
                      <a:r>
                        <a:rPr lang="da-DK" sz="1600"/>
                        <a:t>Liste</a:t>
                      </a:r>
                    </a:p>
                  </a:txBody>
                  <a:tcPr/>
                </a:tc>
                <a:tc>
                  <a:txBody>
                    <a:bodyPr/>
                    <a:lstStyle/>
                    <a:p>
                      <a:r>
                        <a:rPr lang="da-DK" sz="1600"/>
                        <a:t>Min. 10</a:t>
                      </a:r>
                    </a:p>
                  </a:txBody>
                  <a:tcPr/>
                </a:tc>
                <a:extLst>
                  <a:ext uri="{0D108BD9-81ED-4DB2-BD59-A6C34878D82A}">
                    <a16:rowId xmlns:a16="http://schemas.microsoft.com/office/drawing/2014/main" val="2638637169"/>
                  </a:ext>
                </a:extLst>
              </a:tr>
              <a:tr h="359600">
                <a:tc>
                  <a:txBody>
                    <a:bodyPr/>
                    <a:lstStyle/>
                    <a:p>
                      <a:r>
                        <a:rPr lang="da-DK" sz="1600"/>
                        <a:t>Selvstændige</a:t>
                      </a:r>
                    </a:p>
                  </a:txBody>
                  <a:tcPr/>
                </a:tc>
                <a:tc>
                  <a:txBody>
                    <a:bodyPr/>
                    <a:lstStyle/>
                    <a:p>
                      <a:r>
                        <a:rPr lang="da-DK" sz="1600"/>
                        <a:t>5 + 8 suppleanter</a:t>
                      </a:r>
                    </a:p>
                  </a:txBody>
                  <a:tcPr/>
                </a:tc>
                <a:tc>
                  <a:txBody>
                    <a:bodyPr/>
                    <a:lstStyle/>
                    <a:p>
                      <a:r>
                        <a:rPr lang="da-DK" sz="1600"/>
                        <a:t>Liste</a:t>
                      </a:r>
                    </a:p>
                  </a:txBody>
                  <a:tcPr/>
                </a:tc>
                <a:tc>
                  <a:txBody>
                    <a:bodyPr/>
                    <a:lstStyle/>
                    <a:p>
                      <a:r>
                        <a:rPr lang="da-DK" sz="1600"/>
                        <a:t>Min. 2</a:t>
                      </a:r>
                    </a:p>
                  </a:txBody>
                  <a:tcPr/>
                </a:tc>
                <a:extLst>
                  <a:ext uri="{0D108BD9-81ED-4DB2-BD59-A6C34878D82A}">
                    <a16:rowId xmlns:a16="http://schemas.microsoft.com/office/drawing/2014/main" val="2191752563"/>
                  </a:ext>
                </a:extLst>
              </a:tr>
              <a:tr h="359600">
                <a:tc>
                  <a:txBody>
                    <a:bodyPr/>
                    <a:lstStyle/>
                    <a:p>
                      <a:r>
                        <a:rPr lang="da-DK" sz="1600"/>
                        <a:t>Universitet: Forskning og Uddannelse​</a:t>
                      </a:r>
                    </a:p>
                  </a:txBody>
                  <a:tcPr/>
                </a:tc>
                <a:tc>
                  <a:txBody>
                    <a:bodyPr/>
                    <a:lstStyle/>
                    <a:p>
                      <a:r>
                        <a:rPr lang="da-DK" sz="1600"/>
                        <a:t>16 + 19 suppleanter</a:t>
                      </a:r>
                    </a:p>
                  </a:txBody>
                  <a:tcPr/>
                </a:tc>
                <a:tc>
                  <a:txBody>
                    <a:bodyPr/>
                    <a:lstStyle/>
                    <a:p>
                      <a:r>
                        <a:rPr lang="da-DK" sz="1600"/>
                        <a:t>Liste</a:t>
                      </a:r>
                    </a:p>
                  </a:txBody>
                  <a:tcPr/>
                </a:tc>
                <a:tc>
                  <a:txBody>
                    <a:bodyPr/>
                    <a:lstStyle/>
                    <a:p>
                      <a:r>
                        <a:rPr lang="da-DK" sz="1600"/>
                        <a:t>Min. 10</a:t>
                      </a:r>
                    </a:p>
                  </a:txBody>
                  <a:tcPr/>
                </a:tc>
                <a:extLst>
                  <a:ext uri="{0D108BD9-81ED-4DB2-BD59-A6C34878D82A}">
                    <a16:rowId xmlns:a16="http://schemas.microsoft.com/office/drawing/2014/main" val="782430035"/>
                  </a:ext>
                </a:extLst>
              </a:tr>
              <a:tr h="359600">
                <a:tc>
                  <a:txBody>
                    <a:bodyPr/>
                    <a:lstStyle/>
                    <a:p>
                      <a:r>
                        <a:rPr lang="da-DK" sz="1600"/>
                        <a:t>Studerende</a:t>
                      </a:r>
                    </a:p>
                  </a:txBody>
                  <a:tcPr/>
                </a:tc>
                <a:tc>
                  <a:txBody>
                    <a:bodyPr/>
                    <a:lstStyle/>
                    <a:p>
                      <a:r>
                        <a:rPr lang="da-DK" sz="1600"/>
                        <a:t>11 + 4 suppleanter</a:t>
                      </a:r>
                    </a:p>
                  </a:txBody>
                  <a:tcPr/>
                </a:tc>
                <a:tc>
                  <a:txBody>
                    <a:bodyPr/>
                    <a:lstStyle/>
                    <a:p>
                      <a:r>
                        <a:rPr lang="da-DK" sz="1600"/>
                        <a:t>Liste</a:t>
                      </a:r>
                    </a:p>
                  </a:txBody>
                  <a:tcPr/>
                </a:tc>
                <a:tc>
                  <a:txBody>
                    <a:bodyPr/>
                    <a:lstStyle/>
                    <a:p>
                      <a:r>
                        <a:rPr lang="da-DK" sz="1600" dirty="0"/>
                        <a:t>Min. 3</a:t>
                      </a:r>
                    </a:p>
                  </a:txBody>
                  <a:tcPr/>
                </a:tc>
                <a:extLst>
                  <a:ext uri="{0D108BD9-81ED-4DB2-BD59-A6C34878D82A}">
                    <a16:rowId xmlns:a16="http://schemas.microsoft.com/office/drawing/2014/main" val="220005451"/>
                  </a:ext>
                </a:extLst>
              </a:tr>
            </a:tbl>
          </a:graphicData>
        </a:graphic>
      </p:graphicFrame>
      <p:sp>
        <p:nvSpPr>
          <p:cNvPr id="7" name="Pladsholder til slidenummer 6">
            <a:extLst>
              <a:ext uri="{FF2B5EF4-FFF2-40B4-BE49-F238E27FC236}">
                <a16:creationId xmlns:a16="http://schemas.microsoft.com/office/drawing/2014/main" id="{8B1046F8-75B5-460F-2507-9A1213B9DA98}"/>
              </a:ext>
            </a:extLst>
          </p:cNvPr>
          <p:cNvSpPr>
            <a:spLocks noGrp="1"/>
          </p:cNvSpPr>
          <p:nvPr>
            <p:ph type="sldNum" sz="quarter" idx="12"/>
          </p:nvPr>
        </p:nvSpPr>
        <p:spPr/>
        <p:txBody>
          <a:bodyPr/>
          <a:lstStyle/>
          <a:p>
            <a:fld id="{23AA811B-2EBD-4900-905E-5BE206449611}" type="slidenum">
              <a:rPr lang="da-DK" smtClean="0"/>
              <a:t>15</a:t>
            </a:fld>
            <a:endParaRPr lang="da-DK"/>
          </a:p>
        </p:txBody>
      </p:sp>
    </p:spTree>
    <p:extLst>
      <p:ext uri="{BB962C8B-B14F-4D97-AF65-F5344CB8AC3E}">
        <p14:creationId xmlns:p14="http://schemas.microsoft.com/office/powerpoint/2010/main" val="3198439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02763D-7E16-6F31-16AC-9D7A332D95A8}"/>
              </a:ext>
            </a:extLst>
          </p:cNvPr>
          <p:cNvSpPr>
            <a:spLocks noGrp="1"/>
          </p:cNvSpPr>
          <p:nvPr>
            <p:ph type="title"/>
          </p:nvPr>
        </p:nvSpPr>
        <p:spPr>
          <a:xfrm>
            <a:off x="360000" y="802800"/>
            <a:ext cx="11473200" cy="1278000"/>
          </a:xfrm>
        </p:spPr>
        <p:txBody>
          <a:bodyPr anchor="t">
            <a:normAutofit/>
          </a:bodyPr>
          <a:lstStyle/>
          <a:p>
            <a:r>
              <a:rPr lang="da-DK" dirty="0"/>
              <a:t>Hvordan skaffer jeg stillere?</a:t>
            </a:r>
          </a:p>
        </p:txBody>
      </p:sp>
      <p:sp>
        <p:nvSpPr>
          <p:cNvPr id="3" name="Pladsholder til indhold 2">
            <a:extLst>
              <a:ext uri="{FF2B5EF4-FFF2-40B4-BE49-F238E27FC236}">
                <a16:creationId xmlns:a16="http://schemas.microsoft.com/office/drawing/2014/main" id="{95D449D3-7A40-752B-8B97-3C3C01F42395}"/>
              </a:ext>
            </a:extLst>
          </p:cNvPr>
          <p:cNvSpPr>
            <a:spLocks noGrp="1"/>
          </p:cNvSpPr>
          <p:nvPr>
            <p:ph idx="1"/>
          </p:nvPr>
        </p:nvSpPr>
        <p:spPr>
          <a:xfrm>
            <a:off x="359999" y="2080800"/>
            <a:ext cx="7364275" cy="4053600"/>
          </a:xfrm>
        </p:spPr>
        <p:txBody>
          <a:bodyPr vert="horz" lIns="0" tIns="0" rIns="0" bIns="0" rtlCol="0" anchor="t">
            <a:normAutofit/>
          </a:bodyPr>
          <a:lstStyle/>
          <a:p>
            <a:pPr marL="269875" indent="-269875">
              <a:buFont typeface="Wingdings" panose="05000000000000000000" pitchFamily="2" charset="2"/>
              <a:buChar char="ü"/>
            </a:pPr>
            <a:r>
              <a:rPr lang="da-DK" sz="2000" dirty="0"/>
              <a:t>Du inviterer stillere gennem det online opstillingssystem</a:t>
            </a:r>
          </a:p>
          <a:p>
            <a:pPr marL="269875" indent="-269875">
              <a:buFont typeface="Wingdings" panose="05000000000000000000" pitchFamily="2" charset="2"/>
              <a:buChar char="ü"/>
            </a:pPr>
            <a:endParaRPr lang="da-DK" sz="2000" dirty="0"/>
          </a:p>
          <a:p>
            <a:pPr marL="269875" indent="-269875">
              <a:buFont typeface="Wingdings" panose="05000000000000000000" pitchFamily="2" charset="2"/>
              <a:buChar char="ü"/>
            </a:pPr>
            <a:r>
              <a:rPr lang="da-DK" sz="2000" dirty="0"/>
              <a:t>Først når vedkommende bekræfter via det tilsendte link på mail, er de stiller for listen</a:t>
            </a:r>
          </a:p>
          <a:p>
            <a:pPr marL="0" indent="0">
              <a:buNone/>
            </a:pPr>
            <a:endParaRPr lang="da-DK" sz="2000" dirty="0"/>
          </a:p>
          <a:p>
            <a:pPr marL="269875" indent="-269875">
              <a:buFont typeface="Wingdings" panose="05000000000000000000" pitchFamily="2" charset="2"/>
              <a:buChar char="ü"/>
            </a:pPr>
            <a:r>
              <a:rPr lang="da-DK" sz="2000" dirty="0"/>
              <a:t>Mød evt. andre DM-medlemmer gennem DM’s arrangementer eller brug dit netværk, SoMe mm. </a:t>
            </a:r>
          </a:p>
          <a:p>
            <a:pPr marL="0" indent="0">
              <a:buNone/>
            </a:pPr>
            <a:endParaRPr lang="da-DK" sz="2000" dirty="0"/>
          </a:p>
          <a:p>
            <a:pPr marL="0" indent="0">
              <a:buNone/>
            </a:pPr>
            <a:r>
              <a:rPr lang="da-DK" sz="2000" dirty="0"/>
              <a:t>DM må ikke trække medlemslister eller hjælpe med at skaffe stillere pga. GDPR</a:t>
            </a:r>
          </a:p>
          <a:p>
            <a:pPr marL="0" indent="0">
              <a:buNone/>
            </a:pPr>
            <a:endParaRPr lang="da-DK" dirty="0"/>
          </a:p>
          <a:p>
            <a:pPr marL="0" indent="0">
              <a:buNone/>
            </a:pPr>
            <a:endParaRPr lang="da-DK" dirty="0"/>
          </a:p>
          <a:p>
            <a:pPr marL="0" indent="0">
              <a:buNone/>
            </a:pPr>
            <a:endParaRPr lang="da-DK" dirty="0"/>
          </a:p>
          <a:p>
            <a:pPr marL="269875" indent="-269875">
              <a:buFont typeface="Wingdings" panose="05000000000000000000" pitchFamily="2" charset="2"/>
              <a:buChar char="ü"/>
            </a:pPr>
            <a:endParaRPr lang="da-DK" dirty="0"/>
          </a:p>
          <a:p>
            <a:pPr marL="269875" indent="-269875"/>
            <a:endParaRPr lang="da-DK" dirty="0"/>
          </a:p>
        </p:txBody>
      </p:sp>
      <p:pic>
        <p:nvPicPr>
          <p:cNvPr id="13" name="Pladsholder til indhold 12" descr="Gruppe af mænd kontur">
            <a:extLst>
              <a:ext uri="{FF2B5EF4-FFF2-40B4-BE49-F238E27FC236}">
                <a16:creationId xmlns:a16="http://schemas.microsoft.com/office/drawing/2014/main" id="{C2025D73-2961-2DAD-171E-C20F478D2200}"/>
              </a:ext>
            </a:extLst>
          </p:cNvPr>
          <p:cNvPicPr>
            <a:picLocks noGrp="1" noChangeAspect="1"/>
          </p:cNvPicPr>
          <p:nvPr>
            <p:ph sz="quarter" idx="14"/>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1314" y="2028681"/>
            <a:ext cx="2800637" cy="2800637"/>
          </a:xfrm>
        </p:spPr>
      </p:pic>
      <p:sp>
        <p:nvSpPr>
          <p:cNvPr id="22" name="Text Placeholder 4">
            <a:extLst>
              <a:ext uri="{FF2B5EF4-FFF2-40B4-BE49-F238E27FC236}">
                <a16:creationId xmlns:a16="http://schemas.microsoft.com/office/drawing/2014/main" id="{6A0A2342-733A-7963-F27D-4F47FA95808E}"/>
              </a:ext>
            </a:extLst>
          </p:cNvPr>
          <p:cNvSpPr>
            <a:spLocks noGrp="1"/>
          </p:cNvSpPr>
          <p:nvPr>
            <p:ph type="body" sz="quarter" idx="13"/>
          </p:nvPr>
        </p:nvSpPr>
        <p:spPr>
          <a:xfrm>
            <a:off x="360000" y="6138000"/>
            <a:ext cx="11473200" cy="360000"/>
          </a:xfrm>
        </p:spPr>
        <p:txBody>
          <a:bodyPr/>
          <a:lstStyle/>
          <a:p>
            <a:endParaRPr lang="en-US"/>
          </a:p>
        </p:txBody>
      </p:sp>
      <p:sp>
        <p:nvSpPr>
          <p:cNvPr id="6" name="Pladsholder til dato 5">
            <a:extLst>
              <a:ext uri="{FF2B5EF4-FFF2-40B4-BE49-F238E27FC236}">
                <a16:creationId xmlns:a16="http://schemas.microsoft.com/office/drawing/2014/main" id="{D2648C55-4A62-0C69-260A-336997C58467}"/>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27. juni 2024</a:t>
            </a:fld>
            <a:endParaRPr lang="da-DK"/>
          </a:p>
        </p:txBody>
      </p:sp>
      <p:sp>
        <p:nvSpPr>
          <p:cNvPr id="23" name="Footer Placeholder 6">
            <a:extLst>
              <a:ext uri="{FF2B5EF4-FFF2-40B4-BE49-F238E27FC236}">
                <a16:creationId xmlns:a16="http://schemas.microsoft.com/office/drawing/2014/main" id="{8CD0853A-BBE4-219B-06E5-635F9A154DEA}"/>
              </a:ext>
            </a:extLst>
          </p:cNvPr>
          <p:cNvSpPr>
            <a:spLocks noGrp="1"/>
          </p:cNvSpPr>
          <p:nvPr>
            <p:ph type="ftr" sz="quarter" idx="11"/>
          </p:nvPr>
        </p:nvSpPr>
        <p:spPr>
          <a:xfrm>
            <a:off x="1344613" y="360000"/>
            <a:ext cx="1612900" cy="108000"/>
          </a:xfrm>
        </p:spPr>
        <p:txBody>
          <a:bodyPr/>
          <a:lstStyle/>
          <a:p>
            <a:endParaRPr lang="da-DK"/>
          </a:p>
        </p:txBody>
      </p:sp>
      <p:sp>
        <p:nvSpPr>
          <p:cNvPr id="8" name="Pladsholder til slidenummer 7">
            <a:extLst>
              <a:ext uri="{FF2B5EF4-FFF2-40B4-BE49-F238E27FC236}">
                <a16:creationId xmlns:a16="http://schemas.microsoft.com/office/drawing/2014/main" id="{8E31522C-AD6D-11FC-F2A9-451BD7294BC1}"/>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16</a:t>
            </a:fld>
            <a:endParaRPr lang="da-DK"/>
          </a:p>
        </p:txBody>
      </p:sp>
    </p:spTree>
    <p:extLst>
      <p:ext uri="{BB962C8B-B14F-4D97-AF65-F5344CB8AC3E}">
        <p14:creationId xmlns:p14="http://schemas.microsoft.com/office/powerpoint/2010/main" val="686605947"/>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B4124-7841-F640-1528-87D7D0855F4E}"/>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79BCF5CF-BEED-5589-789A-580FAEBDE7FF}"/>
              </a:ext>
            </a:extLst>
          </p:cNvPr>
          <p:cNvSpPr>
            <a:spLocks noGrp="1"/>
          </p:cNvSpPr>
          <p:nvPr>
            <p:ph type="title"/>
          </p:nvPr>
        </p:nvSpPr>
        <p:spPr>
          <a:xfrm>
            <a:off x="360000" y="802800"/>
            <a:ext cx="11473200" cy="1278000"/>
          </a:xfrm>
        </p:spPr>
        <p:txBody>
          <a:bodyPr anchor="t">
            <a:normAutofit/>
          </a:bodyPr>
          <a:lstStyle/>
          <a:p>
            <a:r>
              <a:rPr lang="en-US" dirty="0"/>
              <a:t>Lister </a:t>
            </a:r>
            <a:r>
              <a:rPr lang="en-US" dirty="0" err="1"/>
              <a:t>kan</a:t>
            </a:r>
            <a:r>
              <a:rPr lang="en-US" dirty="0"/>
              <a:t> </a:t>
            </a:r>
            <a:r>
              <a:rPr lang="en-US" dirty="0" err="1"/>
              <a:t>indgå</a:t>
            </a:r>
            <a:r>
              <a:rPr lang="en-US" dirty="0"/>
              <a:t> </a:t>
            </a:r>
            <a:r>
              <a:rPr lang="en-US" dirty="0" err="1"/>
              <a:t>i</a:t>
            </a:r>
            <a:r>
              <a:rPr lang="da-DK" dirty="0"/>
              <a:t> valgforbund</a:t>
            </a:r>
            <a:endParaRPr lang="en-US" dirty="0"/>
          </a:p>
        </p:txBody>
      </p:sp>
      <p:sp>
        <p:nvSpPr>
          <p:cNvPr id="21" name="Content Placeholder 3">
            <a:extLst>
              <a:ext uri="{FF2B5EF4-FFF2-40B4-BE49-F238E27FC236}">
                <a16:creationId xmlns:a16="http://schemas.microsoft.com/office/drawing/2014/main" id="{84B44B2E-0B0E-3203-15DC-C1D7F17F599D}"/>
              </a:ext>
            </a:extLst>
          </p:cNvPr>
          <p:cNvSpPr>
            <a:spLocks noGrp="1"/>
          </p:cNvSpPr>
          <p:nvPr>
            <p:ph sz="quarter" idx="14"/>
          </p:nvPr>
        </p:nvSpPr>
        <p:spPr>
          <a:xfrm>
            <a:off x="4675524" y="2005500"/>
            <a:ext cx="5556250" cy="4049700"/>
          </a:xfrm>
        </p:spPr>
        <p:txBody>
          <a:bodyPr>
            <a:normAutofit/>
          </a:bodyPr>
          <a:lstStyle/>
          <a:p>
            <a:r>
              <a:rPr lang="da-DK" sz="2400" dirty="0"/>
              <a:t>Hvad er et valgforbund?</a:t>
            </a:r>
          </a:p>
          <a:p>
            <a:endParaRPr lang="en-US" sz="2400" dirty="0"/>
          </a:p>
          <a:p>
            <a:endParaRPr lang="en-US" sz="2400" dirty="0"/>
          </a:p>
          <a:p>
            <a:endParaRPr lang="en-US" sz="2400" dirty="0"/>
          </a:p>
          <a:p>
            <a:endParaRPr lang="da-DK" sz="2400" dirty="0"/>
          </a:p>
        </p:txBody>
      </p:sp>
      <p:sp>
        <p:nvSpPr>
          <p:cNvPr id="6" name="Pladsholder til dato 5">
            <a:extLst>
              <a:ext uri="{FF2B5EF4-FFF2-40B4-BE49-F238E27FC236}">
                <a16:creationId xmlns:a16="http://schemas.microsoft.com/office/drawing/2014/main" id="{225FB561-C25E-026A-DBAA-C35A87F15589}"/>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27. juni 2024</a:t>
            </a:fld>
            <a:endParaRPr lang="da-DK"/>
          </a:p>
        </p:txBody>
      </p:sp>
      <p:sp>
        <p:nvSpPr>
          <p:cNvPr id="32" name="Footer Placeholder 6">
            <a:extLst>
              <a:ext uri="{FF2B5EF4-FFF2-40B4-BE49-F238E27FC236}">
                <a16:creationId xmlns:a16="http://schemas.microsoft.com/office/drawing/2014/main" id="{40AE029D-CB53-EE61-859A-E75166EFDE36}"/>
              </a:ext>
            </a:extLst>
          </p:cNvPr>
          <p:cNvSpPr>
            <a:spLocks noGrp="1"/>
          </p:cNvSpPr>
          <p:nvPr>
            <p:ph type="ftr" sz="quarter" idx="11"/>
          </p:nvPr>
        </p:nvSpPr>
        <p:spPr>
          <a:xfrm>
            <a:off x="1344613" y="360000"/>
            <a:ext cx="1612900" cy="108000"/>
          </a:xfrm>
        </p:spPr>
        <p:txBody>
          <a:bodyPr/>
          <a:lstStyle/>
          <a:p>
            <a:endParaRPr lang="da-DK"/>
          </a:p>
        </p:txBody>
      </p:sp>
      <p:sp>
        <p:nvSpPr>
          <p:cNvPr id="8" name="Pladsholder til slidenummer 7">
            <a:extLst>
              <a:ext uri="{FF2B5EF4-FFF2-40B4-BE49-F238E27FC236}">
                <a16:creationId xmlns:a16="http://schemas.microsoft.com/office/drawing/2014/main" id="{EC4876EB-9B85-5936-F645-9D4D6AED605E}"/>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17</a:t>
            </a:fld>
            <a:endParaRPr lang="da-DK"/>
          </a:p>
        </p:txBody>
      </p:sp>
      <p:sp>
        <p:nvSpPr>
          <p:cNvPr id="7" name="Tekstfelt 6">
            <a:extLst>
              <a:ext uri="{FF2B5EF4-FFF2-40B4-BE49-F238E27FC236}">
                <a16:creationId xmlns:a16="http://schemas.microsoft.com/office/drawing/2014/main" id="{BDF321B2-EB2B-1373-9093-9BE38A47A8A4}"/>
              </a:ext>
            </a:extLst>
          </p:cNvPr>
          <p:cNvSpPr txBox="1"/>
          <p:nvPr/>
        </p:nvSpPr>
        <p:spPr>
          <a:xfrm>
            <a:off x="5181933" y="2508298"/>
            <a:ext cx="6548855" cy="4001095"/>
          </a:xfrm>
          <a:prstGeom prst="rect">
            <a:avLst/>
          </a:prstGeom>
          <a:noFill/>
        </p:spPr>
        <p:txBody>
          <a:bodyPr wrap="square" lIns="0" tIns="0" rIns="0" bIns="0" rtlCol="0">
            <a:spAutoFit/>
          </a:bodyPr>
          <a:lstStyle/>
          <a:p>
            <a:pPr marL="342900" indent="-342900">
              <a:buFont typeface="Arial" panose="020B0604020202020204" pitchFamily="34" charset="0"/>
              <a:buChar char="•"/>
            </a:pPr>
            <a:r>
              <a:rPr lang="da-DK" sz="2000" dirty="0"/>
              <a:t>Et valgforbund er en aftale mellem to eller flere lister om et teknisk valgsamarbejde.</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a:t>Der kan indgås valgforbund til valg til hovedbestyrelsen og sektorbestyrelserne.</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a:t>Valgforbund kan have indflydelse til selve stemmeoptællingen. </a:t>
            </a:r>
          </a:p>
          <a:p>
            <a:pPr marL="800100" lvl="1" indent="-342900">
              <a:buFont typeface="Arial" panose="020B0604020202020204" pitchFamily="34" charset="0"/>
              <a:buChar char="•"/>
            </a:pPr>
            <a:r>
              <a:rPr lang="da-DK" sz="2000" dirty="0"/>
              <a:t>Først fordeles mandater mellem valgforbund og lister udenfor valgforbund.</a:t>
            </a:r>
          </a:p>
          <a:p>
            <a:pPr marL="800100" lvl="1" indent="-342900">
              <a:buFont typeface="Arial" panose="020B0604020202020204" pitchFamily="34" charset="0"/>
              <a:buChar char="•"/>
            </a:pPr>
            <a:r>
              <a:rPr lang="da-DK" sz="2000" dirty="0"/>
              <a:t>Derefter opgøres mandater indenfor lister, der har indgået valgforbund.</a:t>
            </a:r>
          </a:p>
          <a:p>
            <a:pPr marL="342900" indent="-342900">
              <a:buFont typeface="Arial" panose="020B0604020202020204" pitchFamily="34" charset="0"/>
              <a:buChar char="•"/>
            </a:pPr>
            <a:endParaRPr lang="da-DK" sz="2000" dirty="0"/>
          </a:p>
        </p:txBody>
      </p:sp>
      <p:pic>
        <p:nvPicPr>
          <p:cNvPr id="10" name="Pladsholder til indhold 9" descr="Forbundet kontur">
            <a:extLst>
              <a:ext uri="{FF2B5EF4-FFF2-40B4-BE49-F238E27FC236}">
                <a16:creationId xmlns:a16="http://schemas.microsoft.com/office/drawing/2014/main" id="{41AE4F18-6047-1157-4BAC-4B049C8090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1694" y="2213147"/>
            <a:ext cx="3321379" cy="3321379"/>
          </a:xfrm>
          <a:prstGeom prst="rect">
            <a:avLst/>
          </a:prstGeom>
        </p:spPr>
      </p:pic>
    </p:spTree>
    <p:extLst>
      <p:ext uri="{BB962C8B-B14F-4D97-AF65-F5344CB8AC3E}">
        <p14:creationId xmlns:p14="http://schemas.microsoft.com/office/powerpoint/2010/main" val="346593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68C5A0-A0F0-DA4F-36B2-DF76F0FE3BD9}"/>
              </a:ext>
            </a:extLst>
          </p:cNvPr>
          <p:cNvSpPr>
            <a:spLocks noGrp="1"/>
          </p:cNvSpPr>
          <p:nvPr>
            <p:ph type="ctrTitle"/>
          </p:nvPr>
        </p:nvSpPr>
        <p:spPr/>
        <p:txBody>
          <a:bodyPr/>
          <a:lstStyle/>
          <a:p>
            <a:r>
              <a:rPr lang="da-DK" dirty="0"/>
              <a:t>Sådan stiller du </a:t>
            </a:r>
            <a:r>
              <a:rPr lang="da-DK"/>
              <a:t>op </a:t>
            </a:r>
          </a:p>
        </p:txBody>
      </p:sp>
      <p:sp>
        <p:nvSpPr>
          <p:cNvPr id="6" name="Pladsholder til dato 5">
            <a:extLst>
              <a:ext uri="{FF2B5EF4-FFF2-40B4-BE49-F238E27FC236}">
                <a16:creationId xmlns:a16="http://schemas.microsoft.com/office/drawing/2014/main" id="{2000DD46-3ED3-3152-C798-7CC377D6B17A}"/>
              </a:ext>
            </a:extLst>
          </p:cNvPr>
          <p:cNvSpPr>
            <a:spLocks noGrp="1"/>
          </p:cNvSpPr>
          <p:nvPr>
            <p:ph type="dt" sz="half" idx="10"/>
          </p:nvPr>
        </p:nvSpPr>
        <p:spPr/>
        <p:txBody>
          <a:bodyPr/>
          <a:lstStyle/>
          <a:p>
            <a:fld id="{6862F9A3-A717-469D-92E6-118D5CB7A0D2}" type="datetime2">
              <a:rPr lang="da-DK" smtClean="0"/>
              <a:t>27. juni 2024</a:t>
            </a:fld>
            <a:endParaRPr lang="da-DK"/>
          </a:p>
        </p:txBody>
      </p:sp>
      <p:sp>
        <p:nvSpPr>
          <p:cNvPr id="7" name="Pladsholder til sidefod 6">
            <a:extLst>
              <a:ext uri="{FF2B5EF4-FFF2-40B4-BE49-F238E27FC236}">
                <a16:creationId xmlns:a16="http://schemas.microsoft.com/office/drawing/2014/main" id="{E7C46AE5-4227-866A-152B-45FB1E642C30}"/>
              </a:ext>
            </a:extLst>
          </p:cNvPr>
          <p:cNvSpPr>
            <a:spLocks noGrp="1"/>
          </p:cNvSpPr>
          <p:nvPr>
            <p:ph type="ftr" sz="quarter" idx="11"/>
          </p:nvPr>
        </p:nvSpPr>
        <p:spPr/>
        <p:txBody>
          <a:bodyPr/>
          <a:lstStyle/>
          <a:p>
            <a:endParaRPr lang="da-DK"/>
          </a:p>
        </p:txBody>
      </p:sp>
      <p:sp>
        <p:nvSpPr>
          <p:cNvPr id="8" name="Pladsholder til slidenummer 7">
            <a:extLst>
              <a:ext uri="{FF2B5EF4-FFF2-40B4-BE49-F238E27FC236}">
                <a16:creationId xmlns:a16="http://schemas.microsoft.com/office/drawing/2014/main" id="{6916776D-EEA5-3090-CBA1-84E794545162}"/>
              </a:ext>
            </a:extLst>
          </p:cNvPr>
          <p:cNvSpPr>
            <a:spLocks noGrp="1"/>
          </p:cNvSpPr>
          <p:nvPr>
            <p:ph type="sldNum" sz="quarter" idx="12"/>
          </p:nvPr>
        </p:nvSpPr>
        <p:spPr/>
        <p:txBody>
          <a:bodyPr/>
          <a:lstStyle/>
          <a:p>
            <a:fld id="{23AA811B-2EBD-4900-905E-5BE206449611}" type="slidenum">
              <a:rPr lang="da-DK" smtClean="0"/>
              <a:t>18</a:t>
            </a:fld>
            <a:endParaRPr lang="da-DK"/>
          </a:p>
        </p:txBody>
      </p:sp>
    </p:spTree>
    <p:extLst>
      <p:ext uri="{BB962C8B-B14F-4D97-AF65-F5344CB8AC3E}">
        <p14:creationId xmlns:p14="http://schemas.microsoft.com/office/powerpoint/2010/main" val="658602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47C9C-4895-44AB-3ACF-5B0BDD726202}"/>
              </a:ext>
            </a:extLst>
          </p:cNvPr>
          <p:cNvSpPr>
            <a:spLocks noGrp="1"/>
          </p:cNvSpPr>
          <p:nvPr>
            <p:ph type="title"/>
          </p:nvPr>
        </p:nvSpPr>
        <p:spPr>
          <a:xfrm>
            <a:off x="360000" y="802800"/>
            <a:ext cx="11473200" cy="1278000"/>
          </a:xfrm>
        </p:spPr>
        <p:txBody>
          <a:bodyPr anchor="t">
            <a:normAutofit/>
          </a:bodyPr>
          <a:lstStyle/>
          <a:p>
            <a:r>
              <a:rPr lang="da-DK"/>
              <a:t>Hvordan gør jeg?</a:t>
            </a:r>
          </a:p>
        </p:txBody>
      </p:sp>
      <p:sp>
        <p:nvSpPr>
          <p:cNvPr id="11" name="Pladsholder til indhold 10">
            <a:extLst>
              <a:ext uri="{FF2B5EF4-FFF2-40B4-BE49-F238E27FC236}">
                <a16:creationId xmlns:a16="http://schemas.microsoft.com/office/drawing/2014/main" id="{7B104BAD-06E6-8D18-125F-C0C8AB39812F}"/>
              </a:ext>
            </a:extLst>
          </p:cNvPr>
          <p:cNvSpPr>
            <a:spLocks noGrp="1"/>
          </p:cNvSpPr>
          <p:nvPr>
            <p:ph idx="1"/>
          </p:nvPr>
        </p:nvSpPr>
        <p:spPr>
          <a:xfrm>
            <a:off x="359999" y="2080800"/>
            <a:ext cx="5556250" cy="4053600"/>
          </a:xfrm>
        </p:spPr>
        <p:txBody>
          <a:bodyPr vert="horz" lIns="0" tIns="0" rIns="0" bIns="0" rtlCol="0">
            <a:normAutofit/>
          </a:bodyPr>
          <a:lstStyle/>
          <a:p>
            <a:pPr marL="269875" indent="-269875"/>
            <a:r>
              <a:rPr lang="en-US" sz="2000" dirty="0"/>
              <a:t>Via </a:t>
            </a:r>
            <a:r>
              <a:rPr lang="en-US" sz="2000" dirty="0" err="1"/>
              <a:t>vores</a:t>
            </a:r>
            <a:r>
              <a:rPr lang="en-US" sz="2000" dirty="0"/>
              <a:t> </a:t>
            </a:r>
            <a:r>
              <a:rPr lang="en-US" sz="2000" dirty="0" err="1"/>
              <a:t>valgsite</a:t>
            </a:r>
            <a:r>
              <a:rPr lang="en-US" sz="2000" dirty="0"/>
              <a:t> dm.dk/</a:t>
            </a:r>
            <a:r>
              <a:rPr lang="en-US" sz="2000" dirty="0" err="1"/>
              <a:t>valg</a:t>
            </a:r>
            <a:endParaRPr lang="da-DK" sz="2000" dirty="0"/>
          </a:p>
          <a:p>
            <a:pPr marL="269875" indent="-269875"/>
            <a:r>
              <a:rPr lang="da-DK" sz="2000" dirty="0"/>
              <a:t>Vores online opstillingssystem Assembly</a:t>
            </a:r>
          </a:p>
          <a:p>
            <a:pPr marL="269875" indent="-269875"/>
            <a:r>
              <a:rPr lang="da-DK" sz="2000" dirty="0"/>
              <a:t>Du kan oprette en ny liste eller se allerede oprettede lister</a:t>
            </a:r>
          </a:p>
          <a:p>
            <a:pPr marL="269875" indent="-269875"/>
            <a:r>
              <a:rPr lang="da-DK" sz="2000" dirty="0"/>
              <a:t>Åbent fra 3. juni til 25. august kl. 12</a:t>
            </a:r>
          </a:p>
          <a:p>
            <a:pPr marL="0" indent="0">
              <a:buNone/>
            </a:pPr>
            <a:endParaRPr lang="da-DK" sz="2000" dirty="0"/>
          </a:p>
          <a:p>
            <a:pPr marL="0" indent="0">
              <a:buNone/>
            </a:pPr>
            <a:endParaRPr lang="da-DK" sz="2000" dirty="0"/>
          </a:p>
          <a:p>
            <a:pPr marL="269875" indent="-269875"/>
            <a:r>
              <a:rPr lang="da-DK" sz="2000" i="1" dirty="0"/>
              <a:t>Hvis du stiller op til sektorbestyrelse så vær opmærksom på krav til stillere</a:t>
            </a:r>
          </a:p>
          <a:p>
            <a:pPr marL="269875" indent="-269875"/>
            <a:r>
              <a:rPr lang="da-DK" sz="2000" dirty="0"/>
              <a:t>Skriv til </a:t>
            </a:r>
            <a:r>
              <a:rPr lang="da-DK" sz="2000" dirty="0">
                <a:hlinkClick r:id="rId3"/>
              </a:rPr>
              <a:t>valg@dm.dk</a:t>
            </a:r>
            <a:r>
              <a:rPr lang="da-DK" sz="2000" dirty="0"/>
              <a:t> for hjælp til det tekniske </a:t>
            </a:r>
          </a:p>
        </p:txBody>
      </p:sp>
      <p:pic>
        <p:nvPicPr>
          <p:cNvPr id="10" name="Pladsholder til indhold 9" descr="Et billede, der indeholder tekst, menneske, tøj, skærmbillede&#10;&#10;Beskrivelsen er genereret automatisk">
            <a:extLst>
              <a:ext uri="{FF2B5EF4-FFF2-40B4-BE49-F238E27FC236}">
                <a16:creationId xmlns:a16="http://schemas.microsoft.com/office/drawing/2014/main" id="{886FF9B0-0162-D354-0E76-F9B33E69BC47}"/>
              </a:ext>
            </a:extLst>
          </p:cNvPr>
          <p:cNvPicPr>
            <a:picLocks noGrp="1" noChangeAspect="1"/>
          </p:cNvPicPr>
          <p:nvPr>
            <p:ph sz="quarter" idx="14"/>
          </p:nvPr>
        </p:nvPicPr>
        <p:blipFill rotWithShape="1">
          <a:blip r:embed="rId4"/>
          <a:srcRect t="16223" r="3" b="3"/>
          <a:stretch/>
        </p:blipFill>
        <p:spPr>
          <a:xfrm>
            <a:off x="6275388" y="2084400"/>
            <a:ext cx="5556250" cy="4049700"/>
          </a:xfrm>
          <a:noFill/>
        </p:spPr>
      </p:pic>
      <p:sp>
        <p:nvSpPr>
          <p:cNvPr id="16" name="Text Placeholder 4">
            <a:extLst>
              <a:ext uri="{FF2B5EF4-FFF2-40B4-BE49-F238E27FC236}">
                <a16:creationId xmlns:a16="http://schemas.microsoft.com/office/drawing/2014/main" id="{31315F12-8E27-7522-9CFC-4B190529A9C8}"/>
              </a:ext>
            </a:extLst>
          </p:cNvPr>
          <p:cNvSpPr>
            <a:spLocks noGrp="1"/>
          </p:cNvSpPr>
          <p:nvPr>
            <p:ph type="body" sz="quarter" idx="13"/>
          </p:nvPr>
        </p:nvSpPr>
        <p:spPr>
          <a:xfrm>
            <a:off x="360000" y="6138000"/>
            <a:ext cx="11473200" cy="360000"/>
          </a:xfrm>
        </p:spPr>
        <p:txBody>
          <a:bodyPr/>
          <a:lstStyle/>
          <a:p>
            <a:endParaRPr lang="en-US"/>
          </a:p>
        </p:txBody>
      </p:sp>
      <p:sp>
        <p:nvSpPr>
          <p:cNvPr id="6" name="Pladsholder til dato 5">
            <a:extLst>
              <a:ext uri="{FF2B5EF4-FFF2-40B4-BE49-F238E27FC236}">
                <a16:creationId xmlns:a16="http://schemas.microsoft.com/office/drawing/2014/main" id="{303B902F-700B-D9DC-8F0A-DED0FD77EF09}"/>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27. juni 2024</a:t>
            </a:fld>
            <a:endParaRPr lang="da-DK"/>
          </a:p>
        </p:txBody>
      </p:sp>
      <p:sp>
        <p:nvSpPr>
          <p:cNvPr id="18" name="Footer Placeholder 6">
            <a:extLst>
              <a:ext uri="{FF2B5EF4-FFF2-40B4-BE49-F238E27FC236}">
                <a16:creationId xmlns:a16="http://schemas.microsoft.com/office/drawing/2014/main" id="{60D34ABF-53AD-A1A9-3C56-1F0399EBE9BF}"/>
              </a:ext>
            </a:extLst>
          </p:cNvPr>
          <p:cNvSpPr>
            <a:spLocks noGrp="1"/>
          </p:cNvSpPr>
          <p:nvPr>
            <p:ph type="ftr" sz="quarter" idx="11"/>
          </p:nvPr>
        </p:nvSpPr>
        <p:spPr>
          <a:xfrm>
            <a:off x="1344613" y="360000"/>
            <a:ext cx="1612900" cy="108000"/>
          </a:xfrm>
        </p:spPr>
        <p:txBody>
          <a:bodyPr/>
          <a:lstStyle/>
          <a:p>
            <a:endParaRPr lang="da-DK"/>
          </a:p>
        </p:txBody>
      </p:sp>
      <p:sp>
        <p:nvSpPr>
          <p:cNvPr id="8" name="Pladsholder til slidenummer 7">
            <a:extLst>
              <a:ext uri="{FF2B5EF4-FFF2-40B4-BE49-F238E27FC236}">
                <a16:creationId xmlns:a16="http://schemas.microsoft.com/office/drawing/2014/main" id="{AC66A1D0-31C3-8342-D6FB-1CD59A3E3947}"/>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19</a:t>
            </a:fld>
            <a:endParaRPr lang="da-DK"/>
          </a:p>
        </p:txBody>
      </p:sp>
    </p:spTree>
    <p:extLst>
      <p:ext uri="{BB962C8B-B14F-4D97-AF65-F5344CB8AC3E}">
        <p14:creationId xmlns:p14="http://schemas.microsoft.com/office/powerpoint/2010/main" val="1524660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0FB621-BE79-9C3A-B7B0-29BE9D9A13E5}"/>
              </a:ext>
            </a:extLst>
          </p:cNvPr>
          <p:cNvSpPr>
            <a:spLocks noGrp="1"/>
          </p:cNvSpPr>
          <p:nvPr>
            <p:ph type="title"/>
          </p:nvPr>
        </p:nvSpPr>
        <p:spPr/>
        <p:txBody>
          <a:bodyPr/>
          <a:lstStyle/>
          <a:p>
            <a:r>
              <a:rPr lang="da-DK"/>
              <a:t>Program</a:t>
            </a:r>
          </a:p>
        </p:txBody>
      </p:sp>
      <p:sp>
        <p:nvSpPr>
          <p:cNvPr id="3" name="Pladsholder til tekst 2">
            <a:extLst>
              <a:ext uri="{FF2B5EF4-FFF2-40B4-BE49-F238E27FC236}">
                <a16:creationId xmlns:a16="http://schemas.microsoft.com/office/drawing/2014/main" id="{DFB7508E-7AB1-914D-792E-AD820479AAAB}"/>
              </a:ext>
            </a:extLst>
          </p:cNvPr>
          <p:cNvSpPr>
            <a:spLocks noGrp="1"/>
          </p:cNvSpPr>
          <p:nvPr>
            <p:ph type="body" sz="quarter" idx="13"/>
          </p:nvPr>
        </p:nvSpPr>
        <p:spPr/>
        <p:txBody>
          <a:bodyPr vert="horz" lIns="0" tIns="0" rIns="0" bIns="0" rtlCol="0" anchor="t">
            <a:noAutofit/>
          </a:bodyPr>
          <a:lstStyle/>
          <a:p>
            <a:r>
              <a:rPr lang="da-DK" dirty="0"/>
              <a:t>Kort indføring i valget</a:t>
            </a:r>
          </a:p>
          <a:p>
            <a:endParaRPr lang="da-DK" dirty="0"/>
          </a:p>
          <a:p>
            <a:r>
              <a:rPr lang="da-DK" dirty="0"/>
              <a:t>Hvorfor stille op?</a:t>
            </a:r>
          </a:p>
          <a:p>
            <a:endParaRPr lang="da-DK" dirty="0"/>
          </a:p>
          <a:p>
            <a:r>
              <a:rPr lang="da-DK" dirty="0"/>
              <a:t>Valgregler</a:t>
            </a:r>
          </a:p>
          <a:p>
            <a:endParaRPr lang="da-DK" dirty="0"/>
          </a:p>
          <a:p>
            <a:r>
              <a:rPr lang="da-DK" dirty="0"/>
              <a:t>Sådan stiller du op</a:t>
            </a:r>
          </a:p>
          <a:p>
            <a:endParaRPr lang="da-DK" dirty="0"/>
          </a:p>
          <a:p>
            <a:r>
              <a:rPr lang="da-DK" dirty="0"/>
              <a:t>Valgkommunikation</a:t>
            </a:r>
          </a:p>
          <a:p>
            <a:endParaRPr lang="da-DK" dirty="0"/>
          </a:p>
          <a:p>
            <a:r>
              <a:rPr lang="da-DK" dirty="0"/>
              <a:t>Spørgsmål</a:t>
            </a:r>
          </a:p>
        </p:txBody>
      </p:sp>
      <p:sp>
        <p:nvSpPr>
          <p:cNvPr id="4" name="Pladsholder til tekst 3">
            <a:extLst>
              <a:ext uri="{FF2B5EF4-FFF2-40B4-BE49-F238E27FC236}">
                <a16:creationId xmlns:a16="http://schemas.microsoft.com/office/drawing/2014/main" id="{FDE2136B-DF70-F3A8-E024-031A2BB1242D}"/>
              </a:ext>
            </a:extLst>
          </p:cNvPr>
          <p:cNvSpPr>
            <a:spLocks noGrp="1"/>
          </p:cNvSpPr>
          <p:nvPr>
            <p:ph type="body" sz="quarter" idx="17"/>
          </p:nvPr>
        </p:nvSpPr>
        <p:spPr/>
        <p:txBody>
          <a:bodyPr/>
          <a:lstStyle/>
          <a:p>
            <a:r>
              <a:rPr lang="da-DK" dirty="0"/>
              <a:t>01</a:t>
            </a:r>
          </a:p>
          <a:p>
            <a:endParaRPr lang="da-DK" dirty="0"/>
          </a:p>
          <a:p>
            <a:r>
              <a:rPr lang="da-DK" dirty="0"/>
              <a:t>02</a:t>
            </a:r>
          </a:p>
          <a:p>
            <a:endParaRPr lang="da-DK" dirty="0"/>
          </a:p>
          <a:p>
            <a:r>
              <a:rPr lang="da-DK" dirty="0"/>
              <a:t>03</a:t>
            </a:r>
          </a:p>
          <a:p>
            <a:endParaRPr lang="da-DK" dirty="0"/>
          </a:p>
          <a:p>
            <a:r>
              <a:rPr lang="da-DK" dirty="0"/>
              <a:t>04</a:t>
            </a:r>
          </a:p>
          <a:p>
            <a:endParaRPr lang="da-DK" dirty="0"/>
          </a:p>
          <a:p>
            <a:r>
              <a:rPr lang="da-DK" dirty="0"/>
              <a:t>05</a:t>
            </a:r>
          </a:p>
          <a:p>
            <a:endParaRPr lang="da-DK" dirty="0"/>
          </a:p>
          <a:p>
            <a:r>
              <a:rPr lang="da-DK" dirty="0"/>
              <a:t>06</a:t>
            </a:r>
          </a:p>
        </p:txBody>
      </p:sp>
      <p:sp>
        <p:nvSpPr>
          <p:cNvPr id="5" name="Pladsholder til dato 4">
            <a:extLst>
              <a:ext uri="{FF2B5EF4-FFF2-40B4-BE49-F238E27FC236}">
                <a16:creationId xmlns:a16="http://schemas.microsoft.com/office/drawing/2014/main" id="{EAEDDE5D-FF43-BCF9-B719-72D3FDF56E91}"/>
              </a:ext>
            </a:extLst>
          </p:cNvPr>
          <p:cNvSpPr>
            <a:spLocks noGrp="1"/>
          </p:cNvSpPr>
          <p:nvPr>
            <p:ph type="dt" sz="half" idx="14"/>
          </p:nvPr>
        </p:nvSpPr>
        <p:spPr/>
        <p:txBody>
          <a:bodyPr/>
          <a:lstStyle/>
          <a:p>
            <a:fld id="{57BD9BE3-55A6-4080-9CE1-C7E3894959B5}" type="datetime2">
              <a:rPr lang="da-DK" smtClean="0"/>
              <a:t>27. juni 2024</a:t>
            </a:fld>
            <a:endParaRPr lang="da-DK"/>
          </a:p>
        </p:txBody>
      </p:sp>
      <p:sp>
        <p:nvSpPr>
          <p:cNvPr id="6" name="Pladsholder til sidefod 5">
            <a:extLst>
              <a:ext uri="{FF2B5EF4-FFF2-40B4-BE49-F238E27FC236}">
                <a16:creationId xmlns:a16="http://schemas.microsoft.com/office/drawing/2014/main" id="{2C8BD44B-1E46-0A1E-22AD-98FC67B08810}"/>
              </a:ext>
            </a:extLst>
          </p:cNvPr>
          <p:cNvSpPr>
            <a:spLocks noGrp="1"/>
          </p:cNvSpPr>
          <p:nvPr>
            <p:ph type="ftr" sz="quarter" idx="15"/>
          </p:nvPr>
        </p:nvSpPr>
        <p:spPr/>
        <p:txBody>
          <a:bodyPr/>
          <a:lstStyle/>
          <a:p>
            <a:endParaRPr lang="da-DK"/>
          </a:p>
        </p:txBody>
      </p:sp>
      <p:sp>
        <p:nvSpPr>
          <p:cNvPr id="7" name="Pladsholder til slidenummer 6">
            <a:extLst>
              <a:ext uri="{FF2B5EF4-FFF2-40B4-BE49-F238E27FC236}">
                <a16:creationId xmlns:a16="http://schemas.microsoft.com/office/drawing/2014/main" id="{B4964063-50D9-19A5-A264-C5D4D4058945}"/>
              </a:ext>
            </a:extLst>
          </p:cNvPr>
          <p:cNvSpPr>
            <a:spLocks noGrp="1"/>
          </p:cNvSpPr>
          <p:nvPr>
            <p:ph type="sldNum" sz="quarter" idx="16"/>
          </p:nvPr>
        </p:nvSpPr>
        <p:spPr/>
        <p:txBody>
          <a:bodyPr/>
          <a:lstStyle/>
          <a:p>
            <a:fld id="{23AA811B-2EBD-4900-905E-5BE206449611}" type="slidenum">
              <a:rPr lang="da-DK" smtClean="0"/>
              <a:t>2</a:t>
            </a:fld>
            <a:endParaRPr lang="da-DK"/>
          </a:p>
        </p:txBody>
      </p:sp>
    </p:spTree>
    <p:extLst>
      <p:ext uri="{BB962C8B-B14F-4D97-AF65-F5344CB8AC3E}">
        <p14:creationId xmlns:p14="http://schemas.microsoft.com/office/powerpoint/2010/main" val="2830239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54DDC-FD7B-8917-35C8-B249A56B8490}"/>
              </a:ext>
            </a:extLst>
          </p:cNvPr>
          <p:cNvSpPr>
            <a:spLocks noGrp="1"/>
          </p:cNvSpPr>
          <p:nvPr>
            <p:ph type="title"/>
          </p:nvPr>
        </p:nvSpPr>
        <p:spPr/>
        <p:txBody>
          <a:bodyPr/>
          <a:lstStyle/>
          <a:p>
            <a:r>
              <a:rPr lang="da-DK" dirty="0"/>
              <a:t>Hvordan stiller man op?</a:t>
            </a:r>
          </a:p>
        </p:txBody>
      </p:sp>
      <p:sp>
        <p:nvSpPr>
          <p:cNvPr id="5" name="Pladsholder til dato 4">
            <a:extLst>
              <a:ext uri="{FF2B5EF4-FFF2-40B4-BE49-F238E27FC236}">
                <a16:creationId xmlns:a16="http://schemas.microsoft.com/office/drawing/2014/main" id="{3BEBDC12-AC59-5587-4860-864036E62C09}"/>
              </a:ext>
            </a:extLst>
          </p:cNvPr>
          <p:cNvSpPr>
            <a:spLocks noGrp="1"/>
          </p:cNvSpPr>
          <p:nvPr>
            <p:ph type="dt" sz="half" idx="10"/>
          </p:nvPr>
        </p:nvSpPr>
        <p:spPr/>
        <p:txBody>
          <a:bodyPr/>
          <a:lstStyle/>
          <a:p>
            <a:fld id="{6862F9A3-A717-469D-92E6-118D5CB7A0D2}" type="datetime2">
              <a:rPr lang="da-DK" smtClean="0"/>
              <a:t>27. juni 2024</a:t>
            </a:fld>
            <a:endParaRPr lang="da-DK"/>
          </a:p>
        </p:txBody>
      </p:sp>
      <p:sp>
        <p:nvSpPr>
          <p:cNvPr id="6" name="Pladsholder til sidefod 5">
            <a:extLst>
              <a:ext uri="{FF2B5EF4-FFF2-40B4-BE49-F238E27FC236}">
                <a16:creationId xmlns:a16="http://schemas.microsoft.com/office/drawing/2014/main" id="{243FE6D7-C5AA-144F-4B32-92E41D0B7B0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EC6E467-1867-2AB2-A5DB-DA1F410F1799}"/>
              </a:ext>
            </a:extLst>
          </p:cNvPr>
          <p:cNvSpPr>
            <a:spLocks noGrp="1"/>
          </p:cNvSpPr>
          <p:nvPr>
            <p:ph type="sldNum" sz="quarter" idx="12"/>
          </p:nvPr>
        </p:nvSpPr>
        <p:spPr/>
        <p:txBody>
          <a:bodyPr/>
          <a:lstStyle/>
          <a:p>
            <a:fld id="{23AA811B-2EBD-4900-905E-5BE206449611}" type="slidenum">
              <a:rPr lang="da-DK" smtClean="0"/>
              <a:t>20</a:t>
            </a:fld>
            <a:endParaRPr lang="da-DK"/>
          </a:p>
        </p:txBody>
      </p:sp>
      <p:graphicFrame>
        <p:nvGraphicFramePr>
          <p:cNvPr id="8" name="Pladsholder til indhold 7">
            <a:extLst>
              <a:ext uri="{FF2B5EF4-FFF2-40B4-BE49-F238E27FC236}">
                <a16:creationId xmlns:a16="http://schemas.microsoft.com/office/drawing/2014/main" id="{6991E49F-625B-1157-59E4-24315B2E5616}"/>
              </a:ext>
            </a:extLst>
          </p:cNvPr>
          <p:cNvGraphicFramePr>
            <a:graphicFrameLocks noGrp="1"/>
          </p:cNvGraphicFramePr>
          <p:nvPr>
            <p:ph idx="1"/>
            <p:extLst>
              <p:ext uri="{D42A27DB-BD31-4B8C-83A1-F6EECF244321}">
                <p14:modId xmlns:p14="http://schemas.microsoft.com/office/powerpoint/2010/main" val="306688396"/>
              </p:ext>
            </p:extLst>
          </p:nvPr>
        </p:nvGraphicFramePr>
        <p:xfrm>
          <a:off x="359569" y="1696202"/>
          <a:ext cx="11472862" cy="4052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3908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91B0F1-678D-BC21-3A14-D6987818CBBF}"/>
              </a:ext>
            </a:extLst>
          </p:cNvPr>
          <p:cNvSpPr>
            <a:spLocks noGrp="1"/>
          </p:cNvSpPr>
          <p:nvPr>
            <p:ph type="title"/>
          </p:nvPr>
        </p:nvSpPr>
        <p:spPr>
          <a:xfrm>
            <a:off x="360000" y="802800"/>
            <a:ext cx="11473200" cy="1278000"/>
          </a:xfrm>
        </p:spPr>
        <p:txBody>
          <a:bodyPr anchor="t">
            <a:normAutofit/>
          </a:bodyPr>
          <a:lstStyle/>
          <a:p>
            <a:r>
              <a:rPr lang="da-DK"/>
              <a:t>Opstilling </a:t>
            </a:r>
          </a:p>
        </p:txBody>
      </p:sp>
      <p:sp>
        <p:nvSpPr>
          <p:cNvPr id="14" name="Content Placeholder 2">
            <a:extLst>
              <a:ext uri="{FF2B5EF4-FFF2-40B4-BE49-F238E27FC236}">
                <a16:creationId xmlns:a16="http://schemas.microsoft.com/office/drawing/2014/main" id="{E8B5A0B7-007C-80ED-5EC4-B285B6CE8C95}"/>
              </a:ext>
            </a:extLst>
          </p:cNvPr>
          <p:cNvSpPr>
            <a:spLocks noGrp="1"/>
          </p:cNvSpPr>
          <p:nvPr>
            <p:ph idx="1"/>
          </p:nvPr>
        </p:nvSpPr>
        <p:spPr>
          <a:xfrm>
            <a:off x="359999" y="2080800"/>
            <a:ext cx="4569189" cy="4053600"/>
          </a:xfrm>
        </p:spPr>
        <p:txBody>
          <a:bodyPr vert="horz" lIns="0" tIns="0" rIns="0" bIns="0" rtlCol="0" anchor="t">
            <a:normAutofit/>
          </a:bodyPr>
          <a:lstStyle/>
          <a:p>
            <a:pPr marL="269875" indent="-269875"/>
            <a:r>
              <a:rPr lang="da-DK" sz="1800" dirty="0"/>
              <a:t>Opstillingssystemet</a:t>
            </a:r>
          </a:p>
          <a:p>
            <a:pPr marL="539750" lvl="1" indent="-269875">
              <a:buFont typeface="Courier New" panose="020B0604020202020204" pitchFamily="34" charset="0"/>
              <a:buChar char="o"/>
            </a:pPr>
            <a:r>
              <a:rPr lang="en-US" sz="1800" dirty="0"/>
              <a:t>“</a:t>
            </a:r>
            <a:r>
              <a:rPr lang="en-US" sz="1800" dirty="0" err="1"/>
              <a:t>Stil</a:t>
            </a:r>
            <a:r>
              <a:rPr lang="en-US" sz="1800" dirty="0"/>
              <a:t> op”</a:t>
            </a:r>
          </a:p>
          <a:p>
            <a:pPr marL="539750" lvl="1" indent="-269875">
              <a:buFont typeface="Courier New" panose="020B0604020202020204" pitchFamily="34" charset="0"/>
              <a:buChar char="o"/>
            </a:pPr>
            <a:r>
              <a:rPr lang="en-US" sz="1800" dirty="0" err="1"/>
              <a:t>Opstillingsregler</a:t>
            </a:r>
            <a:endParaRPr lang="en-US" sz="1800" dirty="0"/>
          </a:p>
          <a:p>
            <a:pPr marL="539750" lvl="1" indent="-269875">
              <a:buFont typeface="Courier New" panose="020B0604020202020204" pitchFamily="34" charset="0"/>
              <a:buChar char="o"/>
            </a:pPr>
            <a:r>
              <a:rPr lang="en-US" sz="1800" dirty="0"/>
              <a:t>Du </a:t>
            </a:r>
            <a:r>
              <a:rPr lang="en-US" sz="1800" dirty="0" err="1"/>
              <a:t>kan</a:t>
            </a:r>
            <a:r>
              <a:rPr lang="en-US" sz="1800" dirty="0"/>
              <a:t> se </a:t>
            </a:r>
            <a:r>
              <a:rPr lang="en-US" sz="1800" dirty="0" err="1"/>
              <a:t>opstillede</a:t>
            </a:r>
            <a:r>
              <a:rPr lang="en-US" sz="1800" dirty="0"/>
              <a:t> lister under "Lister"</a:t>
            </a:r>
          </a:p>
          <a:p>
            <a:pPr marL="539750" lvl="1" indent="-269875">
              <a:buFont typeface="Courier New" panose="020B0604020202020204" pitchFamily="34" charset="0"/>
              <a:buChar char="o"/>
            </a:pPr>
            <a:endParaRPr lang="en-US" sz="1800" dirty="0"/>
          </a:p>
          <a:p>
            <a:pPr marL="269875" indent="-269875"/>
            <a:r>
              <a:rPr lang="en-US" sz="1800" dirty="0"/>
              <a:t>"</a:t>
            </a:r>
            <a:r>
              <a:rPr lang="en-US" sz="1800" dirty="0" err="1"/>
              <a:t>Eksisterende</a:t>
            </a:r>
            <a:r>
              <a:rPr lang="en-US" sz="1800" dirty="0"/>
              <a:t> </a:t>
            </a:r>
            <a:r>
              <a:rPr lang="en-US" sz="1800" dirty="0" err="1"/>
              <a:t>liste</a:t>
            </a:r>
            <a:r>
              <a:rPr lang="en-US" sz="1800" dirty="0"/>
              <a:t>"/"</a:t>
            </a:r>
            <a:r>
              <a:rPr lang="en-US" sz="1800" dirty="0" err="1"/>
              <a:t>Opret</a:t>
            </a:r>
            <a:r>
              <a:rPr lang="en-US" sz="1800" dirty="0"/>
              <a:t> </a:t>
            </a:r>
            <a:r>
              <a:rPr lang="en-US" sz="1800" dirty="0" err="1"/>
              <a:t>ny</a:t>
            </a:r>
            <a:r>
              <a:rPr lang="en-US" sz="1800" dirty="0"/>
              <a:t> </a:t>
            </a:r>
            <a:r>
              <a:rPr lang="en-US" sz="1800" dirty="0" err="1"/>
              <a:t>liste</a:t>
            </a:r>
            <a:r>
              <a:rPr lang="en-US" sz="1800" dirty="0"/>
              <a:t>"</a:t>
            </a:r>
          </a:p>
          <a:p>
            <a:pPr marL="539750" lvl="1" indent="-269875">
              <a:buFont typeface="Courier New" panose="020B0604020202020204" pitchFamily="34" charset="0"/>
              <a:buChar char="o"/>
            </a:pPr>
            <a:r>
              <a:rPr lang="en-US" sz="1800" dirty="0"/>
              <a:t>CPR, </a:t>
            </a:r>
            <a:r>
              <a:rPr lang="en-US" sz="1800" dirty="0" err="1"/>
              <a:t>telefonnummer</a:t>
            </a:r>
            <a:r>
              <a:rPr lang="en-US" sz="1800" dirty="0"/>
              <a:t>, e-mail </a:t>
            </a:r>
            <a:r>
              <a:rPr lang="en-US" sz="1800" dirty="0" err="1"/>
              <a:t>og</a:t>
            </a:r>
            <a:r>
              <a:rPr lang="en-US" sz="1800" dirty="0"/>
              <a:t> </a:t>
            </a:r>
            <a:r>
              <a:rPr lang="en-US" sz="1800" dirty="0" err="1"/>
              <a:t>adgangskode</a:t>
            </a:r>
            <a:endParaRPr lang="en-US" sz="1800" dirty="0"/>
          </a:p>
          <a:p>
            <a:pPr marL="0" indent="0">
              <a:buNone/>
            </a:pPr>
            <a:endParaRPr lang="en-US" dirty="0"/>
          </a:p>
        </p:txBody>
      </p:sp>
      <p:sp>
        <p:nvSpPr>
          <p:cNvPr id="23" name="Text Placeholder 4">
            <a:extLst>
              <a:ext uri="{FF2B5EF4-FFF2-40B4-BE49-F238E27FC236}">
                <a16:creationId xmlns:a16="http://schemas.microsoft.com/office/drawing/2014/main" id="{1ACF4D82-650C-9788-875C-3C782C8FD23C}"/>
              </a:ext>
            </a:extLst>
          </p:cNvPr>
          <p:cNvSpPr>
            <a:spLocks noGrp="1"/>
          </p:cNvSpPr>
          <p:nvPr>
            <p:ph type="body" sz="quarter" idx="13"/>
          </p:nvPr>
        </p:nvSpPr>
        <p:spPr>
          <a:xfrm>
            <a:off x="360000" y="6138000"/>
            <a:ext cx="11473200" cy="360000"/>
          </a:xfrm>
        </p:spPr>
        <p:txBody>
          <a:bodyPr/>
          <a:lstStyle/>
          <a:p>
            <a:endParaRPr lang="en-US"/>
          </a:p>
        </p:txBody>
      </p:sp>
      <p:sp>
        <p:nvSpPr>
          <p:cNvPr id="6" name="Pladsholder til dato 5">
            <a:extLst>
              <a:ext uri="{FF2B5EF4-FFF2-40B4-BE49-F238E27FC236}">
                <a16:creationId xmlns:a16="http://schemas.microsoft.com/office/drawing/2014/main" id="{0D604B15-C10A-711A-010A-04B1FAFC6518}"/>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27. juni 2024</a:t>
            </a:fld>
            <a:endParaRPr lang="da-DK"/>
          </a:p>
        </p:txBody>
      </p:sp>
      <p:sp>
        <p:nvSpPr>
          <p:cNvPr id="25" name="Footer Placeholder 6">
            <a:extLst>
              <a:ext uri="{FF2B5EF4-FFF2-40B4-BE49-F238E27FC236}">
                <a16:creationId xmlns:a16="http://schemas.microsoft.com/office/drawing/2014/main" id="{C3A6B280-6A91-A332-8C0B-5E6DF07BFB92}"/>
              </a:ext>
            </a:extLst>
          </p:cNvPr>
          <p:cNvSpPr>
            <a:spLocks noGrp="1"/>
          </p:cNvSpPr>
          <p:nvPr>
            <p:ph type="ftr" sz="quarter" idx="11"/>
          </p:nvPr>
        </p:nvSpPr>
        <p:spPr>
          <a:xfrm>
            <a:off x="1344613" y="360000"/>
            <a:ext cx="1612900" cy="108000"/>
          </a:xfrm>
        </p:spPr>
        <p:txBody>
          <a:bodyPr/>
          <a:lstStyle/>
          <a:p>
            <a:endParaRPr lang="da-DK"/>
          </a:p>
        </p:txBody>
      </p:sp>
      <p:sp>
        <p:nvSpPr>
          <p:cNvPr id="8" name="Pladsholder til slidenummer 7">
            <a:extLst>
              <a:ext uri="{FF2B5EF4-FFF2-40B4-BE49-F238E27FC236}">
                <a16:creationId xmlns:a16="http://schemas.microsoft.com/office/drawing/2014/main" id="{EB35D62C-3C23-B8C1-B2FA-8E2A264E09C5}"/>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21</a:t>
            </a:fld>
            <a:endParaRPr lang="da-DK"/>
          </a:p>
        </p:txBody>
      </p:sp>
      <p:pic>
        <p:nvPicPr>
          <p:cNvPr id="21" name="Pladsholder til indhold 20" descr="Et billede, der indeholder tekst, skærmbillede, Font/skrifttype, nummer/tal&#10;&#10;Beskrivelsen er genereret automatisk">
            <a:extLst>
              <a:ext uri="{FF2B5EF4-FFF2-40B4-BE49-F238E27FC236}">
                <a16:creationId xmlns:a16="http://schemas.microsoft.com/office/drawing/2014/main" id="{FE54B158-6C08-7B08-4EFA-0AF2E0F057F2}"/>
              </a:ext>
            </a:extLst>
          </p:cNvPr>
          <p:cNvPicPr>
            <a:picLocks noGrp="1" noChangeAspect="1"/>
          </p:cNvPicPr>
          <p:nvPr>
            <p:ph sz="quarter" idx="14"/>
          </p:nvPr>
        </p:nvPicPr>
        <p:blipFill>
          <a:blip r:embed="rId3"/>
          <a:stretch>
            <a:fillRect/>
          </a:stretch>
        </p:blipFill>
        <p:spPr>
          <a:xfrm>
            <a:off x="5788283" y="421010"/>
            <a:ext cx="5090095" cy="5713090"/>
          </a:xfrm>
        </p:spPr>
      </p:pic>
    </p:spTree>
    <p:extLst>
      <p:ext uri="{BB962C8B-B14F-4D97-AF65-F5344CB8AC3E}">
        <p14:creationId xmlns:p14="http://schemas.microsoft.com/office/powerpoint/2010/main" val="3663074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68C5A0-A0F0-DA4F-36B2-DF76F0FE3BD9}"/>
              </a:ext>
            </a:extLst>
          </p:cNvPr>
          <p:cNvSpPr>
            <a:spLocks noGrp="1"/>
          </p:cNvSpPr>
          <p:nvPr>
            <p:ph type="ctrTitle"/>
          </p:nvPr>
        </p:nvSpPr>
        <p:spPr/>
        <p:txBody>
          <a:bodyPr/>
          <a:lstStyle/>
          <a:p>
            <a:r>
              <a:rPr lang="da-DK" dirty="0"/>
              <a:t>Valgkommunikation</a:t>
            </a:r>
          </a:p>
        </p:txBody>
      </p:sp>
      <p:sp>
        <p:nvSpPr>
          <p:cNvPr id="6" name="Pladsholder til dato 5">
            <a:extLst>
              <a:ext uri="{FF2B5EF4-FFF2-40B4-BE49-F238E27FC236}">
                <a16:creationId xmlns:a16="http://schemas.microsoft.com/office/drawing/2014/main" id="{2000DD46-3ED3-3152-C798-7CC377D6B17A}"/>
              </a:ext>
            </a:extLst>
          </p:cNvPr>
          <p:cNvSpPr>
            <a:spLocks noGrp="1"/>
          </p:cNvSpPr>
          <p:nvPr>
            <p:ph type="dt" sz="half" idx="10"/>
          </p:nvPr>
        </p:nvSpPr>
        <p:spPr/>
        <p:txBody>
          <a:bodyPr/>
          <a:lstStyle/>
          <a:p>
            <a:fld id="{6862F9A3-A717-469D-92E6-118D5CB7A0D2}" type="datetime2">
              <a:rPr lang="da-DK" smtClean="0"/>
              <a:t>27. juni 2024</a:t>
            </a:fld>
            <a:endParaRPr lang="da-DK"/>
          </a:p>
        </p:txBody>
      </p:sp>
      <p:sp>
        <p:nvSpPr>
          <p:cNvPr id="7" name="Pladsholder til sidefod 6">
            <a:extLst>
              <a:ext uri="{FF2B5EF4-FFF2-40B4-BE49-F238E27FC236}">
                <a16:creationId xmlns:a16="http://schemas.microsoft.com/office/drawing/2014/main" id="{E7C46AE5-4227-866A-152B-45FB1E642C30}"/>
              </a:ext>
            </a:extLst>
          </p:cNvPr>
          <p:cNvSpPr>
            <a:spLocks noGrp="1"/>
          </p:cNvSpPr>
          <p:nvPr>
            <p:ph type="ftr" sz="quarter" idx="11"/>
          </p:nvPr>
        </p:nvSpPr>
        <p:spPr/>
        <p:txBody>
          <a:bodyPr/>
          <a:lstStyle/>
          <a:p>
            <a:endParaRPr lang="da-DK"/>
          </a:p>
        </p:txBody>
      </p:sp>
      <p:sp>
        <p:nvSpPr>
          <p:cNvPr id="8" name="Pladsholder til slidenummer 7">
            <a:extLst>
              <a:ext uri="{FF2B5EF4-FFF2-40B4-BE49-F238E27FC236}">
                <a16:creationId xmlns:a16="http://schemas.microsoft.com/office/drawing/2014/main" id="{6916776D-EEA5-3090-CBA1-84E794545162}"/>
              </a:ext>
            </a:extLst>
          </p:cNvPr>
          <p:cNvSpPr>
            <a:spLocks noGrp="1"/>
          </p:cNvSpPr>
          <p:nvPr>
            <p:ph type="sldNum" sz="quarter" idx="12"/>
          </p:nvPr>
        </p:nvSpPr>
        <p:spPr/>
        <p:txBody>
          <a:bodyPr/>
          <a:lstStyle/>
          <a:p>
            <a:fld id="{23AA811B-2EBD-4900-905E-5BE206449611}" type="slidenum">
              <a:rPr lang="da-DK" smtClean="0"/>
              <a:t>22</a:t>
            </a:fld>
            <a:endParaRPr lang="da-DK"/>
          </a:p>
        </p:txBody>
      </p:sp>
    </p:spTree>
    <p:extLst>
      <p:ext uri="{BB962C8B-B14F-4D97-AF65-F5344CB8AC3E}">
        <p14:creationId xmlns:p14="http://schemas.microsoft.com/office/powerpoint/2010/main" val="843615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F43D4-62C0-3FF2-559D-4EBE4CF9B878}"/>
              </a:ext>
            </a:extLst>
          </p:cNvPr>
          <p:cNvSpPr>
            <a:spLocks noGrp="1"/>
          </p:cNvSpPr>
          <p:nvPr>
            <p:ph type="title"/>
          </p:nvPr>
        </p:nvSpPr>
        <p:spPr/>
        <p:txBody>
          <a:bodyPr/>
          <a:lstStyle/>
          <a:p>
            <a:r>
              <a:rPr lang="da-DK" dirty="0"/>
              <a:t>Præsentation af kandidatur og valgprogram</a:t>
            </a:r>
          </a:p>
        </p:txBody>
      </p:sp>
      <p:sp>
        <p:nvSpPr>
          <p:cNvPr id="3" name="Pladsholder til indhold 2">
            <a:extLst>
              <a:ext uri="{FF2B5EF4-FFF2-40B4-BE49-F238E27FC236}">
                <a16:creationId xmlns:a16="http://schemas.microsoft.com/office/drawing/2014/main" id="{4C378DB2-8487-3707-B2C2-B5249A86B400}"/>
              </a:ext>
            </a:extLst>
          </p:cNvPr>
          <p:cNvSpPr>
            <a:spLocks noGrp="1"/>
          </p:cNvSpPr>
          <p:nvPr>
            <p:ph idx="1"/>
          </p:nvPr>
        </p:nvSpPr>
        <p:spPr>
          <a:xfrm>
            <a:off x="359400" y="1813720"/>
            <a:ext cx="11473200" cy="3191417"/>
          </a:xfrm>
        </p:spPr>
        <p:txBody>
          <a:bodyPr/>
          <a:lstStyle/>
          <a:p>
            <a:r>
              <a:rPr lang="da-DK" sz="1800" dirty="0"/>
              <a:t>Program for lister (max. 1.000 tegn)</a:t>
            </a:r>
          </a:p>
          <a:p>
            <a:pPr lvl="1"/>
            <a:r>
              <a:rPr lang="da-DK" sz="1800" dirty="0"/>
              <a:t>Programmet kan eks. beskrive:</a:t>
            </a:r>
          </a:p>
          <a:p>
            <a:pPr lvl="3" indent="-540000"/>
            <a:r>
              <a:rPr lang="da-DK" sz="1800" b="0" dirty="0">
                <a:latin typeface="+mn-lt"/>
              </a:rPr>
              <a:t>Hvem er jeres liste, og hvad er særligt for jeres liste?</a:t>
            </a:r>
          </a:p>
          <a:p>
            <a:pPr lvl="3" indent="-540000"/>
            <a:r>
              <a:rPr lang="da-DK" sz="1800" b="0" dirty="0">
                <a:latin typeface="+mn-lt"/>
              </a:rPr>
              <a:t>Hvad er jeres vigtigste mærkesager?</a:t>
            </a:r>
          </a:p>
          <a:p>
            <a:pPr lvl="3" indent="-540000"/>
            <a:r>
              <a:rPr lang="da-DK" sz="1800" b="0" dirty="0">
                <a:latin typeface="+mn-lt"/>
              </a:rPr>
              <a:t>Hvis I kunne få ét tiltag gennemført i valgperioden, hvad skulle det så være?</a:t>
            </a:r>
          </a:p>
          <a:p>
            <a:pPr lvl="3" indent="-540000"/>
            <a:endParaRPr lang="da-DK" sz="1800" dirty="0"/>
          </a:p>
          <a:p>
            <a:r>
              <a:rPr lang="da-DK" sz="1800" dirty="0"/>
              <a:t>Kandidater: </a:t>
            </a:r>
          </a:p>
          <a:p>
            <a:pPr lvl="1"/>
            <a:r>
              <a:rPr lang="da-DK" sz="1800" dirty="0"/>
              <a:t>Om kandidat </a:t>
            </a:r>
          </a:p>
          <a:p>
            <a:pPr lvl="1"/>
            <a:r>
              <a:rPr lang="da-DK" sz="1800" dirty="0"/>
              <a:t>Kandidatens valgprogram</a:t>
            </a:r>
          </a:p>
          <a:p>
            <a:endParaRPr lang="da-DK" sz="1800" dirty="0"/>
          </a:p>
          <a:p>
            <a:pPr marL="0" indent="0">
              <a:buNone/>
            </a:pPr>
            <a:endParaRPr lang="da-DK" dirty="0"/>
          </a:p>
        </p:txBody>
      </p:sp>
      <p:sp>
        <p:nvSpPr>
          <p:cNvPr id="5" name="Pladsholder til dato 4">
            <a:extLst>
              <a:ext uri="{FF2B5EF4-FFF2-40B4-BE49-F238E27FC236}">
                <a16:creationId xmlns:a16="http://schemas.microsoft.com/office/drawing/2014/main" id="{33DC9F7F-9767-3BAE-E150-81AB4C099D82}"/>
              </a:ext>
            </a:extLst>
          </p:cNvPr>
          <p:cNvSpPr>
            <a:spLocks noGrp="1"/>
          </p:cNvSpPr>
          <p:nvPr>
            <p:ph type="dt" sz="half" idx="10"/>
          </p:nvPr>
        </p:nvSpPr>
        <p:spPr/>
        <p:txBody>
          <a:bodyPr/>
          <a:lstStyle/>
          <a:p>
            <a:fld id="{6862F9A3-A717-469D-92E6-118D5CB7A0D2}" type="datetime2">
              <a:rPr lang="da-DK" smtClean="0"/>
              <a:t>27. juni 2024</a:t>
            </a:fld>
            <a:endParaRPr lang="da-DK"/>
          </a:p>
        </p:txBody>
      </p:sp>
      <p:sp>
        <p:nvSpPr>
          <p:cNvPr id="6" name="Pladsholder til sidefod 5">
            <a:extLst>
              <a:ext uri="{FF2B5EF4-FFF2-40B4-BE49-F238E27FC236}">
                <a16:creationId xmlns:a16="http://schemas.microsoft.com/office/drawing/2014/main" id="{7C475B00-AD18-9CBD-F7F1-968C04AE904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91ACFAA-E41F-D8FA-A32E-8238C0C298FA}"/>
              </a:ext>
            </a:extLst>
          </p:cNvPr>
          <p:cNvSpPr>
            <a:spLocks noGrp="1"/>
          </p:cNvSpPr>
          <p:nvPr>
            <p:ph type="sldNum" sz="quarter" idx="12"/>
          </p:nvPr>
        </p:nvSpPr>
        <p:spPr/>
        <p:txBody>
          <a:bodyPr/>
          <a:lstStyle/>
          <a:p>
            <a:fld id="{23AA811B-2EBD-4900-905E-5BE206449611}" type="slidenum">
              <a:rPr lang="da-DK" smtClean="0"/>
              <a:t>23</a:t>
            </a:fld>
            <a:endParaRPr lang="da-DK"/>
          </a:p>
        </p:txBody>
      </p:sp>
      <p:graphicFrame>
        <p:nvGraphicFramePr>
          <p:cNvPr id="8" name="Tabel 7">
            <a:extLst>
              <a:ext uri="{FF2B5EF4-FFF2-40B4-BE49-F238E27FC236}">
                <a16:creationId xmlns:a16="http://schemas.microsoft.com/office/drawing/2014/main" id="{CD5A3BBB-6500-BA4B-0545-876FA8B63488}"/>
              </a:ext>
            </a:extLst>
          </p:cNvPr>
          <p:cNvGraphicFramePr>
            <a:graphicFrameLocks noGrp="1"/>
          </p:cNvGraphicFramePr>
          <p:nvPr>
            <p:extLst>
              <p:ext uri="{D42A27DB-BD31-4B8C-83A1-F6EECF244321}">
                <p14:modId xmlns:p14="http://schemas.microsoft.com/office/powerpoint/2010/main" val="3717626041"/>
              </p:ext>
            </p:extLst>
          </p:nvPr>
        </p:nvGraphicFramePr>
        <p:xfrm>
          <a:off x="358775" y="5378718"/>
          <a:ext cx="10790489" cy="1010920"/>
        </p:xfrm>
        <a:graphic>
          <a:graphicData uri="http://schemas.openxmlformats.org/drawingml/2006/table">
            <a:tbl>
              <a:tblPr firstRow="1" bandRow="1">
                <a:tableStyleId>{5C22544A-7EE6-4342-B048-85BDC9FD1C3A}</a:tableStyleId>
              </a:tblPr>
              <a:tblGrid>
                <a:gridCol w="3346952">
                  <a:extLst>
                    <a:ext uri="{9D8B030D-6E8A-4147-A177-3AD203B41FA5}">
                      <a16:colId xmlns:a16="http://schemas.microsoft.com/office/drawing/2014/main" val="984546157"/>
                    </a:ext>
                  </a:extLst>
                </a:gridCol>
                <a:gridCol w="3898232">
                  <a:extLst>
                    <a:ext uri="{9D8B030D-6E8A-4147-A177-3AD203B41FA5}">
                      <a16:colId xmlns:a16="http://schemas.microsoft.com/office/drawing/2014/main" val="59146998"/>
                    </a:ext>
                  </a:extLst>
                </a:gridCol>
                <a:gridCol w="3545305">
                  <a:extLst>
                    <a:ext uri="{9D8B030D-6E8A-4147-A177-3AD203B41FA5}">
                      <a16:colId xmlns:a16="http://schemas.microsoft.com/office/drawing/2014/main" val="1661453933"/>
                    </a:ext>
                  </a:extLst>
                </a:gridCol>
              </a:tblGrid>
              <a:tr h="370840">
                <a:tc>
                  <a:txBody>
                    <a:bodyPr/>
                    <a:lstStyle/>
                    <a:p>
                      <a:r>
                        <a:rPr lang="da-DK" dirty="0" err="1"/>
                        <a:t>Forperson</a:t>
                      </a:r>
                      <a:endParaRPr lang="da-DK" dirty="0"/>
                    </a:p>
                  </a:txBody>
                  <a:tcPr/>
                </a:tc>
                <a:tc>
                  <a:txBody>
                    <a:bodyPr/>
                    <a:lstStyle/>
                    <a:p>
                      <a:r>
                        <a:rPr lang="da-DK" dirty="0"/>
                        <a:t>Hovedbestyrelsen</a:t>
                      </a:r>
                    </a:p>
                  </a:txBody>
                  <a:tcPr/>
                </a:tc>
                <a:tc>
                  <a:txBody>
                    <a:bodyPr/>
                    <a:lstStyle/>
                    <a:p>
                      <a:r>
                        <a:rPr lang="da-DK" dirty="0"/>
                        <a:t>Sektorbestyrelser</a:t>
                      </a:r>
                    </a:p>
                  </a:txBody>
                  <a:tcPr/>
                </a:tc>
                <a:extLst>
                  <a:ext uri="{0D108BD9-81ED-4DB2-BD59-A6C34878D82A}">
                    <a16:rowId xmlns:a16="http://schemas.microsoft.com/office/drawing/2014/main" val="242385158"/>
                  </a:ext>
                </a:extLst>
              </a:tr>
              <a:tr h="370840">
                <a:tc>
                  <a:txBody>
                    <a:bodyPr/>
                    <a:lstStyle/>
                    <a:p>
                      <a:r>
                        <a:rPr lang="da-DK" dirty="0"/>
                        <a:t>Om kandidaten: 1.000 tegn</a:t>
                      </a:r>
                    </a:p>
                    <a:p>
                      <a:r>
                        <a:rPr lang="da-DK" dirty="0"/>
                        <a:t>Om valgprogram: 2.500 tegn</a:t>
                      </a:r>
                    </a:p>
                  </a:txBody>
                  <a:tcPr/>
                </a:tc>
                <a:tc>
                  <a:txBody>
                    <a:bodyPr/>
                    <a:lstStyle/>
                    <a:p>
                      <a:r>
                        <a:rPr lang="da-DK" dirty="0"/>
                        <a:t>Om kandidaten: 600 tegn</a:t>
                      </a:r>
                    </a:p>
                    <a:p>
                      <a:r>
                        <a:rPr lang="da-DK" dirty="0"/>
                        <a:t>Om valgprogram: 1.000 tegn</a:t>
                      </a:r>
                    </a:p>
                  </a:txBody>
                  <a:tcPr/>
                </a:tc>
                <a:tc>
                  <a:txBody>
                    <a:bodyPr/>
                    <a:lstStyle/>
                    <a:p>
                      <a:r>
                        <a:rPr lang="da-DK" dirty="0"/>
                        <a:t>Om kandidaten: 600 tegn</a:t>
                      </a:r>
                    </a:p>
                    <a:p>
                      <a:r>
                        <a:rPr lang="da-DK" dirty="0"/>
                        <a:t>Om valgprogram: 1.000 tegn</a:t>
                      </a:r>
                    </a:p>
                  </a:txBody>
                  <a:tcPr/>
                </a:tc>
                <a:extLst>
                  <a:ext uri="{0D108BD9-81ED-4DB2-BD59-A6C34878D82A}">
                    <a16:rowId xmlns:a16="http://schemas.microsoft.com/office/drawing/2014/main" val="3674732679"/>
                  </a:ext>
                </a:extLst>
              </a:tr>
            </a:tbl>
          </a:graphicData>
        </a:graphic>
      </p:graphicFrame>
    </p:spTree>
    <p:extLst>
      <p:ext uri="{BB962C8B-B14F-4D97-AF65-F5344CB8AC3E}">
        <p14:creationId xmlns:p14="http://schemas.microsoft.com/office/powerpoint/2010/main" val="257064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93656-9559-BBF1-4CFE-1ED612CFFB28}"/>
              </a:ext>
            </a:extLst>
          </p:cNvPr>
          <p:cNvSpPr>
            <a:spLocks noGrp="1"/>
          </p:cNvSpPr>
          <p:nvPr>
            <p:ph type="title"/>
          </p:nvPr>
        </p:nvSpPr>
        <p:spPr>
          <a:xfrm>
            <a:off x="360000" y="802800"/>
            <a:ext cx="11473200" cy="1278000"/>
          </a:xfrm>
        </p:spPr>
        <p:txBody>
          <a:bodyPr anchor="t">
            <a:normAutofit/>
          </a:bodyPr>
          <a:lstStyle/>
          <a:p>
            <a:r>
              <a:rPr lang="da-DK" dirty="0"/>
              <a:t>Valgkommunikation</a:t>
            </a:r>
          </a:p>
        </p:txBody>
      </p:sp>
      <mc:AlternateContent xmlns:mc="http://schemas.openxmlformats.org/markup-compatibility/2006" xmlns:a14="http://schemas.microsoft.com/office/drawing/2010/main">
        <mc:Choice Requires="a14">
          <p:sp>
            <p:nvSpPr>
              <p:cNvPr id="3" name="Pladsholder til indhold 2">
                <a:extLst>
                  <a:ext uri="{FF2B5EF4-FFF2-40B4-BE49-F238E27FC236}">
                    <a16:creationId xmlns:a16="http://schemas.microsoft.com/office/drawing/2014/main" id="{99227E34-35FB-7ED9-FCB0-4F508DBE0B75}"/>
                  </a:ext>
                </a:extLst>
              </p:cNvPr>
              <p:cNvSpPr>
                <a:spLocks noGrp="1"/>
              </p:cNvSpPr>
              <p:nvPr>
                <p:ph idx="1"/>
              </p:nvPr>
            </p:nvSpPr>
            <p:spPr>
              <a:xfrm>
                <a:off x="359999" y="2080800"/>
                <a:ext cx="5463285" cy="4053600"/>
              </a:xfrm>
            </p:spPr>
            <p:txBody>
              <a:bodyPr>
                <a:normAutofit lnSpcReduction="10000"/>
              </a:bodyPr>
              <a:lstStyle/>
              <a:p>
                <a:r>
                  <a:rPr lang="da-DK" sz="1800" dirty="0"/>
                  <a:t>DM kommunikerer om valget via:</a:t>
                </a:r>
              </a:p>
              <a:p>
                <a:pPr lvl="1"/>
                <a:r>
                  <a:rPr lang="da-DK" sz="1800" dirty="0"/>
                  <a:t>Nyhedsbreve</a:t>
                </a:r>
              </a:p>
              <a:p>
                <a:pPr lvl="1"/>
                <a:r>
                  <a:rPr lang="da-DK" sz="1800" dirty="0"/>
                  <a:t>SoMe</a:t>
                </a:r>
              </a:p>
              <a:p>
                <a:pPr lvl="1"/>
                <a:r>
                  <a:rPr lang="da-DK" sz="1800" dirty="0"/>
                  <a:t>Akademikerbladet</a:t>
                </a:r>
              </a:p>
              <a:p>
                <a:pPr lvl="1"/>
                <a:r>
                  <a:rPr lang="da-DK" sz="1800" dirty="0"/>
                  <a:t>Understøtter valgmøder</a:t>
                </a:r>
              </a:p>
              <a:p>
                <a:pPr marL="270000" lvl="1" indent="0">
                  <a:buNone/>
                </a:pPr>
                <a:endParaRPr lang="da-DK" sz="1800" dirty="0"/>
              </a:p>
              <a:p>
                <a:r>
                  <a:rPr lang="da-DK" sz="1800" dirty="0"/>
                  <a:t>Webinar om valgkamp </a:t>
                </a:r>
                <a14:m>
                  <m:oMath xmlns:m="http://schemas.openxmlformats.org/officeDocument/2006/math">
                    <m:r>
                      <a:rPr lang="da-DK" sz="1800" i="1" smtClean="0">
                        <a:latin typeface="Cambria Math" panose="02040503050406030204" pitchFamily="18" charset="0"/>
                        <a:ea typeface="Cambria Math" panose="02040503050406030204" pitchFamily="18" charset="0"/>
                      </a:rPr>
                      <m:t>→</m:t>
                    </m:r>
                  </m:oMath>
                </a14:m>
                <a:r>
                  <a:rPr lang="da-DK" sz="1800" dirty="0"/>
                  <a:t> Hold øje med dm.dk/valg eller arrangementskalenderen</a:t>
                </a:r>
              </a:p>
              <a:p>
                <a:endParaRPr lang="da-DK" sz="1800" dirty="0"/>
              </a:p>
              <a:p>
                <a:r>
                  <a:rPr lang="da-DK" sz="1800" dirty="0"/>
                  <a:t>Valgprogram på opstillingsmodul</a:t>
                </a:r>
              </a:p>
              <a:p>
                <a:r>
                  <a:rPr lang="da-DK" sz="1800" dirty="0"/>
                  <a:t>Dine egne SoMe-kanaler</a:t>
                </a:r>
              </a:p>
              <a:p>
                <a:r>
                  <a:rPr lang="da-DK" sz="1800" dirty="0"/>
                  <a:t>Træk på dit eget netværk</a:t>
                </a:r>
                <a:endParaRPr lang="da-DK" dirty="0"/>
              </a:p>
            </p:txBody>
          </p:sp>
        </mc:Choice>
        <mc:Fallback xmlns="">
          <p:sp>
            <p:nvSpPr>
              <p:cNvPr id="3" name="Pladsholder til indhold 2">
                <a:extLst>
                  <a:ext uri="{FF2B5EF4-FFF2-40B4-BE49-F238E27FC236}">
                    <a16:creationId xmlns:a16="http://schemas.microsoft.com/office/drawing/2014/main" id="{99227E34-35FB-7ED9-FCB0-4F508DBE0B75}"/>
                  </a:ext>
                </a:extLst>
              </p:cNvPr>
              <p:cNvSpPr>
                <a:spLocks noGrp="1" noRot="1" noChangeAspect="1" noMove="1" noResize="1" noEditPoints="1" noAdjustHandles="1" noChangeArrowheads="1" noChangeShapeType="1" noTextEdit="1"/>
              </p:cNvSpPr>
              <p:nvPr>
                <p:ph idx="1"/>
              </p:nvPr>
            </p:nvSpPr>
            <p:spPr>
              <a:xfrm>
                <a:off x="359999" y="2080800"/>
                <a:ext cx="5463285" cy="4053600"/>
              </a:xfrm>
              <a:blipFill>
                <a:blip r:embed="rId4"/>
                <a:stretch>
                  <a:fillRect l="-2344" t="-2556"/>
                </a:stretch>
              </a:blipFill>
            </p:spPr>
            <p:txBody>
              <a:bodyPr/>
              <a:lstStyle/>
              <a:p>
                <a:r>
                  <a:rPr lang="da-DK">
                    <a:noFill/>
                  </a:rPr>
                  <a:t> </a:t>
                </a:r>
              </a:p>
            </p:txBody>
          </p:sp>
        </mc:Fallback>
      </mc:AlternateContent>
      <p:pic>
        <p:nvPicPr>
          <p:cNvPr id="12" name="Pladsholder til indhold 11" descr="Et billede, der indeholder Ansigt, person, indendørs, tøj&#10;&#10;Automatisk genereret beskrivelse">
            <a:extLst>
              <a:ext uri="{FF2B5EF4-FFF2-40B4-BE49-F238E27FC236}">
                <a16:creationId xmlns:a16="http://schemas.microsoft.com/office/drawing/2014/main" id="{998F3966-5C50-4BE8-245E-66C50CB2BEA8}"/>
              </a:ext>
            </a:extLst>
          </p:cNvPr>
          <p:cNvPicPr>
            <a:picLocks noGrp="1" noChangeAspect="1"/>
          </p:cNvPicPr>
          <p:nvPr>
            <p:ph sz="quarter" idx="14"/>
          </p:nvPr>
        </p:nvPicPr>
        <p:blipFill rotWithShape="1">
          <a:blip r:embed="rId5">
            <a:extLst>
              <a:ext uri="{28A0092B-C50C-407E-A947-70E740481C1C}">
                <a14:useLocalDpi xmlns:a14="http://schemas.microsoft.com/office/drawing/2010/main" val="0"/>
              </a:ext>
            </a:extLst>
          </a:blip>
          <a:srcRect l="4459" r="3956" b="-3"/>
          <a:stretch/>
        </p:blipFill>
        <p:spPr>
          <a:xfrm>
            <a:off x="6275388" y="2084400"/>
            <a:ext cx="5556250" cy="4049700"/>
          </a:xfrm>
          <a:noFill/>
        </p:spPr>
      </p:pic>
      <p:sp>
        <p:nvSpPr>
          <p:cNvPr id="17" name="Text Placeholder 4">
            <a:extLst>
              <a:ext uri="{FF2B5EF4-FFF2-40B4-BE49-F238E27FC236}">
                <a16:creationId xmlns:a16="http://schemas.microsoft.com/office/drawing/2014/main" id="{D4F9378C-B3AC-52CB-318F-C59811076704}"/>
              </a:ext>
            </a:extLst>
          </p:cNvPr>
          <p:cNvSpPr>
            <a:spLocks noGrp="1"/>
          </p:cNvSpPr>
          <p:nvPr>
            <p:ph type="body" sz="quarter" idx="13"/>
          </p:nvPr>
        </p:nvSpPr>
        <p:spPr>
          <a:xfrm>
            <a:off x="360000" y="6138000"/>
            <a:ext cx="11473200" cy="360000"/>
          </a:xfrm>
        </p:spPr>
        <p:txBody>
          <a:bodyPr/>
          <a:lstStyle/>
          <a:p>
            <a:endParaRPr lang="en-US"/>
          </a:p>
        </p:txBody>
      </p:sp>
      <p:sp>
        <p:nvSpPr>
          <p:cNvPr id="6" name="Pladsholder til dato 5">
            <a:extLst>
              <a:ext uri="{FF2B5EF4-FFF2-40B4-BE49-F238E27FC236}">
                <a16:creationId xmlns:a16="http://schemas.microsoft.com/office/drawing/2014/main" id="{9C0F8B76-2DDD-0BFB-D068-925604BEC1D4}"/>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27. juni 2024</a:t>
            </a:fld>
            <a:endParaRPr lang="da-DK"/>
          </a:p>
        </p:txBody>
      </p:sp>
      <p:sp>
        <p:nvSpPr>
          <p:cNvPr id="19" name="Footer Placeholder 6">
            <a:extLst>
              <a:ext uri="{FF2B5EF4-FFF2-40B4-BE49-F238E27FC236}">
                <a16:creationId xmlns:a16="http://schemas.microsoft.com/office/drawing/2014/main" id="{2E61E80E-249D-9134-B6E1-6D60D784F4C5}"/>
              </a:ext>
            </a:extLst>
          </p:cNvPr>
          <p:cNvSpPr>
            <a:spLocks noGrp="1"/>
          </p:cNvSpPr>
          <p:nvPr>
            <p:ph type="ftr" sz="quarter" idx="11"/>
          </p:nvPr>
        </p:nvSpPr>
        <p:spPr>
          <a:xfrm>
            <a:off x="1344613" y="360000"/>
            <a:ext cx="1612900" cy="108000"/>
          </a:xfrm>
        </p:spPr>
        <p:txBody>
          <a:bodyPr/>
          <a:lstStyle/>
          <a:p>
            <a:endParaRPr lang="da-DK"/>
          </a:p>
        </p:txBody>
      </p:sp>
      <p:sp>
        <p:nvSpPr>
          <p:cNvPr id="8" name="Pladsholder til slidenummer 7">
            <a:extLst>
              <a:ext uri="{FF2B5EF4-FFF2-40B4-BE49-F238E27FC236}">
                <a16:creationId xmlns:a16="http://schemas.microsoft.com/office/drawing/2014/main" id="{B54C6197-3EED-E2A9-CE23-F9B8BBBC57E3}"/>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24</a:t>
            </a:fld>
            <a:endParaRPr lang="da-DK"/>
          </a:p>
        </p:txBody>
      </p:sp>
    </p:spTree>
    <p:extLst>
      <p:ext uri="{BB962C8B-B14F-4D97-AF65-F5344CB8AC3E}">
        <p14:creationId xmlns:p14="http://schemas.microsoft.com/office/powerpoint/2010/main" val="4044489167"/>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5CE2E7-FC75-77CA-05EF-68D5E0C3A23E}"/>
              </a:ext>
            </a:extLst>
          </p:cNvPr>
          <p:cNvSpPr>
            <a:spLocks noGrp="1"/>
          </p:cNvSpPr>
          <p:nvPr>
            <p:ph type="title"/>
          </p:nvPr>
        </p:nvSpPr>
        <p:spPr>
          <a:xfrm>
            <a:off x="360000" y="802800"/>
            <a:ext cx="11473200" cy="1278000"/>
          </a:xfrm>
        </p:spPr>
        <p:txBody>
          <a:bodyPr anchor="t">
            <a:normAutofit/>
          </a:bodyPr>
          <a:lstStyle/>
          <a:p>
            <a:r>
              <a:rPr lang="da-DK"/>
              <a:t>Hvor kan jeg læse mere? dm.dk/valg</a:t>
            </a:r>
          </a:p>
        </p:txBody>
      </p:sp>
      <p:pic>
        <p:nvPicPr>
          <p:cNvPr id="9" name="Billede 8">
            <a:extLst>
              <a:ext uri="{FF2B5EF4-FFF2-40B4-BE49-F238E27FC236}">
                <a16:creationId xmlns:a16="http://schemas.microsoft.com/office/drawing/2014/main" id="{1F0FA46D-161E-B0EA-33D8-7997CE760DAC}"/>
              </a:ext>
            </a:extLst>
          </p:cNvPr>
          <p:cNvPicPr>
            <a:picLocks noChangeAspect="1"/>
          </p:cNvPicPr>
          <p:nvPr/>
        </p:nvPicPr>
        <p:blipFill>
          <a:blip r:embed="rId3"/>
          <a:stretch>
            <a:fillRect/>
          </a:stretch>
        </p:blipFill>
        <p:spPr>
          <a:xfrm>
            <a:off x="1172948" y="1666875"/>
            <a:ext cx="9455081" cy="4467525"/>
          </a:xfrm>
          <a:prstGeom prst="rect">
            <a:avLst/>
          </a:prstGeom>
          <a:noFill/>
        </p:spPr>
      </p:pic>
      <p:sp>
        <p:nvSpPr>
          <p:cNvPr id="14" name="Text Placeholder 3">
            <a:extLst>
              <a:ext uri="{FF2B5EF4-FFF2-40B4-BE49-F238E27FC236}">
                <a16:creationId xmlns:a16="http://schemas.microsoft.com/office/drawing/2014/main" id="{A6C4932C-3454-A72E-2308-E8BB974F2774}"/>
              </a:ext>
            </a:extLst>
          </p:cNvPr>
          <p:cNvSpPr>
            <a:spLocks noGrp="1"/>
          </p:cNvSpPr>
          <p:nvPr>
            <p:ph type="body" sz="quarter" idx="13"/>
          </p:nvPr>
        </p:nvSpPr>
        <p:spPr>
          <a:xfrm>
            <a:off x="360000" y="6138000"/>
            <a:ext cx="11473200" cy="360000"/>
          </a:xfrm>
        </p:spPr>
        <p:txBody>
          <a:bodyPr/>
          <a:lstStyle/>
          <a:p>
            <a:endParaRPr lang="en-US"/>
          </a:p>
        </p:txBody>
      </p:sp>
      <p:sp>
        <p:nvSpPr>
          <p:cNvPr id="5" name="Pladsholder til dato 4">
            <a:extLst>
              <a:ext uri="{FF2B5EF4-FFF2-40B4-BE49-F238E27FC236}">
                <a16:creationId xmlns:a16="http://schemas.microsoft.com/office/drawing/2014/main" id="{7D518427-34F8-17FB-E022-D6BE8760F858}"/>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27. juni 2024</a:t>
            </a:fld>
            <a:endParaRPr lang="da-DK"/>
          </a:p>
        </p:txBody>
      </p:sp>
      <p:sp>
        <p:nvSpPr>
          <p:cNvPr id="16" name="Footer Placeholder 5">
            <a:extLst>
              <a:ext uri="{FF2B5EF4-FFF2-40B4-BE49-F238E27FC236}">
                <a16:creationId xmlns:a16="http://schemas.microsoft.com/office/drawing/2014/main" id="{D29A2B07-6433-AE0C-4FCA-5AC7B448298E}"/>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066920EE-2192-4C99-5665-15FA8C191555}"/>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25</a:t>
            </a:fld>
            <a:endParaRPr lang="da-DK"/>
          </a:p>
        </p:txBody>
      </p:sp>
    </p:spTree>
    <p:extLst>
      <p:ext uri="{BB962C8B-B14F-4D97-AF65-F5344CB8AC3E}">
        <p14:creationId xmlns:p14="http://schemas.microsoft.com/office/powerpoint/2010/main" val="177328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81A3F2-9F1B-B646-795B-FB4090A3378E}"/>
              </a:ext>
            </a:extLst>
          </p:cNvPr>
          <p:cNvSpPr>
            <a:spLocks noGrp="1"/>
          </p:cNvSpPr>
          <p:nvPr>
            <p:ph type="title"/>
          </p:nvPr>
        </p:nvSpPr>
        <p:spPr>
          <a:xfrm>
            <a:off x="360000" y="802800"/>
            <a:ext cx="11473200" cy="508674"/>
          </a:xfrm>
        </p:spPr>
        <p:txBody>
          <a:bodyPr/>
          <a:lstStyle/>
          <a:p>
            <a:r>
              <a:rPr lang="da-DK" dirty="0"/>
              <a:t>Her kan du stille op</a:t>
            </a:r>
          </a:p>
        </p:txBody>
      </p:sp>
      <p:sp>
        <p:nvSpPr>
          <p:cNvPr id="4" name="Pladsholder til tekst 3">
            <a:extLst>
              <a:ext uri="{FF2B5EF4-FFF2-40B4-BE49-F238E27FC236}">
                <a16:creationId xmlns:a16="http://schemas.microsoft.com/office/drawing/2014/main" id="{7C27A85B-5177-6115-F78E-1D80A3C34A52}"/>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19A4927F-268D-51CF-DE98-F7EE3A08B404}"/>
              </a:ext>
            </a:extLst>
          </p:cNvPr>
          <p:cNvSpPr>
            <a:spLocks noGrp="1"/>
          </p:cNvSpPr>
          <p:nvPr>
            <p:ph type="dt" sz="half" idx="10"/>
          </p:nvPr>
        </p:nvSpPr>
        <p:spPr/>
        <p:txBody>
          <a:bodyPr/>
          <a:lstStyle/>
          <a:p>
            <a:fld id="{6862F9A3-A717-469D-92E6-118D5CB7A0D2}" type="datetime2">
              <a:rPr lang="da-DK" smtClean="0"/>
              <a:t>27. juni 2024</a:t>
            </a:fld>
            <a:endParaRPr lang="da-DK"/>
          </a:p>
        </p:txBody>
      </p:sp>
      <p:sp>
        <p:nvSpPr>
          <p:cNvPr id="6" name="Pladsholder til sidefod 5">
            <a:extLst>
              <a:ext uri="{FF2B5EF4-FFF2-40B4-BE49-F238E27FC236}">
                <a16:creationId xmlns:a16="http://schemas.microsoft.com/office/drawing/2014/main" id="{44A3FE44-ABBA-B032-6998-3987FEDF2BC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511064D-6DE6-81D1-C3F6-32F62E6D38DA}"/>
              </a:ext>
            </a:extLst>
          </p:cNvPr>
          <p:cNvSpPr>
            <a:spLocks noGrp="1"/>
          </p:cNvSpPr>
          <p:nvPr>
            <p:ph type="sldNum" sz="quarter" idx="12"/>
          </p:nvPr>
        </p:nvSpPr>
        <p:spPr/>
        <p:txBody>
          <a:bodyPr/>
          <a:lstStyle/>
          <a:p>
            <a:fld id="{23AA811B-2EBD-4900-905E-5BE206449611}" type="slidenum">
              <a:rPr lang="da-DK" smtClean="0"/>
              <a:t>26</a:t>
            </a:fld>
            <a:endParaRPr lang="da-DK"/>
          </a:p>
        </p:txBody>
      </p:sp>
      <p:sp>
        <p:nvSpPr>
          <p:cNvPr id="13" name="Tekstfelt 12">
            <a:extLst>
              <a:ext uri="{FF2B5EF4-FFF2-40B4-BE49-F238E27FC236}">
                <a16:creationId xmlns:a16="http://schemas.microsoft.com/office/drawing/2014/main" id="{3444FE06-891C-2396-CF4E-A7DEDE9A2A79}"/>
              </a:ext>
            </a:extLst>
          </p:cNvPr>
          <p:cNvSpPr txBox="1"/>
          <p:nvPr/>
        </p:nvSpPr>
        <p:spPr>
          <a:xfrm>
            <a:off x="493363" y="5462054"/>
            <a:ext cx="4848657" cy="430887"/>
          </a:xfrm>
          <a:prstGeom prst="rect">
            <a:avLst/>
          </a:prstGeom>
          <a:noFill/>
        </p:spPr>
        <p:txBody>
          <a:bodyPr wrap="square" lIns="0" tIns="0" rIns="0" bIns="0" rtlCol="0">
            <a:spAutoFit/>
          </a:bodyPr>
          <a:lstStyle/>
          <a:p>
            <a:r>
              <a:rPr lang="da-DK" sz="1400" dirty="0"/>
              <a:t>https://dm.dk/om-dm/dms-opbygning/valg-i-dm-2024/stil-op-til-dms-politiske-bestyrelser/</a:t>
            </a:r>
          </a:p>
        </p:txBody>
      </p:sp>
      <p:pic>
        <p:nvPicPr>
          <p:cNvPr id="15" name="Billede 14">
            <a:extLst>
              <a:ext uri="{FF2B5EF4-FFF2-40B4-BE49-F238E27FC236}">
                <a16:creationId xmlns:a16="http://schemas.microsoft.com/office/drawing/2014/main" id="{38B8CC1E-7049-E280-500B-C700216E8ABF}"/>
              </a:ext>
            </a:extLst>
          </p:cNvPr>
          <p:cNvPicPr>
            <a:picLocks noChangeAspect="1"/>
          </p:cNvPicPr>
          <p:nvPr/>
        </p:nvPicPr>
        <p:blipFill>
          <a:blip r:embed="rId3"/>
          <a:stretch>
            <a:fillRect/>
          </a:stretch>
        </p:blipFill>
        <p:spPr>
          <a:xfrm>
            <a:off x="6096000" y="1083095"/>
            <a:ext cx="5602636" cy="4809846"/>
          </a:xfrm>
          <a:prstGeom prst="rect">
            <a:avLst/>
          </a:prstGeom>
        </p:spPr>
      </p:pic>
      <p:sp>
        <p:nvSpPr>
          <p:cNvPr id="16" name="Tekstfelt 15">
            <a:extLst>
              <a:ext uri="{FF2B5EF4-FFF2-40B4-BE49-F238E27FC236}">
                <a16:creationId xmlns:a16="http://schemas.microsoft.com/office/drawing/2014/main" id="{37D1D557-16F0-7803-562F-F400A4ED8CC8}"/>
              </a:ext>
            </a:extLst>
          </p:cNvPr>
          <p:cNvSpPr txBox="1"/>
          <p:nvPr/>
        </p:nvSpPr>
        <p:spPr>
          <a:xfrm>
            <a:off x="358775" y="1660358"/>
            <a:ext cx="5320130" cy="3277244"/>
          </a:xfrm>
          <a:prstGeom prst="rect">
            <a:avLst/>
          </a:prstGeom>
          <a:noFill/>
        </p:spPr>
        <p:txBody>
          <a:bodyPr wrap="square" lIns="0" tIns="0" rIns="0" bIns="0" rtlCol="0">
            <a:spAutoFit/>
          </a:bodyPr>
          <a:lstStyle/>
          <a:p>
            <a:pPr marL="342900" indent="-342900">
              <a:lnSpc>
                <a:spcPct val="150000"/>
              </a:lnSpc>
              <a:buFont typeface="Wingdings" panose="05000000000000000000" pitchFamily="2" charset="2"/>
              <a:buChar char="ü"/>
            </a:pPr>
            <a:r>
              <a:rPr lang="da-DK" dirty="0"/>
              <a:t>dm.dk/valg/</a:t>
            </a:r>
          </a:p>
          <a:p>
            <a:pPr marL="342900" indent="-342900">
              <a:lnSpc>
                <a:spcPct val="150000"/>
              </a:lnSpc>
              <a:buFont typeface="Wingdings" panose="05000000000000000000" pitchFamily="2" charset="2"/>
              <a:buChar char="ü"/>
            </a:pPr>
            <a:r>
              <a:rPr lang="da-DK" dirty="0"/>
              <a:t>”Stil op til DM’s politiske bestyrelser” </a:t>
            </a:r>
            <a:r>
              <a:rPr lang="da-DK" dirty="0">
                <a:sym typeface="Wingdings" panose="05000000000000000000" pitchFamily="2" charset="2"/>
              </a:rPr>
              <a:t> ”Stil op her”</a:t>
            </a:r>
          </a:p>
          <a:p>
            <a:pPr marL="342900" indent="-342900">
              <a:lnSpc>
                <a:spcPct val="150000"/>
              </a:lnSpc>
              <a:buFont typeface="Wingdings" panose="05000000000000000000" pitchFamily="2" charset="2"/>
              <a:buChar char="ü"/>
            </a:pPr>
            <a:r>
              <a:rPr lang="da-DK" dirty="0">
                <a:sym typeface="Wingdings" panose="05000000000000000000" pitchFamily="2" charset="2"/>
              </a:rPr>
              <a:t>”Stil op til et af valgene i DM”</a:t>
            </a:r>
          </a:p>
          <a:p>
            <a:pPr marL="800100" lvl="1" indent="-342900">
              <a:lnSpc>
                <a:spcPct val="150000"/>
              </a:lnSpc>
              <a:buFont typeface="Wingdings" panose="05000000000000000000" pitchFamily="2" charset="2"/>
              <a:buChar char="ü"/>
            </a:pPr>
            <a:r>
              <a:rPr lang="da-DK" dirty="0" err="1">
                <a:sym typeface="Wingdings" panose="05000000000000000000" pitchFamily="2" charset="2"/>
              </a:rPr>
              <a:t>Forperson</a:t>
            </a:r>
            <a:endParaRPr lang="da-DK" dirty="0">
              <a:sym typeface="Wingdings" panose="05000000000000000000" pitchFamily="2" charset="2"/>
            </a:endParaRPr>
          </a:p>
          <a:p>
            <a:pPr marL="800100" lvl="1" indent="-342900">
              <a:lnSpc>
                <a:spcPct val="150000"/>
              </a:lnSpc>
              <a:buFont typeface="Wingdings" panose="05000000000000000000" pitchFamily="2" charset="2"/>
              <a:buChar char="ü"/>
            </a:pPr>
            <a:r>
              <a:rPr lang="da-DK" dirty="0">
                <a:sym typeface="Wingdings" panose="05000000000000000000" pitchFamily="2" charset="2"/>
              </a:rPr>
              <a:t>Hovedbestyrelsen</a:t>
            </a:r>
          </a:p>
          <a:p>
            <a:pPr marL="800100" lvl="1" indent="-342900">
              <a:lnSpc>
                <a:spcPct val="150000"/>
              </a:lnSpc>
              <a:buFont typeface="Wingdings" panose="05000000000000000000" pitchFamily="2" charset="2"/>
              <a:buChar char="ü"/>
            </a:pPr>
            <a:r>
              <a:rPr lang="da-DK" dirty="0">
                <a:sym typeface="Wingdings" panose="05000000000000000000" pitchFamily="2" charset="2"/>
              </a:rPr>
              <a:t>Sektorbestyrelserne</a:t>
            </a:r>
          </a:p>
          <a:p>
            <a:pPr marL="1257300" lvl="2" indent="-342900">
              <a:lnSpc>
                <a:spcPct val="150000"/>
              </a:lnSpc>
              <a:buFont typeface="Wingdings" panose="05000000000000000000" pitchFamily="2" charset="2"/>
              <a:buChar char="ü"/>
            </a:pPr>
            <a:r>
              <a:rPr lang="da-DK" dirty="0">
                <a:sym typeface="Wingdings" panose="05000000000000000000" pitchFamily="2" charset="2"/>
              </a:rPr>
              <a:t>DM Universitets sektorbestyrelse</a:t>
            </a:r>
            <a:endParaRPr lang="da-DK" dirty="0"/>
          </a:p>
        </p:txBody>
      </p:sp>
    </p:spTree>
    <p:extLst>
      <p:ext uri="{BB962C8B-B14F-4D97-AF65-F5344CB8AC3E}">
        <p14:creationId xmlns:p14="http://schemas.microsoft.com/office/powerpoint/2010/main" val="3854300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81A3F2-9F1B-B646-795B-FB4090A3378E}"/>
              </a:ext>
            </a:extLst>
          </p:cNvPr>
          <p:cNvSpPr>
            <a:spLocks noGrp="1"/>
          </p:cNvSpPr>
          <p:nvPr>
            <p:ph type="title"/>
          </p:nvPr>
        </p:nvSpPr>
        <p:spPr>
          <a:xfrm>
            <a:off x="360000" y="802800"/>
            <a:ext cx="11473200" cy="508674"/>
          </a:xfrm>
        </p:spPr>
        <p:txBody>
          <a:bodyPr/>
          <a:lstStyle/>
          <a:p>
            <a:r>
              <a:rPr lang="da-DK" dirty="0"/>
              <a:t>Her kan du stille op</a:t>
            </a:r>
          </a:p>
        </p:txBody>
      </p:sp>
      <p:pic>
        <p:nvPicPr>
          <p:cNvPr id="8" name="Pladsholder til indhold 7" descr="Et billede, der indeholder Grafik, Font/skrifttype, design, pixel&#10;&#10;Beskrivelsen er genereret automatisk">
            <a:extLst>
              <a:ext uri="{FF2B5EF4-FFF2-40B4-BE49-F238E27FC236}">
                <a16:creationId xmlns:a16="http://schemas.microsoft.com/office/drawing/2014/main" id="{B9B796C7-242C-B653-41B6-C6D060B67037}"/>
              </a:ext>
            </a:extLst>
          </p:cNvPr>
          <p:cNvPicPr>
            <a:picLocks noGrp="1" noChangeAspect="1"/>
          </p:cNvPicPr>
          <p:nvPr>
            <p:ph idx="1"/>
          </p:nvPr>
        </p:nvPicPr>
        <p:blipFill>
          <a:blip r:embed="rId4"/>
          <a:stretch>
            <a:fillRect/>
          </a:stretch>
        </p:blipFill>
        <p:spPr>
          <a:xfrm>
            <a:off x="4687032" y="3042997"/>
            <a:ext cx="2817935" cy="2817935"/>
          </a:xfrm>
        </p:spPr>
      </p:pic>
      <p:sp>
        <p:nvSpPr>
          <p:cNvPr id="4" name="Pladsholder til tekst 3">
            <a:extLst>
              <a:ext uri="{FF2B5EF4-FFF2-40B4-BE49-F238E27FC236}">
                <a16:creationId xmlns:a16="http://schemas.microsoft.com/office/drawing/2014/main" id="{7C27A85B-5177-6115-F78E-1D80A3C34A52}"/>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19A4927F-268D-51CF-DE98-F7EE3A08B404}"/>
              </a:ext>
            </a:extLst>
          </p:cNvPr>
          <p:cNvSpPr>
            <a:spLocks noGrp="1"/>
          </p:cNvSpPr>
          <p:nvPr>
            <p:ph type="dt" sz="half" idx="10"/>
          </p:nvPr>
        </p:nvSpPr>
        <p:spPr/>
        <p:txBody>
          <a:bodyPr/>
          <a:lstStyle/>
          <a:p>
            <a:fld id="{6862F9A3-A717-469D-92E6-118D5CB7A0D2}" type="datetime2">
              <a:rPr lang="da-DK" smtClean="0"/>
              <a:t>27. juni 2024</a:t>
            </a:fld>
            <a:endParaRPr lang="da-DK"/>
          </a:p>
        </p:txBody>
      </p:sp>
      <p:sp>
        <p:nvSpPr>
          <p:cNvPr id="6" name="Pladsholder til sidefod 5">
            <a:extLst>
              <a:ext uri="{FF2B5EF4-FFF2-40B4-BE49-F238E27FC236}">
                <a16:creationId xmlns:a16="http://schemas.microsoft.com/office/drawing/2014/main" id="{44A3FE44-ABBA-B032-6998-3987FEDF2BC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511064D-6DE6-81D1-C3F6-32F62E6D38DA}"/>
              </a:ext>
            </a:extLst>
          </p:cNvPr>
          <p:cNvSpPr>
            <a:spLocks noGrp="1"/>
          </p:cNvSpPr>
          <p:nvPr>
            <p:ph type="sldNum" sz="quarter" idx="12"/>
          </p:nvPr>
        </p:nvSpPr>
        <p:spPr/>
        <p:txBody>
          <a:bodyPr/>
          <a:lstStyle/>
          <a:p>
            <a:fld id="{23AA811B-2EBD-4900-905E-5BE206449611}" type="slidenum">
              <a:rPr lang="da-DK" smtClean="0"/>
              <a:t>27</a:t>
            </a:fld>
            <a:endParaRPr lang="da-DK"/>
          </a:p>
        </p:txBody>
      </p:sp>
      <p:sp>
        <p:nvSpPr>
          <p:cNvPr id="9" name="Tekstfelt 8">
            <a:extLst>
              <a:ext uri="{FF2B5EF4-FFF2-40B4-BE49-F238E27FC236}">
                <a16:creationId xmlns:a16="http://schemas.microsoft.com/office/drawing/2014/main" id="{531E6499-DD0F-9BD9-5869-E1821B5CE1F1}"/>
              </a:ext>
            </a:extLst>
          </p:cNvPr>
          <p:cNvSpPr txBox="1"/>
          <p:nvPr/>
        </p:nvSpPr>
        <p:spPr>
          <a:xfrm>
            <a:off x="4938038" y="2558790"/>
            <a:ext cx="2989384"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da-DK" sz="2000" dirty="0"/>
              <a:t>Hovedbestyrelsen</a:t>
            </a:r>
            <a:endParaRPr lang="da-DK" sz="2000" dirty="0" err="1"/>
          </a:p>
        </p:txBody>
      </p:sp>
      <p:pic>
        <p:nvPicPr>
          <p:cNvPr id="11" name="Billede 10" descr="Et billede, der indeholder Grafik, mønster, pixel, design&#10;&#10;Beskrivelsen er genereret automatisk">
            <a:extLst>
              <a:ext uri="{FF2B5EF4-FFF2-40B4-BE49-F238E27FC236}">
                <a16:creationId xmlns:a16="http://schemas.microsoft.com/office/drawing/2014/main" id="{659EA6CB-0AAB-C1C0-AB81-9D968561ECFF}"/>
              </a:ext>
            </a:extLst>
          </p:cNvPr>
          <p:cNvPicPr>
            <a:picLocks noChangeAspect="1"/>
          </p:cNvPicPr>
          <p:nvPr/>
        </p:nvPicPr>
        <p:blipFill>
          <a:blip r:embed="rId5"/>
          <a:stretch>
            <a:fillRect/>
          </a:stretch>
        </p:blipFill>
        <p:spPr>
          <a:xfrm>
            <a:off x="8458045" y="3141911"/>
            <a:ext cx="2678724" cy="2620108"/>
          </a:xfrm>
          <a:prstGeom prst="rect">
            <a:avLst/>
          </a:prstGeom>
        </p:spPr>
      </p:pic>
      <p:sp>
        <p:nvSpPr>
          <p:cNvPr id="12" name="Tekstfelt 11">
            <a:extLst>
              <a:ext uri="{FF2B5EF4-FFF2-40B4-BE49-F238E27FC236}">
                <a16:creationId xmlns:a16="http://schemas.microsoft.com/office/drawing/2014/main" id="{FB87B300-6327-BC32-CFEB-84C6D51DD830}"/>
              </a:ext>
            </a:extLst>
          </p:cNvPr>
          <p:cNvSpPr txBox="1"/>
          <p:nvPr/>
        </p:nvSpPr>
        <p:spPr>
          <a:xfrm>
            <a:off x="8302715" y="2560758"/>
            <a:ext cx="2989384"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da-DK" sz="2000" dirty="0"/>
              <a:t>Sektorbestyrelserne</a:t>
            </a:r>
            <a:endParaRPr lang="da-DK" sz="2000" dirty="0" err="1"/>
          </a:p>
        </p:txBody>
      </p:sp>
      <p:pic>
        <p:nvPicPr>
          <p:cNvPr id="10" name="Billede 9" descr="Et billede, der indeholder mønster, Grafik, pixel, design&#10;&#10;Automatisk genereret beskrivelse">
            <a:extLst>
              <a:ext uri="{FF2B5EF4-FFF2-40B4-BE49-F238E27FC236}">
                <a16:creationId xmlns:a16="http://schemas.microsoft.com/office/drawing/2014/main" id="{D010EE9B-FDA3-2926-F5BD-4C5DF8DED7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546" y="3054986"/>
            <a:ext cx="2936407" cy="2936407"/>
          </a:xfrm>
          <a:prstGeom prst="rect">
            <a:avLst/>
          </a:prstGeom>
        </p:spPr>
      </p:pic>
      <p:sp>
        <p:nvSpPr>
          <p:cNvPr id="13" name="Tekstfelt 12">
            <a:extLst>
              <a:ext uri="{FF2B5EF4-FFF2-40B4-BE49-F238E27FC236}">
                <a16:creationId xmlns:a16="http://schemas.microsoft.com/office/drawing/2014/main" id="{449CCD77-565A-B25C-43F8-7367D1264D1E}"/>
              </a:ext>
            </a:extLst>
          </p:cNvPr>
          <p:cNvSpPr txBox="1"/>
          <p:nvPr/>
        </p:nvSpPr>
        <p:spPr>
          <a:xfrm>
            <a:off x="638753" y="2614934"/>
            <a:ext cx="2989384"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da-DK" sz="2000" dirty="0" err="1"/>
              <a:t>Forperson</a:t>
            </a:r>
            <a:endParaRPr lang="da-DK" sz="2000" dirty="0"/>
          </a:p>
        </p:txBody>
      </p:sp>
    </p:spTree>
    <p:extLst>
      <p:ext uri="{BB962C8B-B14F-4D97-AF65-F5344CB8AC3E}">
        <p14:creationId xmlns:p14="http://schemas.microsoft.com/office/powerpoint/2010/main" val="984457530"/>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8ADC0-0FC3-E65D-5F6E-ACB0C0A4AD55}"/>
              </a:ext>
            </a:extLst>
          </p:cNvPr>
          <p:cNvSpPr>
            <a:spLocks noGrp="1"/>
          </p:cNvSpPr>
          <p:nvPr>
            <p:ph type="title"/>
          </p:nvPr>
        </p:nvSpPr>
        <p:spPr/>
        <p:txBody>
          <a:bodyPr/>
          <a:lstStyle/>
          <a:p>
            <a:r>
              <a:rPr lang="da-DK" sz="13800" dirty="0"/>
              <a:t>Spørgsmål?</a:t>
            </a:r>
          </a:p>
        </p:txBody>
      </p:sp>
      <p:sp>
        <p:nvSpPr>
          <p:cNvPr id="3" name="Pladsholder til dato 2">
            <a:extLst>
              <a:ext uri="{FF2B5EF4-FFF2-40B4-BE49-F238E27FC236}">
                <a16:creationId xmlns:a16="http://schemas.microsoft.com/office/drawing/2014/main" id="{A4150BFD-7B38-2A0B-1340-A22622B13C40}"/>
              </a:ext>
            </a:extLst>
          </p:cNvPr>
          <p:cNvSpPr>
            <a:spLocks noGrp="1"/>
          </p:cNvSpPr>
          <p:nvPr>
            <p:ph type="dt" sz="half" idx="10"/>
          </p:nvPr>
        </p:nvSpPr>
        <p:spPr/>
        <p:txBody>
          <a:bodyPr/>
          <a:lstStyle/>
          <a:p>
            <a:fld id="{6862F9A3-A717-469D-92E6-118D5CB7A0D2}" type="datetime2">
              <a:rPr lang="da-DK" smtClean="0"/>
              <a:pPr/>
              <a:t>27. juni 2024</a:t>
            </a:fld>
            <a:endParaRPr lang="da-DK"/>
          </a:p>
        </p:txBody>
      </p:sp>
      <p:sp>
        <p:nvSpPr>
          <p:cNvPr id="4" name="Pladsholder til sidefod 3">
            <a:extLst>
              <a:ext uri="{FF2B5EF4-FFF2-40B4-BE49-F238E27FC236}">
                <a16:creationId xmlns:a16="http://schemas.microsoft.com/office/drawing/2014/main" id="{FA050CED-B08E-978E-FD5E-0CFB8992E409}"/>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16179B0-4717-F01A-3357-FF9783B29A7A}"/>
              </a:ext>
            </a:extLst>
          </p:cNvPr>
          <p:cNvSpPr>
            <a:spLocks noGrp="1"/>
          </p:cNvSpPr>
          <p:nvPr>
            <p:ph type="sldNum" sz="quarter" idx="12"/>
          </p:nvPr>
        </p:nvSpPr>
        <p:spPr/>
        <p:txBody>
          <a:bodyPr/>
          <a:lstStyle/>
          <a:p>
            <a:fld id="{23AA811B-2EBD-4900-905E-5BE206449611}" type="slidenum">
              <a:rPr lang="da-DK" smtClean="0"/>
              <a:pPr/>
              <a:t>28</a:t>
            </a:fld>
            <a:endParaRPr lang="da-DK"/>
          </a:p>
        </p:txBody>
      </p:sp>
    </p:spTree>
    <p:extLst>
      <p:ext uri="{BB962C8B-B14F-4D97-AF65-F5344CB8AC3E}">
        <p14:creationId xmlns:p14="http://schemas.microsoft.com/office/powerpoint/2010/main" val="299670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34422A5-8882-448C-85E3-C76975A576CD}"/>
              </a:ext>
            </a:extLst>
          </p:cNvPr>
          <p:cNvSpPr>
            <a:spLocks noGrp="1"/>
          </p:cNvSpPr>
          <p:nvPr>
            <p:ph type="title"/>
          </p:nvPr>
        </p:nvSpPr>
        <p:spPr/>
        <p:txBody>
          <a:bodyPr/>
          <a:lstStyle/>
          <a:p>
            <a:r>
              <a:rPr lang="da-DK"/>
              <a:t>Hvad </a:t>
            </a:r>
            <a:r>
              <a:rPr lang="da-DK" dirty="0"/>
              <a:t>skal der være valg</a:t>
            </a:r>
            <a:r>
              <a:rPr lang="da-DK"/>
              <a:t> til?</a:t>
            </a:r>
          </a:p>
        </p:txBody>
      </p:sp>
      <p:sp>
        <p:nvSpPr>
          <p:cNvPr id="4" name="Date Placeholder 3">
            <a:extLst>
              <a:ext uri="{FF2B5EF4-FFF2-40B4-BE49-F238E27FC236}">
                <a16:creationId xmlns:a16="http://schemas.microsoft.com/office/drawing/2014/main" id="{2FE6F4D2-D2B4-479C-826F-495FB4B6B0A7}"/>
              </a:ext>
            </a:extLst>
          </p:cNvPr>
          <p:cNvSpPr>
            <a:spLocks noGrp="1"/>
          </p:cNvSpPr>
          <p:nvPr>
            <p:ph type="dt" sz="half" idx="10"/>
          </p:nvPr>
        </p:nvSpPr>
        <p:spPr>
          <a:xfrm>
            <a:off x="358775" y="360000"/>
            <a:ext cx="985838" cy="108000"/>
          </a:xfrm>
        </p:spPr>
        <p:txBody>
          <a:bodyPr/>
          <a:lstStyle/>
          <a:p>
            <a:fld id="{5FD21904-C89F-4B1E-B91F-279FFCECB770}" type="datetime2">
              <a:rPr lang="da-DK" smtClean="0"/>
              <a:pPr/>
              <a:t>27. juni 2024</a:t>
            </a:fld>
            <a:endParaRPr lang="da-DK"/>
          </a:p>
        </p:txBody>
      </p:sp>
      <p:sp>
        <p:nvSpPr>
          <p:cNvPr id="5" name="Footer Placeholder 4">
            <a:extLst>
              <a:ext uri="{FF2B5EF4-FFF2-40B4-BE49-F238E27FC236}">
                <a16:creationId xmlns:a16="http://schemas.microsoft.com/office/drawing/2014/main" id="{77B7BF2E-2120-4481-B07F-0E575E1D0DF2}"/>
              </a:ext>
            </a:extLst>
          </p:cNvPr>
          <p:cNvSpPr>
            <a:spLocks noGrp="1"/>
          </p:cNvSpPr>
          <p:nvPr>
            <p:ph type="ftr" sz="quarter" idx="11"/>
          </p:nvPr>
        </p:nvSpPr>
        <p:spPr>
          <a:xfrm>
            <a:off x="1344613" y="360000"/>
            <a:ext cx="1612900" cy="108000"/>
          </a:xfrm>
        </p:spPr>
        <p:txBody>
          <a:bodyPr/>
          <a:lstStyle/>
          <a:p>
            <a:endParaRPr lang="da-DK"/>
          </a:p>
        </p:txBody>
      </p:sp>
      <p:sp>
        <p:nvSpPr>
          <p:cNvPr id="6" name="Slide Number Placeholder 5">
            <a:extLst>
              <a:ext uri="{FF2B5EF4-FFF2-40B4-BE49-F238E27FC236}">
                <a16:creationId xmlns:a16="http://schemas.microsoft.com/office/drawing/2014/main" id="{0A101B70-0C96-458B-B055-C4D1692C96E3}"/>
              </a:ext>
            </a:extLst>
          </p:cNvPr>
          <p:cNvSpPr>
            <a:spLocks noGrp="1"/>
          </p:cNvSpPr>
          <p:nvPr>
            <p:ph type="sldNum" sz="quarter" idx="12"/>
          </p:nvPr>
        </p:nvSpPr>
        <p:spPr>
          <a:xfrm>
            <a:off x="11482438" y="6389638"/>
            <a:ext cx="349200" cy="108000"/>
          </a:xfrm>
        </p:spPr>
        <p:txBody>
          <a:bodyPr/>
          <a:lstStyle/>
          <a:p>
            <a:fld id="{23AA811B-2EBD-4900-905E-5BE206449611}" type="slidenum">
              <a:rPr lang="da-DK" smtClean="0"/>
              <a:pPr/>
              <a:t>3</a:t>
            </a:fld>
            <a:endParaRPr lang="da-DK"/>
          </a:p>
        </p:txBody>
      </p:sp>
      <p:sp>
        <p:nvSpPr>
          <p:cNvPr id="12" name="Text Placeholder 11">
            <a:extLst>
              <a:ext uri="{FF2B5EF4-FFF2-40B4-BE49-F238E27FC236}">
                <a16:creationId xmlns:a16="http://schemas.microsoft.com/office/drawing/2014/main" id="{BDAF3C93-9A75-4786-B6B4-A06FE1CE13C5}"/>
              </a:ext>
            </a:extLst>
          </p:cNvPr>
          <p:cNvSpPr>
            <a:spLocks noGrp="1"/>
          </p:cNvSpPr>
          <p:nvPr>
            <p:ph type="body" sz="quarter" idx="13"/>
          </p:nvPr>
        </p:nvSpPr>
        <p:spPr/>
        <p:txBody>
          <a:bodyPr/>
          <a:lstStyle/>
          <a:p>
            <a:endParaRPr lang="da-DK" dirty="0"/>
          </a:p>
        </p:txBody>
      </p:sp>
      <p:graphicFrame>
        <p:nvGraphicFramePr>
          <p:cNvPr id="2" name="Pladsholder til indhold 26">
            <a:extLst>
              <a:ext uri="{FF2B5EF4-FFF2-40B4-BE49-F238E27FC236}">
                <a16:creationId xmlns:a16="http://schemas.microsoft.com/office/drawing/2014/main" id="{B4566C1D-49BD-6B39-5207-2F619A259DE9}"/>
              </a:ext>
            </a:extLst>
          </p:cNvPr>
          <p:cNvGraphicFramePr>
            <a:graphicFrameLocks noGrp="1"/>
          </p:cNvGraphicFramePr>
          <p:nvPr>
            <p:extLst>
              <p:ext uri="{D42A27DB-BD31-4B8C-83A1-F6EECF244321}">
                <p14:modId xmlns:p14="http://schemas.microsoft.com/office/powerpoint/2010/main" val="3025053911"/>
              </p:ext>
            </p:extLst>
          </p:nvPr>
        </p:nvGraphicFramePr>
        <p:xfrm>
          <a:off x="482816" y="1578604"/>
          <a:ext cx="2690249" cy="4193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slidenummer 6">
            <a:extLst>
              <a:ext uri="{FF2B5EF4-FFF2-40B4-BE49-F238E27FC236}">
                <a16:creationId xmlns:a16="http://schemas.microsoft.com/office/drawing/2014/main" id="{B2F5FCF4-B21B-BEFB-EE4D-856363453357}"/>
              </a:ext>
            </a:extLst>
          </p:cNvPr>
          <p:cNvSpPr>
            <a:spLocks noGrp="1"/>
          </p:cNvSpPr>
          <p:nvPr/>
        </p:nvSpPr>
        <p:spPr>
          <a:xfrm>
            <a:off x="11423765" y="5580207"/>
            <a:ext cx="294861" cy="100459"/>
          </a:xfrm>
          <a:prstGeom prst="rect">
            <a:avLst/>
          </a:prstGeom>
        </p:spPr>
        <p:txBody>
          <a:bodyPr vert="horz" lIns="0" tIns="0" rIns="0" bIns="0" rtlCol="0" anchor="ctr"/>
          <a:lstStyle>
            <a:defPPr>
              <a:defRPr lang="en-US"/>
            </a:defPPr>
            <a:lvl1pPr marL="0" algn="r"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da-DK" smtClean="0"/>
              <a:pPr/>
              <a:t>3</a:t>
            </a:fld>
            <a:endParaRPr lang="da-DK"/>
          </a:p>
        </p:txBody>
      </p:sp>
      <p:graphicFrame>
        <p:nvGraphicFramePr>
          <p:cNvPr id="7" name="Pladsholder til indhold 26">
            <a:extLst>
              <a:ext uri="{FF2B5EF4-FFF2-40B4-BE49-F238E27FC236}">
                <a16:creationId xmlns:a16="http://schemas.microsoft.com/office/drawing/2014/main" id="{94AD9186-8103-D012-EFBD-80240A79C0F5}"/>
              </a:ext>
            </a:extLst>
          </p:cNvPr>
          <p:cNvGraphicFramePr>
            <a:graphicFrameLocks/>
          </p:cNvGraphicFramePr>
          <p:nvPr>
            <p:extLst>
              <p:ext uri="{D42A27DB-BD31-4B8C-83A1-F6EECF244321}">
                <p14:modId xmlns:p14="http://schemas.microsoft.com/office/powerpoint/2010/main" val="3108769985"/>
              </p:ext>
            </p:extLst>
          </p:nvPr>
        </p:nvGraphicFramePr>
        <p:xfrm>
          <a:off x="3954262" y="1236531"/>
          <a:ext cx="3885875" cy="48260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Pladsholder til indhold 26">
            <a:extLst>
              <a:ext uri="{FF2B5EF4-FFF2-40B4-BE49-F238E27FC236}">
                <a16:creationId xmlns:a16="http://schemas.microsoft.com/office/drawing/2014/main" id="{794D25C5-5EA8-E52F-5D0F-FE1FDF14691C}"/>
              </a:ext>
            </a:extLst>
          </p:cNvPr>
          <p:cNvGraphicFramePr>
            <a:graphicFrameLocks/>
          </p:cNvGraphicFramePr>
          <p:nvPr>
            <p:extLst>
              <p:ext uri="{D42A27DB-BD31-4B8C-83A1-F6EECF244321}">
                <p14:modId xmlns:p14="http://schemas.microsoft.com/office/powerpoint/2010/main" val="1386300435"/>
              </p:ext>
            </p:extLst>
          </p:nvPr>
        </p:nvGraphicFramePr>
        <p:xfrm>
          <a:off x="8237739" y="1413163"/>
          <a:ext cx="3084196" cy="435886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548378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AD214-7DB9-7403-B6DB-6EFB21609C15}"/>
              </a:ext>
            </a:extLst>
          </p:cNvPr>
          <p:cNvSpPr>
            <a:spLocks noGrp="1"/>
          </p:cNvSpPr>
          <p:nvPr>
            <p:ph type="title"/>
          </p:nvPr>
        </p:nvSpPr>
        <p:spPr/>
        <p:txBody>
          <a:bodyPr/>
          <a:lstStyle/>
          <a:p>
            <a:r>
              <a:rPr lang="da-DK"/>
              <a:t>Hvem kan stille op?</a:t>
            </a:r>
          </a:p>
        </p:txBody>
      </p:sp>
      <p:sp>
        <p:nvSpPr>
          <p:cNvPr id="3" name="Pladsholder til indhold 2">
            <a:extLst>
              <a:ext uri="{FF2B5EF4-FFF2-40B4-BE49-F238E27FC236}">
                <a16:creationId xmlns:a16="http://schemas.microsoft.com/office/drawing/2014/main" id="{0804387A-0677-DFEB-13DD-6EB02CD6EC97}"/>
              </a:ext>
            </a:extLst>
          </p:cNvPr>
          <p:cNvSpPr>
            <a:spLocks noGrp="1"/>
          </p:cNvSpPr>
          <p:nvPr>
            <p:ph idx="1"/>
          </p:nvPr>
        </p:nvSpPr>
        <p:spPr/>
        <p:txBody>
          <a:bodyPr vert="horz" lIns="0" tIns="0" rIns="0" bIns="0" rtlCol="0" anchor="t">
            <a:noAutofit/>
          </a:bodyPr>
          <a:lstStyle/>
          <a:p>
            <a:pPr marL="269875" indent="-269875">
              <a:lnSpc>
                <a:spcPct val="200000"/>
              </a:lnSpc>
            </a:pPr>
            <a:r>
              <a:rPr lang="da-DK" sz="1800" b="1" dirty="0" err="1"/>
              <a:t>Forperson</a:t>
            </a:r>
            <a:r>
              <a:rPr lang="da-DK" sz="1800" b="1" dirty="0"/>
              <a:t>:</a:t>
            </a:r>
            <a:r>
              <a:rPr lang="da-DK" sz="1800" dirty="0"/>
              <a:t> Alle ordinære medlemmer (Dvs. ikke studerende, pensionister og passive)</a:t>
            </a:r>
            <a:endParaRPr lang="da-DK" dirty="0"/>
          </a:p>
          <a:p>
            <a:pPr marL="269875" indent="-269875">
              <a:lnSpc>
                <a:spcPct val="200000"/>
              </a:lnSpc>
            </a:pPr>
            <a:r>
              <a:rPr lang="da-DK" sz="1800" b="1" dirty="0"/>
              <a:t>Hovedbestyrelsen:</a:t>
            </a:r>
            <a:r>
              <a:rPr lang="da-DK" sz="1800" dirty="0"/>
              <a:t> Alle ordinære medlemmer samt studerende medlemmer</a:t>
            </a:r>
          </a:p>
          <a:p>
            <a:pPr marL="269875" indent="-269875">
              <a:lnSpc>
                <a:spcPct val="200000"/>
              </a:lnSpc>
            </a:pPr>
            <a:r>
              <a:rPr lang="da-DK" sz="1800" b="1" dirty="0"/>
              <a:t>Sektorbestyrelse:</a:t>
            </a:r>
            <a:r>
              <a:rPr lang="da-DK" sz="1800" dirty="0"/>
              <a:t> Alle ordinære medlemmer undtagen pensionister og passive</a:t>
            </a:r>
          </a:p>
          <a:p>
            <a:pPr marL="269875" lvl="1" indent="0">
              <a:buNone/>
            </a:pPr>
            <a:r>
              <a:rPr lang="da-DK" sz="1800" dirty="0"/>
              <a:t>(Man kan kun stille op i den sektor, man er stamdatatilknyttet)</a:t>
            </a:r>
            <a:endParaRPr lang="da-DK" sz="2000" dirty="0"/>
          </a:p>
          <a:p>
            <a:pPr marL="0" indent="0">
              <a:buNone/>
            </a:pPr>
            <a:endParaRPr lang="da-DK" dirty="0"/>
          </a:p>
          <a:p>
            <a:pPr marL="269875" indent="-269875"/>
            <a:endParaRPr lang="da-DK" dirty="0"/>
          </a:p>
        </p:txBody>
      </p:sp>
      <p:sp>
        <p:nvSpPr>
          <p:cNvPr id="4" name="Pladsholder til tekst 3">
            <a:extLst>
              <a:ext uri="{FF2B5EF4-FFF2-40B4-BE49-F238E27FC236}">
                <a16:creationId xmlns:a16="http://schemas.microsoft.com/office/drawing/2014/main" id="{4E1221F4-9161-052F-1333-A9FADFACAD88}"/>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19C93DB4-3DD0-4398-F8F6-D3CA138D1850}"/>
              </a:ext>
            </a:extLst>
          </p:cNvPr>
          <p:cNvSpPr>
            <a:spLocks noGrp="1"/>
          </p:cNvSpPr>
          <p:nvPr>
            <p:ph type="dt" sz="half" idx="10"/>
          </p:nvPr>
        </p:nvSpPr>
        <p:spPr/>
        <p:txBody>
          <a:bodyPr/>
          <a:lstStyle/>
          <a:p>
            <a:fld id="{6862F9A3-A717-469D-92E6-118D5CB7A0D2}" type="datetime2">
              <a:rPr lang="da-DK" smtClean="0"/>
              <a:t>27. juni 2024</a:t>
            </a:fld>
            <a:endParaRPr lang="da-DK"/>
          </a:p>
        </p:txBody>
      </p:sp>
      <p:sp>
        <p:nvSpPr>
          <p:cNvPr id="6" name="Pladsholder til sidefod 5">
            <a:extLst>
              <a:ext uri="{FF2B5EF4-FFF2-40B4-BE49-F238E27FC236}">
                <a16:creationId xmlns:a16="http://schemas.microsoft.com/office/drawing/2014/main" id="{6967F2C6-3DF9-FDCE-8C73-49629D666CF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FC75556-2A41-A817-9DBD-2223F739C93E}"/>
              </a:ext>
            </a:extLst>
          </p:cNvPr>
          <p:cNvSpPr>
            <a:spLocks noGrp="1"/>
          </p:cNvSpPr>
          <p:nvPr>
            <p:ph type="sldNum" sz="quarter" idx="12"/>
          </p:nvPr>
        </p:nvSpPr>
        <p:spPr/>
        <p:txBody>
          <a:bodyPr/>
          <a:lstStyle/>
          <a:p>
            <a:fld id="{23AA811B-2EBD-4900-905E-5BE206449611}" type="slidenum">
              <a:rPr lang="da-DK" smtClean="0"/>
              <a:t>4</a:t>
            </a:fld>
            <a:endParaRPr lang="da-DK"/>
          </a:p>
        </p:txBody>
      </p:sp>
    </p:spTree>
    <p:extLst>
      <p:ext uri="{BB962C8B-B14F-4D97-AF65-F5344CB8AC3E}">
        <p14:creationId xmlns:p14="http://schemas.microsoft.com/office/powerpoint/2010/main" val="236339711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1610F6-BF1D-43FC-770F-8A7CD13DEE39}"/>
              </a:ext>
            </a:extLst>
          </p:cNvPr>
          <p:cNvSpPr>
            <a:spLocks noGrp="1"/>
          </p:cNvSpPr>
          <p:nvPr>
            <p:ph type="title"/>
          </p:nvPr>
        </p:nvSpPr>
        <p:spPr>
          <a:xfrm>
            <a:off x="360000" y="802800"/>
            <a:ext cx="11473200" cy="704090"/>
          </a:xfrm>
        </p:spPr>
        <p:txBody>
          <a:bodyPr/>
          <a:lstStyle/>
          <a:p>
            <a:r>
              <a:rPr lang="da-DK"/>
              <a:t>Vigtige datoer</a:t>
            </a:r>
          </a:p>
        </p:txBody>
      </p:sp>
      <p:sp>
        <p:nvSpPr>
          <p:cNvPr id="4" name="Pladsholder til tekst 3">
            <a:extLst>
              <a:ext uri="{FF2B5EF4-FFF2-40B4-BE49-F238E27FC236}">
                <a16:creationId xmlns:a16="http://schemas.microsoft.com/office/drawing/2014/main" id="{BC707F45-36BC-5007-370C-25731950D4E9}"/>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940E4832-2027-B350-2BCA-8FD3211133EF}"/>
              </a:ext>
            </a:extLst>
          </p:cNvPr>
          <p:cNvSpPr>
            <a:spLocks noGrp="1"/>
          </p:cNvSpPr>
          <p:nvPr>
            <p:ph type="dt" sz="half" idx="10"/>
          </p:nvPr>
        </p:nvSpPr>
        <p:spPr/>
        <p:txBody>
          <a:bodyPr/>
          <a:lstStyle/>
          <a:p>
            <a:fld id="{6862F9A3-A717-469D-92E6-118D5CB7A0D2}" type="datetime2">
              <a:rPr lang="da-DK" smtClean="0"/>
              <a:t>27. juni 2024</a:t>
            </a:fld>
            <a:endParaRPr lang="da-DK"/>
          </a:p>
        </p:txBody>
      </p:sp>
      <p:sp>
        <p:nvSpPr>
          <p:cNvPr id="6" name="Pladsholder til sidefod 5">
            <a:extLst>
              <a:ext uri="{FF2B5EF4-FFF2-40B4-BE49-F238E27FC236}">
                <a16:creationId xmlns:a16="http://schemas.microsoft.com/office/drawing/2014/main" id="{A5C96864-E4F4-2A71-D903-0FC1C8E9EB9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46738B7-87D4-F0DF-8B79-39C573A02A15}"/>
              </a:ext>
            </a:extLst>
          </p:cNvPr>
          <p:cNvSpPr>
            <a:spLocks noGrp="1"/>
          </p:cNvSpPr>
          <p:nvPr>
            <p:ph type="sldNum" sz="quarter" idx="12"/>
          </p:nvPr>
        </p:nvSpPr>
        <p:spPr/>
        <p:txBody>
          <a:bodyPr/>
          <a:lstStyle/>
          <a:p>
            <a:fld id="{23AA811B-2EBD-4900-905E-5BE206449611}" type="slidenum">
              <a:rPr lang="da-DK" smtClean="0"/>
              <a:t>5</a:t>
            </a:fld>
            <a:endParaRPr lang="da-DK"/>
          </a:p>
        </p:txBody>
      </p:sp>
      <p:graphicFrame>
        <p:nvGraphicFramePr>
          <p:cNvPr id="9" name="Diagram 8">
            <a:extLst>
              <a:ext uri="{FF2B5EF4-FFF2-40B4-BE49-F238E27FC236}">
                <a16:creationId xmlns:a16="http://schemas.microsoft.com/office/drawing/2014/main" id="{92784788-997F-41E0-AC8E-0B0EE982B654}"/>
              </a:ext>
            </a:extLst>
          </p:cNvPr>
          <p:cNvGraphicFramePr/>
          <p:nvPr>
            <p:extLst>
              <p:ext uri="{D42A27DB-BD31-4B8C-83A1-F6EECF244321}">
                <p14:modId xmlns:p14="http://schemas.microsoft.com/office/powerpoint/2010/main" val="1889417294"/>
              </p:ext>
            </p:extLst>
          </p:nvPr>
        </p:nvGraphicFramePr>
        <p:xfrm>
          <a:off x="852443" y="2581679"/>
          <a:ext cx="4285343" cy="1149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6FF7F0D8-057C-1060-3D56-D608B7611E54}"/>
              </a:ext>
            </a:extLst>
          </p:cNvPr>
          <p:cNvGraphicFramePr/>
          <p:nvPr>
            <p:extLst>
              <p:ext uri="{D42A27DB-BD31-4B8C-83A1-F6EECF244321}">
                <p14:modId xmlns:p14="http://schemas.microsoft.com/office/powerpoint/2010/main" val="116665572"/>
              </p:ext>
            </p:extLst>
          </p:nvPr>
        </p:nvGraphicFramePr>
        <p:xfrm>
          <a:off x="4877613" y="2641705"/>
          <a:ext cx="5572898" cy="8901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a:extLst>
              <a:ext uri="{FF2B5EF4-FFF2-40B4-BE49-F238E27FC236}">
                <a16:creationId xmlns:a16="http://schemas.microsoft.com/office/drawing/2014/main" id="{B4F1D57C-ECEF-9C8F-C166-EEB86FB3EF18}"/>
              </a:ext>
            </a:extLst>
          </p:cNvPr>
          <p:cNvGraphicFramePr/>
          <p:nvPr>
            <p:extLst>
              <p:ext uri="{D42A27DB-BD31-4B8C-83A1-F6EECF244321}">
                <p14:modId xmlns:p14="http://schemas.microsoft.com/office/powerpoint/2010/main" val="1140626228"/>
              </p:ext>
            </p:extLst>
          </p:nvPr>
        </p:nvGraphicFramePr>
        <p:xfrm>
          <a:off x="832874" y="4808055"/>
          <a:ext cx="7821070" cy="41565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Tekstfelt 12">
            <a:extLst>
              <a:ext uri="{FF2B5EF4-FFF2-40B4-BE49-F238E27FC236}">
                <a16:creationId xmlns:a16="http://schemas.microsoft.com/office/drawing/2014/main" id="{8E729E40-EABA-2530-389D-D1276D756A2F}"/>
              </a:ext>
            </a:extLst>
          </p:cNvPr>
          <p:cNvSpPr txBox="1"/>
          <p:nvPr/>
        </p:nvSpPr>
        <p:spPr>
          <a:xfrm>
            <a:off x="854310" y="2051844"/>
            <a:ext cx="980605" cy="369332"/>
          </a:xfrm>
          <a:prstGeom prst="rect">
            <a:avLst/>
          </a:prstGeom>
          <a:noFill/>
        </p:spPr>
        <p:txBody>
          <a:bodyPr wrap="square">
            <a:spAutoFit/>
          </a:bodyPr>
          <a:lstStyle/>
          <a:p>
            <a:r>
              <a:rPr lang="da-DK" b="1">
                <a:latin typeface="+mj-lt"/>
              </a:rPr>
              <a:t>Valget</a:t>
            </a:r>
          </a:p>
        </p:txBody>
      </p:sp>
      <p:sp>
        <p:nvSpPr>
          <p:cNvPr id="14" name="Tekstfelt 13">
            <a:extLst>
              <a:ext uri="{FF2B5EF4-FFF2-40B4-BE49-F238E27FC236}">
                <a16:creationId xmlns:a16="http://schemas.microsoft.com/office/drawing/2014/main" id="{B4C21684-ECE9-13C6-CCEA-5B4F62F39F7C}"/>
              </a:ext>
            </a:extLst>
          </p:cNvPr>
          <p:cNvSpPr txBox="1"/>
          <p:nvPr/>
        </p:nvSpPr>
        <p:spPr>
          <a:xfrm>
            <a:off x="851694" y="4294927"/>
            <a:ext cx="1573653" cy="369332"/>
          </a:xfrm>
          <a:prstGeom prst="rect">
            <a:avLst/>
          </a:prstGeom>
          <a:noFill/>
        </p:spPr>
        <p:txBody>
          <a:bodyPr wrap="square">
            <a:spAutoFit/>
          </a:bodyPr>
          <a:lstStyle/>
          <a:p>
            <a:r>
              <a:rPr lang="da-DK" b="1">
                <a:latin typeface="+mj-lt"/>
              </a:rPr>
              <a:t>Valgperiode</a:t>
            </a:r>
          </a:p>
        </p:txBody>
      </p:sp>
    </p:spTree>
    <p:extLst>
      <p:ext uri="{BB962C8B-B14F-4D97-AF65-F5344CB8AC3E}">
        <p14:creationId xmlns:p14="http://schemas.microsoft.com/office/powerpoint/2010/main" val="3649124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B42A29-EC2F-8257-70B8-FAD5D4EDA82E}"/>
              </a:ext>
            </a:extLst>
          </p:cNvPr>
          <p:cNvSpPr>
            <a:spLocks noGrp="1"/>
          </p:cNvSpPr>
          <p:nvPr>
            <p:ph type="ctrTitle"/>
          </p:nvPr>
        </p:nvSpPr>
        <p:spPr/>
        <p:txBody>
          <a:bodyPr/>
          <a:lstStyle/>
          <a:p>
            <a:r>
              <a:rPr lang="da-DK"/>
              <a:t>Hvorfor stille op?</a:t>
            </a:r>
          </a:p>
        </p:txBody>
      </p:sp>
      <p:sp>
        <p:nvSpPr>
          <p:cNvPr id="3" name="Pladsholder til dato 2">
            <a:extLst>
              <a:ext uri="{FF2B5EF4-FFF2-40B4-BE49-F238E27FC236}">
                <a16:creationId xmlns:a16="http://schemas.microsoft.com/office/drawing/2014/main" id="{0C07895A-2CB2-8B49-4E31-B77EBDD7D585}"/>
              </a:ext>
            </a:extLst>
          </p:cNvPr>
          <p:cNvSpPr>
            <a:spLocks noGrp="1"/>
          </p:cNvSpPr>
          <p:nvPr>
            <p:ph type="dt" sz="half" idx="10"/>
          </p:nvPr>
        </p:nvSpPr>
        <p:spPr/>
        <p:txBody>
          <a:bodyPr/>
          <a:lstStyle/>
          <a:p>
            <a:fld id="{CB606CCD-CC4E-47DA-A095-139436D9729C}" type="datetime2">
              <a:rPr lang="da-DK" smtClean="0"/>
              <a:t>27. juni 2024</a:t>
            </a:fld>
            <a:endParaRPr lang="da-DK">
              <a:solidFill>
                <a:schemeClr val="tx1"/>
              </a:solidFill>
            </a:endParaRPr>
          </a:p>
        </p:txBody>
      </p:sp>
      <p:sp>
        <p:nvSpPr>
          <p:cNvPr id="4" name="Pladsholder til sidefod 3">
            <a:extLst>
              <a:ext uri="{FF2B5EF4-FFF2-40B4-BE49-F238E27FC236}">
                <a16:creationId xmlns:a16="http://schemas.microsoft.com/office/drawing/2014/main" id="{EC38DFBA-7F8E-C757-CD51-DF532B818926}"/>
              </a:ext>
            </a:extLst>
          </p:cNvPr>
          <p:cNvSpPr>
            <a:spLocks noGrp="1"/>
          </p:cNvSpPr>
          <p:nvPr>
            <p:ph type="ftr" sz="quarter" idx="11"/>
          </p:nvPr>
        </p:nvSpPr>
        <p:spPr/>
        <p:txBody>
          <a:bodyPr/>
          <a:lstStyle/>
          <a:p>
            <a:pPr algn="l"/>
            <a:endParaRPr lang="da-DK"/>
          </a:p>
        </p:txBody>
      </p:sp>
      <p:sp>
        <p:nvSpPr>
          <p:cNvPr id="5" name="Pladsholder til slidenummer 4">
            <a:extLst>
              <a:ext uri="{FF2B5EF4-FFF2-40B4-BE49-F238E27FC236}">
                <a16:creationId xmlns:a16="http://schemas.microsoft.com/office/drawing/2014/main" id="{38C58D12-30C1-FA10-64AE-057CE215DBB3}"/>
              </a:ext>
            </a:extLst>
          </p:cNvPr>
          <p:cNvSpPr>
            <a:spLocks noGrp="1"/>
          </p:cNvSpPr>
          <p:nvPr>
            <p:ph type="sldNum" sz="quarter" idx="12"/>
          </p:nvPr>
        </p:nvSpPr>
        <p:spPr/>
        <p:txBody>
          <a:bodyPr/>
          <a:lstStyle/>
          <a:p>
            <a:fld id="{23AA811B-2EBD-4900-905E-5BE206449611}" type="slidenum">
              <a:rPr lang="da-DK" smtClean="0"/>
              <a:pPr/>
              <a:t>6</a:t>
            </a:fld>
            <a:endParaRPr lang="da-DK"/>
          </a:p>
        </p:txBody>
      </p:sp>
    </p:spTree>
    <p:extLst>
      <p:ext uri="{BB962C8B-B14F-4D97-AF65-F5344CB8AC3E}">
        <p14:creationId xmlns:p14="http://schemas.microsoft.com/office/powerpoint/2010/main" val="488954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59F913-7405-9AAB-05B6-C13ACEDA438D}"/>
              </a:ext>
            </a:extLst>
          </p:cNvPr>
          <p:cNvSpPr>
            <a:spLocks noGrp="1"/>
          </p:cNvSpPr>
          <p:nvPr>
            <p:ph type="title"/>
          </p:nvPr>
        </p:nvSpPr>
        <p:spPr/>
        <p:txBody>
          <a:bodyPr/>
          <a:lstStyle/>
          <a:p>
            <a:r>
              <a:rPr lang="da-DK" dirty="0"/>
              <a:t>Mød tidligere medlemsvalgte:</a:t>
            </a:r>
            <a:br>
              <a:rPr lang="da-DK" dirty="0"/>
            </a:br>
            <a:endParaRPr lang="da-DK" dirty="0"/>
          </a:p>
        </p:txBody>
      </p:sp>
      <p:sp>
        <p:nvSpPr>
          <p:cNvPr id="3" name="Pladsholder til indhold 2">
            <a:extLst>
              <a:ext uri="{FF2B5EF4-FFF2-40B4-BE49-F238E27FC236}">
                <a16:creationId xmlns:a16="http://schemas.microsoft.com/office/drawing/2014/main" id="{A9FF489C-BE48-0BB7-A578-FD8A03FC8201}"/>
              </a:ext>
            </a:extLst>
          </p:cNvPr>
          <p:cNvSpPr>
            <a:spLocks noGrp="1"/>
          </p:cNvSpPr>
          <p:nvPr>
            <p:ph idx="1"/>
          </p:nvPr>
        </p:nvSpPr>
        <p:spPr>
          <a:xfrm>
            <a:off x="6982538" y="1896521"/>
            <a:ext cx="4619406" cy="4053600"/>
          </a:xfrm>
        </p:spPr>
        <p:txBody>
          <a:bodyPr vert="horz" lIns="0" tIns="0" rIns="0" bIns="0" rtlCol="0" anchor="t">
            <a:noAutofit/>
          </a:bodyPr>
          <a:lstStyle/>
          <a:p>
            <a:pPr marL="0" indent="0">
              <a:buNone/>
            </a:pPr>
            <a:r>
              <a:rPr lang="da-DK" sz="1800" b="1" dirty="0"/>
              <a:t>Anne Bisgaard Pors</a:t>
            </a:r>
          </a:p>
          <a:p>
            <a:pPr marL="0" indent="0">
              <a:buNone/>
            </a:pPr>
            <a:endParaRPr lang="da-DK" b="1" dirty="0"/>
          </a:p>
          <a:p>
            <a:pPr marL="0" indent="0">
              <a:buNone/>
            </a:pPr>
            <a:endParaRPr lang="da-DK" dirty="0"/>
          </a:p>
          <a:p>
            <a:pPr marL="0" indent="0">
              <a:buNone/>
            </a:pPr>
            <a:endParaRPr lang="da-DK" sz="1800" dirty="0"/>
          </a:p>
          <a:p>
            <a:pPr marL="0" indent="0">
              <a:buNone/>
            </a:pPr>
            <a:endParaRPr lang="da-DK" sz="1800" dirty="0"/>
          </a:p>
          <a:p>
            <a:pPr marL="0" indent="0">
              <a:buNone/>
            </a:pPr>
            <a:endParaRPr lang="da-DK" sz="1800" dirty="0"/>
          </a:p>
          <a:p>
            <a:pPr marL="0" indent="0">
              <a:buNone/>
            </a:pPr>
            <a:endParaRPr lang="da-DK" sz="1800" dirty="0"/>
          </a:p>
          <a:p>
            <a:pPr marL="0" indent="0">
              <a:buNone/>
            </a:pPr>
            <a:endParaRPr lang="da-DK" sz="1800" dirty="0"/>
          </a:p>
          <a:p>
            <a:pPr marL="0" indent="0">
              <a:buNone/>
            </a:pPr>
            <a:r>
              <a:rPr lang="da-DK" sz="1800" dirty="0"/>
              <a:t>Tidl. Bestyrelsesmedlem i DM’s hovedbestyrelse og </a:t>
            </a:r>
            <a:r>
              <a:rPr lang="da-DK" sz="1800" dirty="0" err="1"/>
              <a:t>forperson</a:t>
            </a:r>
            <a:r>
              <a:rPr lang="da-DK" sz="1800" dirty="0"/>
              <a:t> for DM Offentlig</a:t>
            </a:r>
          </a:p>
        </p:txBody>
      </p:sp>
      <p:sp>
        <p:nvSpPr>
          <p:cNvPr id="4" name="Pladsholder til tekst 3">
            <a:extLst>
              <a:ext uri="{FF2B5EF4-FFF2-40B4-BE49-F238E27FC236}">
                <a16:creationId xmlns:a16="http://schemas.microsoft.com/office/drawing/2014/main" id="{DA617362-E3B3-1B33-F2D1-D6C66BA6A68E}"/>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4E75C750-5B38-9F12-C943-C69BB6C39A75}"/>
              </a:ext>
            </a:extLst>
          </p:cNvPr>
          <p:cNvSpPr>
            <a:spLocks noGrp="1"/>
          </p:cNvSpPr>
          <p:nvPr>
            <p:ph type="dt" sz="half" idx="10"/>
          </p:nvPr>
        </p:nvSpPr>
        <p:spPr/>
        <p:txBody>
          <a:bodyPr/>
          <a:lstStyle/>
          <a:p>
            <a:fld id="{6862F9A3-A717-469D-92E6-118D5CB7A0D2}" type="datetime2">
              <a:rPr lang="da-DK" smtClean="0"/>
              <a:t>27. juni 2024</a:t>
            </a:fld>
            <a:endParaRPr lang="da-DK"/>
          </a:p>
        </p:txBody>
      </p:sp>
      <p:sp>
        <p:nvSpPr>
          <p:cNvPr id="6" name="Pladsholder til sidefod 5">
            <a:extLst>
              <a:ext uri="{FF2B5EF4-FFF2-40B4-BE49-F238E27FC236}">
                <a16:creationId xmlns:a16="http://schemas.microsoft.com/office/drawing/2014/main" id="{4BAB1BD5-D8C4-E838-24FF-7BD78DAB60A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EF03FC1-53C0-6EA1-D4C8-9E8314DFACAE}"/>
              </a:ext>
            </a:extLst>
          </p:cNvPr>
          <p:cNvSpPr>
            <a:spLocks noGrp="1"/>
          </p:cNvSpPr>
          <p:nvPr>
            <p:ph type="sldNum" sz="quarter" idx="12"/>
          </p:nvPr>
        </p:nvSpPr>
        <p:spPr/>
        <p:txBody>
          <a:bodyPr/>
          <a:lstStyle/>
          <a:p>
            <a:fld id="{23AA811B-2EBD-4900-905E-5BE206449611}" type="slidenum">
              <a:rPr lang="da-DK" smtClean="0"/>
              <a:t>7</a:t>
            </a:fld>
            <a:endParaRPr lang="da-DK"/>
          </a:p>
        </p:txBody>
      </p:sp>
      <p:pic>
        <p:nvPicPr>
          <p:cNvPr id="8" name="Billede 7" descr="Et billede, der indeholder Ansigt, person, smil, tøj&#10;&#10;Beskrivelsen er genereret automatisk">
            <a:extLst>
              <a:ext uri="{FF2B5EF4-FFF2-40B4-BE49-F238E27FC236}">
                <a16:creationId xmlns:a16="http://schemas.microsoft.com/office/drawing/2014/main" id="{ECF95526-76DF-2A7E-2E5F-CEDA167E7A97}"/>
              </a:ext>
            </a:extLst>
          </p:cNvPr>
          <p:cNvPicPr>
            <a:picLocks noChangeAspect="1"/>
          </p:cNvPicPr>
          <p:nvPr/>
        </p:nvPicPr>
        <p:blipFill rotWithShape="1">
          <a:blip r:embed="rId3"/>
          <a:srcRect l="11276" t="-1492" r="13974" b="-909"/>
          <a:stretch/>
        </p:blipFill>
        <p:spPr>
          <a:xfrm>
            <a:off x="7084126" y="2400885"/>
            <a:ext cx="2336812" cy="2090601"/>
          </a:xfrm>
          <a:prstGeom prst="rect">
            <a:avLst/>
          </a:prstGeom>
        </p:spPr>
      </p:pic>
      <p:pic>
        <p:nvPicPr>
          <p:cNvPr id="9" name="Billede 8" descr="Profilfoto af Sine Jensen">
            <a:extLst>
              <a:ext uri="{FF2B5EF4-FFF2-40B4-BE49-F238E27FC236}">
                <a16:creationId xmlns:a16="http://schemas.microsoft.com/office/drawing/2014/main" id="{1E6372A1-DEA2-5D6D-B288-C4998F735080}"/>
              </a:ext>
            </a:extLst>
          </p:cNvPr>
          <p:cNvPicPr>
            <a:picLocks noChangeAspect="1"/>
          </p:cNvPicPr>
          <p:nvPr/>
        </p:nvPicPr>
        <p:blipFill>
          <a:blip r:embed="rId4"/>
          <a:stretch>
            <a:fillRect/>
          </a:stretch>
        </p:blipFill>
        <p:spPr>
          <a:xfrm>
            <a:off x="1068920" y="2382644"/>
            <a:ext cx="2148469" cy="2092712"/>
          </a:xfrm>
          <a:prstGeom prst="rect">
            <a:avLst/>
          </a:prstGeom>
        </p:spPr>
      </p:pic>
      <p:sp>
        <p:nvSpPr>
          <p:cNvPr id="11" name="Pladsholder til indhold 2">
            <a:extLst>
              <a:ext uri="{FF2B5EF4-FFF2-40B4-BE49-F238E27FC236}">
                <a16:creationId xmlns:a16="http://schemas.microsoft.com/office/drawing/2014/main" id="{649E2834-F04E-5694-120A-A4F591041F2C}"/>
              </a:ext>
            </a:extLst>
          </p:cNvPr>
          <p:cNvSpPr txBox="1">
            <a:spLocks/>
          </p:cNvSpPr>
          <p:nvPr/>
        </p:nvSpPr>
        <p:spPr>
          <a:xfrm>
            <a:off x="1068920" y="2075224"/>
            <a:ext cx="4081628" cy="4053600"/>
          </a:xfrm>
          <a:prstGeom prst="rect">
            <a:avLst/>
          </a:prstGeom>
        </p:spPr>
        <p:txBody>
          <a:bodyPr vert="horz" lIns="0" tIns="0" rIns="0" bIns="0" rtlCol="0" anchor="t">
            <a:noAutofit/>
          </a:bodyPr>
          <a:lstStyle>
            <a:lvl1pPr marL="27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kern="1200" baseline="0">
                <a:solidFill>
                  <a:schemeClr val="tx1"/>
                </a:solidFill>
                <a:latin typeface="+mj-lt"/>
                <a:ea typeface="+mn-ea"/>
                <a:cs typeface="+mn-cs"/>
              </a:defRPr>
            </a:lvl9pPr>
          </a:lstStyle>
          <a:p>
            <a:pPr marL="0" indent="0">
              <a:buNone/>
            </a:pPr>
            <a:r>
              <a:rPr lang="da-DK" sz="1800" b="1" dirty="0"/>
              <a:t>Sine Jensen</a:t>
            </a:r>
          </a:p>
          <a:p>
            <a:pPr marL="0" indent="0">
              <a:buFont typeface="Arial" panose="020B0604020202020204" pitchFamily="34" charset="0"/>
              <a:buNone/>
            </a:pPr>
            <a:endParaRPr lang="da-DK" dirty="0"/>
          </a:p>
          <a:p>
            <a:pPr marL="0" indent="0">
              <a:buFont typeface="Arial" panose="020B0604020202020204" pitchFamily="34" charset="0"/>
              <a:buNone/>
            </a:pPr>
            <a:endParaRPr lang="da-DK" dirty="0"/>
          </a:p>
          <a:p>
            <a:pPr marL="0" indent="0">
              <a:buFont typeface="Arial" panose="020B0604020202020204" pitchFamily="34" charset="0"/>
              <a:buNone/>
            </a:pPr>
            <a:endParaRPr lang="da-DK" dirty="0"/>
          </a:p>
          <a:p>
            <a:pPr marL="0" indent="0">
              <a:buFont typeface="Arial" panose="020B0604020202020204" pitchFamily="34" charset="0"/>
              <a:buNone/>
            </a:pPr>
            <a:endParaRPr lang="da-DK" dirty="0"/>
          </a:p>
          <a:p>
            <a:pPr marL="0" indent="0">
              <a:buFont typeface="Arial" panose="020B0604020202020204" pitchFamily="34" charset="0"/>
              <a:buNone/>
            </a:pPr>
            <a:endParaRPr lang="da-DK" dirty="0"/>
          </a:p>
          <a:p>
            <a:pPr marL="0" indent="0">
              <a:buFont typeface="Arial" panose="020B0604020202020204" pitchFamily="34" charset="0"/>
              <a:buNone/>
            </a:pPr>
            <a:endParaRPr lang="da-DK" dirty="0"/>
          </a:p>
          <a:p>
            <a:pPr marL="0" indent="0">
              <a:buFont typeface="Arial" panose="020B0604020202020204" pitchFamily="34" charset="0"/>
              <a:buNone/>
            </a:pPr>
            <a:endParaRPr lang="da-DK" dirty="0"/>
          </a:p>
          <a:p>
            <a:pPr marL="0" indent="0">
              <a:buNone/>
            </a:pPr>
            <a:r>
              <a:rPr lang="da-DK" sz="1800" dirty="0"/>
              <a:t>Tidl. Bestyrelsesmedlem i DM’s hovedbestyrelse og bestyrelsesmedlem i DM Privat</a:t>
            </a:r>
          </a:p>
        </p:txBody>
      </p:sp>
    </p:spTree>
    <p:extLst>
      <p:ext uri="{BB962C8B-B14F-4D97-AF65-F5344CB8AC3E}">
        <p14:creationId xmlns:p14="http://schemas.microsoft.com/office/powerpoint/2010/main" val="2880550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CF7D5A-0681-48E4-56A3-F2FC52E81DF9}"/>
              </a:ext>
            </a:extLst>
          </p:cNvPr>
          <p:cNvSpPr>
            <a:spLocks noGrp="1"/>
          </p:cNvSpPr>
          <p:nvPr>
            <p:ph type="title"/>
          </p:nvPr>
        </p:nvSpPr>
        <p:spPr>
          <a:xfrm>
            <a:off x="360000" y="802800"/>
            <a:ext cx="11473200" cy="1278000"/>
          </a:xfrm>
        </p:spPr>
        <p:txBody>
          <a:bodyPr anchor="t">
            <a:normAutofit/>
          </a:bodyPr>
          <a:lstStyle/>
          <a:p>
            <a:r>
              <a:rPr lang="da-DK" dirty="0"/>
              <a:t>At være aktiv i sin fagforening</a:t>
            </a:r>
          </a:p>
        </p:txBody>
      </p:sp>
      <p:sp>
        <p:nvSpPr>
          <p:cNvPr id="3" name="Pladsholder til indhold 2">
            <a:extLst>
              <a:ext uri="{FF2B5EF4-FFF2-40B4-BE49-F238E27FC236}">
                <a16:creationId xmlns:a16="http://schemas.microsoft.com/office/drawing/2014/main" id="{50386BEF-9154-3E0F-4D04-7FDD6DF369DA}"/>
              </a:ext>
            </a:extLst>
          </p:cNvPr>
          <p:cNvSpPr>
            <a:spLocks noGrp="1"/>
          </p:cNvSpPr>
          <p:nvPr>
            <p:ph idx="1"/>
          </p:nvPr>
        </p:nvSpPr>
        <p:spPr>
          <a:xfrm>
            <a:off x="359999" y="2080800"/>
            <a:ext cx="4569189" cy="4053600"/>
          </a:xfrm>
        </p:spPr>
        <p:txBody>
          <a:bodyPr vert="horz" lIns="0" tIns="0" rIns="0" bIns="0" rtlCol="0" anchor="t">
            <a:normAutofit/>
          </a:bodyPr>
          <a:lstStyle/>
          <a:p>
            <a:pPr marL="285750" indent="-285750"/>
            <a:r>
              <a:rPr lang="da-DK" sz="2000" dirty="0"/>
              <a:t>Indflydelse på DM's strategi og fagpolitiske udvikling</a:t>
            </a:r>
          </a:p>
          <a:p>
            <a:pPr marL="555625" lvl="1" indent="-285750">
              <a:buFont typeface="Courier New" panose="020B0604020202020204" pitchFamily="34" charset="0"/>
              <a:buChar char="o"/>
            </a:pPr>
            <a:r>
              <a:rPr lang="da-DK" sz="1800" dirty="0"/>
              <a:t>Præge løn- og ansættelsesvilkår på dit felt</a:t>
            </a:r>
          </a:p>
          <a:p>
            <a:pPr marL="285750" indent="-285750"/>
            <a:r>
              <a:rPr lang="da-DK" sz="2000" dirty="0"/>
              <a:t>Kompetenceudvikling</a:t>
            </a:r>
          </a:p>
          <a:p>
            <a:pPr marL="555625" lvl="1" indent="-285750">
              <a:buFont typeface="Courier New" panose="020B0604020202020204" pitchFamily="34" charset="0"/>
              <a:buChar char="o"/>
            </a:pPr>
            <a:r>
              <a:rPr lang="da-DK" sz="1800" dirty="0"/>
              <a:t>Bestyrelseserfaring</a:t>
            </a:r>
          </a:p>
          <a:p>
            <a:pPr marL="555625" lvl="1" indent="-285750">
              <a:buFont typeface="Courier New" panose="020B0604020202020204" pitchFamily="34" charset="0"/>
              <a:buChar char="o"/>
            </a:pPr>
            <a:r>
              <a:rPr lang="da-DK" sz="1800" dirty="0"/>
              <a:t>Interessevaretager for din faglighed</a:t>
            </a:r>
          </a:p>
          <a:p>
            <a:pPr marL="555625" lvl="1" indent="-285750">
              <a:buFont typeface="Courier New" panose="020B0604020202020204" pitchFamily="34" charset="0"/>
              <a:buChar char="o"/>
            </a:pPr>
            <a:r>
              <a:rPr lang="da-DK" sz="1800" dirty="0"/>
              <a:t>Kendskab til drift</a:t>
            </a:r>
          </a:p>
          <a:p>
            <a:pPr marL="285750" indent="-285750"/>
            <a:r>
              <a:rPr lang="da-DK" sz="2000" dirty="0"/>
              <a:t>Netværk</a:t>
            </a:r>
          </a:p>
          <a:p>
            <a:pPr marL="555625" lvl="1" indent="-285750">
              <a:buFont typeface="Courier New" panose="020B0604020202020204" pitchFamily="34" charset="0"/>
              <a:buChar char="o"/>
            </a:pPr>
            <a:r>
              <a:rPr lang="da-DK" sz="1800" dirty="0"/>
              <a:t>Både indenfor og udenfor dit felt</a:t>
            </a:r>
          </a:p>
          <a:p>
            <a:pPr marL="555625" lvl="1" indent="-285750">
              <a:buFont typeface="Courier New" panose="020B0604020202020204" pitchFamily="34" charset="0"/>
              <a:buChar char="o"/>
            </a:pPr>
            <a:r>
              <a:rPr lang="da-DK" sz="1800" dirty="0"/>
              <a:t>Fællesskab på tværs af arbejdspladser</a:t>
            </a:r>
          </a:p>
          <a:p>
            <a:pPr marL="555625" lvl="1" indent="-285750">
              <a:buFont typeface="Courier New" panose="020B0604020202020204" pitchFamily="34" charset="0"/>
              <a:buChar char="o"/>
            </a:pPr>
            <a:endParaRPr lang="da-DK" dirty="0"/>
          </a:p>
        </p:txBody>
      </p:sp>
      <p:pic>
        <p:nvPicPr>
          <p:cNvPr id="8" name="Pladsholder til billede 7" descr="Et billede, der indeholder Ansigt, person, tøj, indendørs&#10;&#10;Automatisk genereret beskrivelse">
            <a:extLst>
              <a:ext uri="{FF2B5EF4-FFF2-40B4-BE49-F238E27FC236}">
                <a16:creationId xmlns:a16="http://schemas.microsoft.com/office/drawing/2014/main" id="{75AFFE22-CF0C-B0AA-6D92-0318310F6108}"/>
              </a:ext>
            </a:extLst>
          </p:cNvPr>
          <p:cNvPicPr>
            <a:picLocks noChangeAspect="1"/>
          </p:cNvPicPr>
          <p:nvPr/>
        </p:nvPicPr>
        <p:blipFill rotWithShape="1">
          <a:blip r:embed="rId3">
            <a:extLst>
              <a:ext uri="{28A0092B-C50C-407E-A947-70E740481C1C}">
                <a14:useLocalDpi xmlns:a14="http://schemas.microsoft.com/office/drawing/2010/main" val="0"/>
              </a:ext>
            </a:extLst>
          </a:blip>
          <a:srcRect l="8418" r="-3" b="-3"/>
          <a:stretch/>
        </p:blipFill>
        <p:spPr>
          <a:xfrm>
            <a:off x="6275388" y="2084400"/>
            <a:ext cx="5556250" cy="4049700"/>
          </a:xfrm>
          <a:prstGeom prst="rect">
            <a:avLst/>
          </a:prstGeom>
          <a:noFill/>
        </p:spPr>
      </p:pic>
      <p:sp>
        <p:nvSpPr>
          <p:cNvPr id="13" name="Text Placeholder 4">
            <a:extLst>
              <a:ext uri="{FF2B5EF4-FFF2-40B4-BE49-F238E27FC236}">
                <a16:creationId xmlns:a16="http://schemas.microsoft.com/office/drawing/2014/main" id="{2D62F9FA-2540-98FE-8386-E53C2FD54A5A}"/>
              </a:ext>
            </a:extLst>
          </p:cNvPr>
          <p:cNvSpPr>
            <a:spLocks noGrp="1"/>
          </p:cNvSpPr>
          <p:nvPr>
            <p:ph type="body" sz="quarter" idx="13"/>
          </p:nvPr>
        </p:nvSpPr>
        <p:spPr>
          <a:xfrm>
            <a:off x="360000" y="6138000"/>
            <a:ext cx="11473200" cy="360000"/>
          </a:xfrm>
        </p:spPr>
        <p:txBody>
          <a:bodyPr/>
          <a:lstStyle/>
          <a:p>
            <a:endParaRPr lang="en-US"/>
          </a:p>
        </p:txBody>
      </p:sp>
      <p:sp>
        <p:nvSpPr>
          <p:cNvPr id="5" name="Pladsholder til dato 4">
            <a:extLst>
              <a:ext uri="{FF2B5EF4-FFF2-40B4-BE49-F238E27FC236}">
                <a16:creationId xmlns:a16="http://schemas.microsoft.com/office/drawing/2014/main" id="{592EB66D-FD11-0C05-05DB-558D6B30DC58}"/>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27. juni 2024</a:t>
            </a:fld>
            <a:endParaRPr lang="da-DK"/>
          </a:p>
        </p:txBody>
      </p:sp>
      <p:sp>
        <p:nvSpPr>
          <p:cNvPr id="15" name="Footer Placeholder 6">
            <a:extLst>
              <a:ext uri="{FF2B5EF4-FFF2-40B4-BE49-F238E27FC236}">
                <a16:creationId xmlns:a16="http://schemas.microsoft.com/office/drawing/2014/main" id="{037EBE97-3916-B594-2CA9-9B0542610434}"/>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F38669E6-8435-A3CF-9F33-B91AB704D8EA}"/>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8</a:t>
            </a:fld>
            <a:endParaRPr lang="da-DK"/>
          </a:p>
        </p:txBody>
      </p:sp>
    </p:spTree>
    <p:extLst>
      <p:ext uri="{BB962C8B-B14F-4D97-AF65-F5344CB8AC3E}">
        <p14:creationId xmlns:p14="http://schemas.microsoft.com/office/powerpoint/2010/main" val="229070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5997A1-7CB1-3462-6733-1006C890EB56}"/>
              </a:ext>
            </a:extLst>
          </p:cNvPr>
          <p:cNvSpPr>
            <a:spLocks noGrp="1"/>
          </p:cNvSpPr>
          <p:nvPr>
            <p:ph type="ctrTitle"/>
          </p:nvPr>
        </p:nvSpPr>
        <p:spPr/>
        <p:txBody>
          <a:bodyPr/>
          <a:lstStyle/>
          <a:p>
            <a:r>
              <a:rPr lang="da-DK"/>
              <a:t>Valgregler</a:t>
            </a:r>
          </a:p>
        </p:txBody>
      </p:sp>
      <p:sp>
        <p:nvSpPr>
          <p:cNvPr id="3" name="Pladsholder til dato 2">
            <a:extLst>
              <a:ext uri="{FF2B5EF4-FFF2-40B4-BE49-F238E27FC236}">
                <a16:creationId xmlns:a16="http://schemas.microsoft.com/office/drawing/2014/main" id="{A162A8D7-9E2C-446C-2C33-D638A7BE4D9F}"/>
              </a:ext>
            </a:extLst>
          </p:cNvPr>
          <p:cNvSpPr>
            <a:spLocks noGrp="1"/>
          </p:cNvSpPr>
          <p:nvPr>
            <p:ph type="dt" sz="half" idx="10"/>
          </p:nvPr>
        </p:nvSpPr>
        <p:spPr/>
        <p:txBody>
          <a:bodyPr/>
          <a:lstStyle/>
          <a:p>
            <a:fld id="{CB606CCD-CC4E-47DA-A095-139436D9729C}" type="datetime2">
              <a:rPr lang="da-DK" smtClean="0"/>
              <a:t>27. juni 2024</a:t>
            </a:fld>
            <a:endParaRPr lang="da-DK">
              <a:solidFill>
                <a:schemeClr val="tx1"/>
              </a:solidFill>
            </a:endParaRPr>
          </a:p>
        </p:txBody>
      </p:sp>
      <p:sp>
        <p:nvSpPr>
          <p:cNvPr id="4" name="Pladsholder til sidefod 3">
            <a:extLst>
              <a:ext uri="{FF2B5EF4-FFF2-40B4-BE49-F238E27FC236}">
                <a16:creationId xmlns:a16="http://schemas.microsoft.com/office/drawing/2014/main" id="{23DAA81A-FD78-806B-014E-CC68CC0836AF}"/>
              </a:ext>
            </a:extLst>
          </p:cNvPr>
          <p:cNvSpPr>
            <a:spLocks noGrp="1"/>
          </p:cNvSpPr>
          <p:nvPr>
            <p:ph type="ftr" sz="quarter" idx="11"/>
          </p:nvPr>
        </p:nvSpPr>
        <p:spPr/>
        <p:txBody>
          <a:bodyPr/>
          <a:lstStyle/>
          <a:p>
            <a:pPr algn="l"/>
            <a:endParaRPr lang="da-DK"/>
          </a:p>
        </p:txBody>
      </p:sp>
      <p:sp>
        <p:nvSpPr>
          <p:cNvPr id="5" name="Pladsholder til slidenummer 4">
            <a:extLst>
              <a:ext uri="{FF2B5EF4-FFF2-40B4-BE49-F238E27FC236}">
                <a16:creationId xmlns:a16="http://schemas.microsoft.com/office/drawing/2014/main" id="{4D622FB0-8CEF-3F68-34AE-CE04FB09F577}"/>
              </a:ext>
            </a:extLst>
          </p:cNvPr>
          <p:cNvSpPr>
            <a:spLocks noGrp="1"/>
          </p:cNvSpPr>
          <p:nvPr>
            <p:ph type="sldNum" sz="quarter" idx="12"/>
          </p:nvPr>
        </p:nvSpPr>
        <p:spPr/>
        <p:txBody>
          <a:bodyPr/>
          <a:lstStyle/>
          <a:p>
            <a:fld id="{23AA811B-2EBD-4900-905E-5BE206449611}" type="slidenum">
              <a:rPr lang="da-DK" smtClean="0"/>
              <a:pPr/>
              <a:t>9</a:t>
            </a:fld>
            <a:endParaRPr lang="da-DK"/>
          </a:p>
        </p:txBody>
      </p:sp>
    </p:spTree>
    <p:extLst>
      <p:ext uri="{BB962C8B-B14F-4D97-AF65-F5344CB8AC3E}">
        <p14:creationId xmlns:p14="http://schemas.microsoft.com/office/powerpoint/2010/main" val="9713828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M 16:9">
  <a:themeElements>
    <a:clrScheme name="Accent 7">
      <a:dk1>
        <a:srgbClr val="000000"/>
      </a:dk1>
      <a:lt1>
        <a:srgbClr val="FFFFFF"/>
      </a:lt1>
      <a:dk2>
        <a:srgbClr val="141E4B"/>
      </a:dk2>
      <a:lt2>
        <a:srgbClr val="F5F0EB"/>
      </a:lt2>
      <a:accent1>
        <a:srgbClr val="FF4B4B"/>
      </a:accent1>
      <a:accent2>
        <a:srgbClr val="FFD7DC"/>
      </a:accent2>
      <a:accent3>
        <a:srgbClr val="8C142D"/>
      </a:accent3>
      <a:accent4>
        <a:srgbClr val="00D28C"/>
      </a:accent4>
      <a:accent5>
        <a:srgbClr val="2D7DFF"/>
      </a:accent5>
      <a:accent6>
        <a:srgbClr val="FFF06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Dansk Magisterforening (ny farverækkefølge m. ekstra billedlayouts).potx" id="{4C47F88E-4B38-4D26-A805-A175BAA65127}" vid="{40BD441C-0629-4CF3-92B3-E4730264860C}"/>
    </a:ext>
  </a:extLst>
</a:theme>
</file>

<file path=ppt/theme/theme2.xml><?xml version="1.0" encoding="utf-8"?>
<a:theme xmlns:a="http://schemas.openxmlformats.org/drawingml/2006/main" name="Office-tema">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213A0A3FE8BC0479A10B7B62B6B9EB0" ma:contentTypeVersion="12" ma:contentTypeDescription="Opret et nyt dokument." ma:contentTypeScope="" ma:versionID="593b682a0a3e662f41671763f4541378">
  <xsd:schema xmlns:xsd="http://www.w3.org/2001/XMLSchema" xmlns:xs="http://www.w3.org/2001/XMLSchema" xmlns:p="http://schemas.microsoft.com/office/2006/metadata/properties" xmlns:ns2="cb37bde5-1e3a-4f04-9130-2cb8bf7a78b8" xmlns:ns3="6ca62c1f-936e-4071-9099-70e71d22e630" targetNamespace="http://schemas.microsoft.com/office/2006/metadata/properties" ma:root="true" ma:fieldsID="501a93440c2c9767908a8e426687ebf9" ns2:_="" ns3:_="">
    <xsd:import namespace="cb37bde5-1e3a-4f04-9130-2cb8bf7a78b8"/>
    <xsd:import namespace="6ca62c1f-936e-4071-9099-70e71d22e63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37bde5-1e3a-4f04-9130-2cb8bf7a78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illedmærker" ma:readOnly="false" ma:fieldId="{5cf76f15-5ced-4ddc-b409-7134ff3c332f}" ma:taxonomyMulti="true" ma:sspId="c43bbd4d-2557-41ab-acef-c01d77c409c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a62c1f-936e-4071-9099-70e71d22e630"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t med detaljer" ma:internalName="SharedWithDetails" ma:readOnly="true">
      <xsd:simpleType>
        <xsd:restriction base="dms:Note">
          <xsd:maxLength value="255"/>
        </xsd:restriction>
      </xsd:simpleType>
    </xsd:element>
    <xsd:element name="TaxCatchAll" ma:index="15" nillable="true" ma:displayName="Taxonomy Catch All Column" ma:hidden="true" ma:list="{edfadb38-b72d-4c33-9812-1ebf64ccce51}" ma:internalName="TaxCatchAll" ma:showField="CatchAllData" ma:web="6ca62c1f-936e-4071-9099-70e71d22e6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b37bde5-1e3a-4f04-9130-2cb8bf7a78b8">
      <Terms xmlns="http://schemas.microsoft.com/office/infopath/2007/PartnerControls"/>
    </lcf76f155ced4ddcb4097134ff3c332f>
    <TaxCatchAll xmlns="6ca62c1f-936e-4071-9099-70e71d22e630" xsi:nil="true"/>
  </documentManagement>
</p:properties>
</file>

<file path=customXml/itemProps1.xml><?xml version="1.0" encoding="utf-8"?>
<ds:datastoreItem xmlns:ds="http://schemas.openxmlformats.org/officeDocument/2006/customXml" ds:itemID="{AEC24D96-1CB2-47DB-9065-18CE9A1F00A1}">
  <ds:schemaRefs>
    <ds:schemaRef ds:uri="http://schemas.microsoft.com/sharepoint/v3/contenttype/forms"/>
  </ds:schemaRefs>
</ds:datastoreItem>
</file>

<file path=customXml/itemProps2.xml><?xml version="1.0" encoding="utf-8"?>
<ds:datastoreItem xmlns:ds="http://schemas.openxmlformats.org/officeDocument/2006/customXml" ds:itemID="{9F756980-7DD8-47DB-9476-F3B520B08200}">
  <ds:schemaRefs>
    <ds:schemaRef ds:uri="6ca62c1f-936e-4071-9099-70e71d22e630"/>
    <ds:schemaRef ds:uri="cb37bde5-1e3a-4f04-9130-2cb8bf7a78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9E592ED-BD5E-497D-831B-6DCD52E381CE}">
  <ds:schemaRefs>
    <ds:schemaRef ds:uri="cb37bde5-1e3a-4f04-9130-2cb8bf7a78b8"/>
    <ds:schemaRef ds:uri="http://schemas.microsoft.com/office/2006/metadata/propertie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6ca62c1f-936e-4071-9099-70e71d22e630"/>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DM 16:9</Template>
  <TotalTime>1042</TotalTime>
  <Words>1343</Words>
  <Application>Microsoft Office PowerPoint</Application>
  <PresentationFormat>Widescreen</PresentationFormat>
  <Paragraphs>351</Paragraphs>
  <Slides>28</Slides>
  <Notes>28</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28</vt:i4>
      </vt:variant>
    </vt:vector>
  </HeadingPairs>
  <TitlesOfParts>
    <vt:vector size="36" baseType="lpstr">
      <vt:lpstr>Wingdings</vt:lpstr>
      <vt:lpstr>DM PowerPt</vt:lpstr>
      <vt:lpstr>Cambria Math</vt:lpstr>
      <vt:lpstr>Courier New</vt:lpstr>
      <vt:lpstr>Avenir Next LT Pro</vt:lpstr>
      <vt:lpstr>Arial</vt:lpstr>
      <vt:lpstr>Calibri</vt:lpstr>
      <vt:lpstr>DM 16:9</vt:lpstr>
      <vt:lpstr>Webinar d. 19/06-2024  Er du nysgerrig på at blive politisk aktiv i fagforeningen?</vt:lpstr>
      <vt:lpstr>Program</vt:lpstr>
      <vt:lpstr>Hvad skal der være valg til?</vt:lpstr>
      <vt:lpstr>Hvem kan stille op?</vt:lpstr>
      <vt:lpstr>Vigtige datoer</vt:lpstr>
      <vt:lpstr>Hvorfor stille op?</vt:lpstr>
      <vt:lpstr>Mød tidligere medlemsvalgte: </vt:lpstr>
      <vt:lpstr>At være aktiv i sin fagforening</vt:lpstr>
      <vt:lpstr>Valgregler</vt:lpstr>
      <vt:lpstr>Valgbekendtgørelsen og DM's vedtægt</vt:lpstr>
      <vt:lpstr>Oprettelse af kandidatur ved valgene</vt:lpstr>
      <vt:lpstr>Valg til sektorbestyrelserne</vt:lpstr>
      <vt:lpstr>Lister</vt:lpstr>
      <vt:lpstr>Stillere</vt:lpstr>
      <vt:lpstr>PowerPoint-præsentation</vt:lpstr>
      <vt:lpstr>Hvordan skaffer jeg stillere?</vt:lpstr>
      <vt:lpstr>Lister kan indgå i valgforbund</vt:lpstr>
      <vt:lpstr>Sådan stiller du op </vt:lpstr>
      <vt:lpstr>Hvordan gør jeg?</vt:lpstr>
      <vt:lpstr>Hvordan stiller man op?</vt:lpstr>
      <vt:lpstr>Opstilling </vt:lpstr>
      <vt:lpstr>Valgkommunikation</vt:lpstr>
      <vt:lpstr>Præsentation af kandidatur og valgprogram</vt:lpstr>
      <vt:lpstr>Valgkommunikation</vt:lpstr>
      <vt:lpstr>Hvor kan jeg læse mere? dm.dk/valg</vt:lpstr>
      <vt:lpstr>Her kan du stille op</vt:lpstr>
      <vt:lpstr>Her kan du stille op</vt:lpstr>
      <vt:lpstr>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Sannie Tøffner-Clausen</dc:creator>
  <cp:lastModifiedBy>Sannie Tøffner-Clausen</cp:lastModifiedBy>
  <cp:revision>52</cp:revision>
  <dcterms:created xsi:type="dcterms:W3CDTF">2021-11-30T11:13:38Z</dcterms:created>
  <dcterms:modified xsi:type="dcterms:W3CDTF">2024-06-27T10:53:30Z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0x0101006213A0A3FE8BC0479A10B7B62B6B9EB0</vt:lpwstr>
  </property>
  <property fmtid="{D5CDD505-2E9C-101B-9397-08002B2CF9AE}" pid="4" name="DL_AuthorInitials">
    <vt:lpwstr>stc</vt:lpwstr>
  </property>
  <property fmtid="{D5CDD505-2E9C-101B-9397-08002B2CF9AE}" pid="5" name="DL_AuthorName">
    <vt:lpwstr>Sannie Tøffner-Clausen</vt:lpwstr>
  </property>
  <property fmtid="{D5CDD505-2E9C-101B-9397-08002B2CF9AE}" pid="6" name="DL_AuthorDepartment">
    <vt:lpwstr>Politik og presse</vt:lpwstr>
  </property>
  <property fmtid="{D5CDD505-2E9C-101B-9397-08002B2CF9AE}" pid="7" name="DL_AuthorPhone">
    <vt:lpwstr>+45 38 15 66 86</vt:lpwstr>
  </property>
  <property fmtid="{D5CDD505-2E9C-101B-9397-08002B2CF9AE}" pid="8" name="DL_AuthorEmail">
    <vt:lpwstr>stc@dm.dk</vt:lpwstr>
  </property>
  <property fmtid="{D5CDD505-2E9C-101B-9397-08002B2CF9AE}" pid="9" name="DL_AuthorTitle">
    <vt:lpwstr>Studentermedhjælper</vt:lpwstr>
  </property>
  <property fmtid="{D5CDD505-2E9C-101B-9397-08002B2CF9AE}" pid="10" name="EXDocumentID">
    <vt:lpwstr/>
  </property>
  <property fmtid="{D5CDD505-2E9C-101B-9397-08002B2CF9AE}" pid="11" name="MediaServiceImageTags">
    <vt:lpwstr/>
  </property>
</Properties>
</file>