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handoutMasterIdLst>
    <p:handoutMasterId r:id="rId17"/>
  </p:handoutMasterIdLst>
  <p:sldIdLst>
    <p:sldId id="256" r:id="rId5"/>
    <p:sldId id="259" r:id="rId6"/>
    <p:sldId id="257" r:id="rId7"/>
    <p:sldId id="262" r:id="rId8"/>
    <p:sldId id="260" r:id="rId9"/>
    <p:sldId id="261" r:id="rId10"/>
    <p:sldId id="266" r:id="rId11"/>
    <p:sldId id="263" r:id="rId12"/>
    <p:sldId id="264" r:id="rId13"/>
    <p:sldId id="265" r:id="rId14"/>
    <p:sldId id="258" r:id="rId15"/>
  </p:sldIdLst>
  <p:sldSz cx="12192000" cy="6858000"/>
  <p:notesSz cx="6797675" cy="9926638"/>
  <p:embeddedFontLst>
    <p:embeddedFont>
      <p:font typeface="Avenir Next LT Pro" panose="020B0504020202020204" pitchFamily="34" charset="0"/>
      <p:regular r:id="rId18"/>
      <p:bold r:id="rId19"/>
      <p:italic r:id="rId20"/>
      <p:boldItalic r:id="rId21"/>
    </p:embeddedFont>
    <p:embeddedFont>
      <p:font typeface="DM PowerPt" panose="00000800000000000000" pitchFamily="2" charset="0"/>
      <p:bold r:id="rId22"/>
    </p:embeddedFont>
    <p:embeddedFont>
      <p:font typeface="Helvetica" panose="020B0604020202020204" pitchFamily="34" charset="0"/>
      <p:regular r:id="rId23"/>
      <p:bold r:id="rId24"/>
      <p:italic r:id="rId25"/>
      <p:boldItalic r:id="rId26"/>
    </p:embeddedFont>
    <p:embeddedFont>
      <p:font typeface="Segoe UI" panose="020B050204020402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3F6AEEE-E778-402E-8B8F-9A98AED26EB8}" type="datetimeFigureOut">
              <a:rPr lang="en-GB" smtClean="0"/>
              <a:t>17/03/2026</a:t>
            </a:fld>
            <a:endParaRPr lang="en-GB"/>
          </a:p>
        </p:txBody>
      </p:sp>
      <p:sp>
        <p:nvSpPr>
          <p:cNvPr id="9" name="Header Placeholder 8"/>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p:txBody>
      </p:sp>
      <p:sp>
        <p:nvSpPr>
          <p:cNvPr id="9" name="Date Placeholder 8"/>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000">
                <a:latin typeface="Avenir Next LT Pro" panose="020B0504020202020204" pitchFamily="34" charset="0"/>
              </a:defRPr>
            </a:lvl1pPr>
          </a:lstStyle>
          <a:p>
            <a:fld id="{1386E511-D742-4EFE-90B5-C9FC42762E0F}" type="datetimeFigureOut">
              <a:rPr lang="en-GB" smtClean="0"/>
              <a:pPr/>
              <a:t>17/03/2026</a:t>
            </a:fld>
            <a:endParaRPr lang="en-GB">
              <a:latin typeface="Avenir Next LT Pro" panose="020B0504020202020204" pitchFamily="34" charset="0"/>
            </a:endParaRPr>
          </a:p>
        </p:txBody>
      </p:sp>
      <p:sp>
        <p:nvSpPr>
          <p:cNvPr id="10" name="Slide Number Placeholder 9"/>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000">
                <a:latin typeface="Avenir Next LT Pro" panose="020B0504020202020204" pitchFamily="34" charset="0"/>
              </a:defRPr>
            </a:lvl1pPr>
          </a:lstStyle>
          <a:p>
            <a:fld id="{A16CFAD1-D197-4A88-B173-A6412E995EE5}" type="slidenum">
              <a:rPr lang="en-GB" smtClean="0"/>
              <a:pPr/>
              <a:t>‹nr.›</a:t>
            </a:fld>
            <a:endParaRPr lang="en-GB">
              <a:latin typeface="Avenir Next LT Pro" panose="020B0504020202020204" pitchFamily="34" charset="0"/>
            </a:endParaRPr>
          </a:p>
        </p:txBody>
      </p:sp>
      <p:sp>
        <p:nvSpPr>
          <p:cNvPr id="11" name="Footer Placeholder 10"/>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000">
                <a:latin typeface="Avenir Next LT Pro" panose="020B0504020202020204" pitchFamily="34" charset="0"/>
              </a:defRPr>
            </a:lvl1pPr>
          </a:lstStyle>
          <a:p>
            <a:endParaRPr lang="en-GB">
              <a:latin typeface="Avenir Next LT Pro" panose="020B0504020202020204" pitchFamily="34" charset="0"/>
            </a:endParaRPr>
          </a:p>
        </p:txBody>
      </p:sp>
      <p:sp>
        <p:nvSpPr>
          <p:cNvPr id="12" name="Slide Image Placeholder 11"/>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000">
                <a:latin typeface="Avenir Next LT Pro" panose="020B0504020202020204" pitchFamily="34" charset="0"/>
              </a:defRPr>
            </a:lvl1pPr>
          </a:lstStyle>
          <a:p>
            <a:endParaRPr lang="en-GB">
              <a:latin typeface="Avenir Next LT Pro" panose="020B0504020202020204" pitchFamily="34" charset="0"/>
            </a:endParaRPr>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1pPr>
    <a:lvl2pPr marL="360000" indent="-180000" algn="l" defTabSz="914400" rtl="0" eaLnBrk="1" latinLnBrk="0" hangingPunct="1">
      <a:buFont typeface="Arial" panose="020B0604020202020204" pitchFamily="34" charset="0"/>
      <a:buChar char="•"/>
      <a:defRPr sz="1200" kern="1200">
        <a:solidFill>
          <a:schemeClr val="tx1"/>
        </a:solidFill>
        <a:latin typeface="Avenir Next LT Pro" panose="020B0504020202020204" pitchFamily="34" charset="0"/>
        <a:ea typeface="+mn-ea"/>
        <a:cs typeface="+mn-cs"/>
      </a:defRPr>
    </a:lvl2pPr>
    <a:lvl3pPr marL="91440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3716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1828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buNone/>
            </a:pPr>
            <a:r>
              <a:rPr lang="en-US">
                <a:latin typeface="Avenir Next LT Pro"/>
              </a:rPr>
              <a:t>This PowerPoint has been prepared to help you, as an elected representative,  to present the state sector collective agreement settlement to your colleagues and encourage everyone to vote on the result no later than 1 April 2026.</a:t>
            </a:r>
            <a:endParaRPr lang="da-DK">
              <a:latin typeface="Avenir Next LT Pro"/>
            </a:endParaRPr>
          </a:p>
          <a:p>
            <a:pPr marL="0" indent="0">
              <a:buNone/>
            </a:pPr>
            <a:endParaRPr lang="en-US">
              <a:latin typeface="Avenir Next LT Pro"/>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1</a:t>
            </a:fld>
            <a:endParaRPr lang="en-GB">
              <a:latin typeface="Avenir Next LT Pro" panose="020B0504020202020204" pitchFamily="34" charset="0"/>
            </a:endParaRPr>
          </a:p>
        </p:txBody>
      </p:sp>
    </p:spTree>
    <p:extLst>
      <p:ext uri="{BB962C8B-B14F-4D97-AF65-F5344CB8AC3E}">
        <p14:creationId xmlns:p14="http://schemas.microsoft.com/office/powerpoint/2010/main" val="1205363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r>
              <a:rPr lang="en-US">
                <a:latin typeface="Avenir Next LT Pro"/>
              </a:rPr>
              <a:t>Omit if there are no participants from the sector.</a:t>
            </a:r>
            <a:endParaRPr lang="en-US" dirty="0">
              <a:latin typeface="Avenir Next LT Pro"/>
            </a:endParaRPr>
          </a:p>
          <a:p>
            <a:pPr marL="179705" indent="-179705"/>
            <a:r>
              <a:rPr lang="en-US" sz="1200" kern="1200">
                <a:solidFill>
                  <a:schemeClr val="tx1"/>
                </a:solidFill>
                <a:effectLst/>
                <a:latin typeface="Avenir Next LT Pro"/>
              </a:rPr>
              <a:t>Higher education institutions including business academies, university colleges, the Danish School of Media and Journalism and maritime education and training institutions only.</a:t>
            </a:r>
            <a:endParaRPr lang="da-DK" sz="1200" kern="1200">
              <a:solidFill>
                <a:schemeClr val="tx1"/>
              </a:solidFill>
              <a:effectLst/>
              <a:latin typeface="Avenir Next LT Pro"/>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10</a:t>
            </a:fld>
            <a:endParaRPr lang="en-GB">
              <a:latin typeface="Avenir Next LT Pro" panose="020B0504020202020204" pitchFamily="34" charset="0"/>
            </a:endParaRPr>
          </a:p>
        </p:txBody>
      </p:sp>
    </p:spTree>
    <p:extLst>
      <p:ext uri="{BB962C8B-B14F-4D97-AF65-F5344CB8AC3E}">
        <p14:creationId xmlns:p14="http://schemas.microsoft.com/office/powerpoint/2010/main" val="3437038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40E3A-9BE1-FD7E-86D1-9C25F1A0E7F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CBEC5DF-1DED-1D33-76AB-461BBDBA760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38D576B-66D5-A25E-E979-7592D9C19886}"/>
              </a:ext>
            </a:extLst>
          </p:cNvPr>
          <p:cNvSpPr>
            <a:spLocks noGrp="1"/>
          </p:cNvSpPr>
          <p:nvPr>
            <p:ph type="body" idx="1"/>
          </p:nvPr>
        </p:nvSpPr>
        <p:spPr/>
        <p:txBody>
          <a:bodyPr/>
          <a:lstStyle/>
          <a:p>
            <a:pPr fontAlgn="t"/>
            <a:r>
              <a:rPr lang="en-US" sz="1200" b="1" i="0" kern="1200">
                <a:solidFill>
                  <a:schemeClr val="tx1"/>
                </a:solidFill>
                <a:effectLst/>
                <a:latin typeface="Avenir Next LT Pro" panose="020B0504020202020204" pitchFamily="34" charset="0"/>
                <a:ea typeface="+mn-ea"/>
                <a:cs typeface="+mn-cs"/>
              </a:rPr>
              <a:t>DM’s Executive Committee recommends a YES vote on OK26 – but the choice is yours. The most important thing is that you vote.</a:t>
            </a:r>
            <a:endParaRPr lang="en-US" sz="1200" b="0" i="0" kern="1200">
              <a:solidFill>
                <a:schemeClr val="tx1"/>
              </a:solidFill>
              <a:effectLst/>
              <a:latin typeface="Avenir Next LT Pro" panose="020B0504020202020204" pitchFamily="34" charset="0"/>
              <a:ea typeface="+mn-ea"/>
              <a:cs typeface="+mn-cs"/>
            </a:endParaRPr>
          </a:p>
          <a:p>
            <a:pPr marL="179705" indent="-179705" fontAlgn="t"/>
            <a:r>
              <a:rPr lang="en-US" sz="1200" b="0" i="0" kern="1200">
                <a:solidFill>
                  <a:schemeClr val="tx1"/>
                </a:solidFill>
                <a:effectLst/>
                <a:latin typeface="Avenir Next LT Pro"/>
              </a:rPr>
              <a:t>For OK26, DM entered the negotiations with a clear priority: to ensure a noticeable real-wage increase for members and to move working life in a more sustainable and flexible direction.</a:t>
            </a:r>
            <a:endParaRPr lang="en-US">
              <a:latin typeface="Avenir Next LT Pro"/>
            </a:endParaRPr>
          </a:p>
          <a:p>
            <a:pPr marL="179705" indent="-179705"/>
            <a:r>
              <a:rPr lang="en-US" sz="1200" b="0" i="0" kern="1200">
                <a:solidFill>
                  <a:schemeClr val="tx1"/>
                </a:solidFill>
                <a:effectLst/>
                <a:latin typeface="Avenir Next LT Pro"/>
              </a:rPr>
              <a:t>DM’s Executive Committee considers the overall OK26 results to provide </a:t>
            </a:r>
            <a:r>
              <a:rPr lang="en-US" sz="1200" b="0" i="0" kern="1200" dirty="0">
                <a:solidFill>
                  <a:schemeClr val="tx1"/>
                </a:solidFill>
                <a:effectLst/>
                <a:latin typeface="Avenir Next LT Pro"/>
              </a:rPr>
              <a:t>good value for members and to contain clear outcomes that reflect the members’ priorities (wage development, flexibility in working life, and a better balance between work and private life).</a:t>
            </a:r>
            <a:endParaRPr lang="en-US"/>
          </a:p>
          <a:p>
            <a:pPr lvl="0"/>
            <a:endParaRPr lang="da-DK" sz="1200" kern="1200">
              <a:solidFill>
                <a:schemeClr val="tx1"/>
              </a:solidFill>
              <a:effectLst/>
              <a:latin typeface="Avenir Next LT Pro" panose="020B0504020202020204" pitchFamily="34" charset="0"/>
              <a:ea typeface="+mn-ea"/>
              <a:cs typeface="+mn-cs"/>
            </a:endParaRPr>
          </a:p>
        </p:txBody>
      </p:sp>
      <p:sp>
        <p:nvSpPr>
          <p:cNvPr id="4" name="Pladsholder til slidenummer 3">
            <a:extLst>
              <a:ext uri="{FF2B5EF4-FFF2-40B4-BE49-F238E27FC236}">
                <a16:creationId xmlns:a16="http://schemas.microsoft.com/office/drawing/2014/main" id="{695C599A-2672-2386-72E7-5F0E1D55A4BA}"/>
              </a:ext>
            </a:extLst>
          </p:cNvPr>
          <p:cNvSpPr>
            <a:spLocks noGrp="1"/>
          </p:cNvSpPr>
          <p:nvPr>
            <p:ph type="sldNum" sz="quarter" idx="5"/>
          </p:nvPr>
        </p:nvSpPr>
        <p:spPr/>
        <p:txBody>
          <a:bodyPr/>
          <a:lstStyle/>
          <a:p>
            <a:fld id="{A16CFAD1-D197-4A88-B173-A6412E995EE5}" type="slidenum">
              <a:rPr lang="en-GB" smtClean="0"/>
              <a:pPr/>
              <a:t>11</a:t>
            </a:fld>
            <a:endParaRPr lang="en-GB">
              <a:latin typeface="Avenir Next LT Pro" panose="020B0504020202020204" pitchFamily="34" charset="0"/>
            </a:endParaRPr>
          </a:p>
        </p:txBody>
      </p:sp>
    </p:spTree>
    <p:extLst>
      <p:ext uri="{BB962C8B-B14F-4D97-AF65-F5344CB8AC3E}">
        <p14:creationId xmlns:p14="http://schemas.microsoft.com/office/powerpoint/2010/main" val="418264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t"/>
            <a:r>
              <a:rPr lang="en-US" sz="1200" b="1" i="0" kern="1200">
                <a:solidFill>
                  <a:schemeClr val="tx1"/>
                </a:solidFill>
                <a:effectLst/>
                <a:latin typeface="Avenir Next LT Pro" panose="020B0504020202020204" pitchFamily="34" charset="0"/>
                <a:ea typeface="+mn-ea"/>
                <a:cs typeface="+mn-cs"/>
              </a:rPr>
              <a:t>Speakers notes </a:t>
            </a:r>
          </a:p>
          <a:p>
            <a:pPr fontAlgn="t"/>
            <a:endParaRPr lang="en-US" sz="1200" b="1" i="0" kern="1200">
              <a:solidFill>
                <a:schemeClr val="tx1"/>
              </a:solidFill>
              <a:effectLst/>
              <a:latin typeface="Avenir Next LT Pro" panose="020B0504020202020204" pitchFamily="34" charset="0"/>
              <a:ea typeface="+mn-ea"/>
              <a:cs typeface="+mn-cs"/>
            </a:endParaRPr>
          </a:p>
          <a:p>
            <a:pPr fontAlgn="t"/>
            <a:r>
              <a:rPr lang="en-US" sz="1200" b="0" i="0" kern="1200">
                <a:solidFill>
                  <a:schemeClr val="tx1"/>
                </a:solidFill>
                <a:effectLst/>
                <a:latin typeface="Avenir Next LT Pro" panose="020B0504020202020204" pitchFamily="34" charset="0"/>
                <a:ea typeface="+mn-ea"/>
                <a:cs typeface="+mn-cs"/>
              </a:rPr>
              <a:t>Real wage growth is expected to improve during the OK26 period, as the inflation forecast for the period is 4.40% (source: </a:t>
            </a:r>
            <a:r>
              <a:rPr lang="en-US" sz="1200" b="0" i="1" kern="1200" err="1">
                <a:solidFill>
                  <a:schemeClr val="tx1"/>
                </a:solidFill>
                <a:effectLst/>
                <a:latin typeface="Avenir Next LT Pro" panose="020B0504020202020204" pitchFamily="34" charset="0"/>
                <a:ea typeface="+mn-ea"/>
                <a:cs typeface="+mn-cs"/>
              </a:rPr>
              <a:t>Økonomisk</a:t>
            </a:r>
            <a:r>
              <a:rPr lang="en-US" sz="1200" b="0" i="1" kern="1200">
                <a:solidFill>
                  <a:schemeClr val="tx1"/>
                </a:solidFill>
                <a:effectLst/>
                <a:latin typeface="Avenir Next LT Pro" panose="020B0504020202020204" pitchFamily="34" charset="0"/>
                <a:ea typeface="+mn-ea"/>
                <a:cs typeface="+mn-cs"/>
              </a:rPr>
              <a:t> </a:t>
            </a:r>
            <a:r>
              <a:rPr lang="en-US" sz="1200" b="0" i="1" kern="1200" err="1">
                <a:solidFill>
                  <a:schemeClr val="tx1"/>
                </a:solidFill>
                <a:effectLst/>
                <a:latin typeface="Avenir Next LT Pro" panose="020B0504020202020204" pitchFamily="34" charset="0"/>
                <a:ea typeface="+mn-ea"/>
                <a:cs typeface="+mn-cs"/>
              </a:rPr>
              <a:t>Redegørelse</a:t>
            </a:r>
            <a:r>
              <a:rPr lang="en-US" sz="1200" b="0" i="0" kern="1200">
                <a:solidFill>
                  <a:schemeClr val="tx1"/>
                </a:solidFill>
                <a:effectLst/>
                <a:latin typeface="Avenir Next LT Pro" panose="020B0504020202020204" pitchFamily="34" charset="0"/>
                <a:ea typeface="+mn-ea"/>
                <a:cs typeface="+mn-cs"/>
              </a:rPr>
              <a:t>).</a:t>
            </a:r>
          </a:p>
          <a:p>
            <a:pPr fontAlgn="t"/>
            <a:r>
              <a:rPr lang="en-US" sz="1200" b="0" i="0" kern="1200">
                <a:solidFill>
                  <a:schemeClr val="tx1"/>
                </a:solidFill>
                <a:effectLst/>
                <a:latin typeface="Avenir Next LT Pro" panose="020B0504020202020204" pitchFamily="34" charset="0"/>
                <a:ea typeface="+mn-ea"/>
                <a:cs typeface="+mn-cs"/>
              </a:rPr>
              <a:t>The total economic framework is 8.7%, and an additional 0.2% (a technical adjustment) has been added due to missing inclusion of </a:t>
            </a:r>
            <a:r>
              <a:rPr lang="en-US" sz="1200" b="0" i="1" kern="1200">
                <a:solidFill>
                  <a:schemeClr val="tx1"/>
                </a:solidFill>
                <a:effectLst/>
                <a:latin typeface="Avenir Next LT Pro" panose="020B0504020202020204" pitchFamily="34" charset="0"/>
                <a:ea typeface="+mn-ea"/>
                <a:cs typeface="+mn-cs"/>
              </a:rPr>
              <a:t>flexible</a:t>
            </a:r>
            <a:r>
              <a:rPr lang="en-US" sz="1200" b="0" i="0" kern="1200">
                <a:solidFill>
                  <a:schemeClr val="tx1"/>
                </a:solidFill>
                <a:effectLst/>
                <a:latin typeface="Avenir Next LT Pro" panose="020B0504020202020204" pitchFamily="34" charset="0"/>
                <a:ea typeface="+mn-ea"/>
                <a:cs typeface="+mn-cs"/>
              </a:rPr>
              <a:t> payments in parts of the private </a:t>
            </a:r>
            <a:r>
              <a:rPr lang="en-US" sz="1200" b="0" i="0" kern="1200" err="1">
                <a:solidFill>
                  <a:schemeClr val="tx1"/>
                </a:solidFill>
                <a:effectLst/>
                <a:latin typeface="Avenir Next LT Pro" panose="020B0504020202020204" pitchFamily="34" charset="0"/>
                <a:ea typeface="+mn-ea"/>
                <a:cs typeface="+mn-cs"/>
              </a:rPr>
              <a:t>labour</a:t>
            </a:r>
            <a:r>
              <a:rPr lang="en-US" sz="1200" b="0" i="0" kern="1200">
                <a:solidFill>
                  <a:schemeClr val="tx1"/>
                </a:solidFill>
                <a:effectLst/>
                <a:latin typeface="Avenir Next LT Pro" panose="020B0504020202020204" pitchFamily="34" charset="0"/>
                <a:ea typeface="+mn-ea"/>
                <a:cs typeface="+mn-cs"/>
              </a:rPr>
              <a:t> market.</a:t>
            </a:r>
          </a:p>
          <a:p>
            <a:pPr fontAlgn="t"/>
            <a:r>
              <a:rPr lang="en-US" sz="1200" b="0" i="0" kern="1200">
                <a:solidFill>
                  <a:schemeClr val="tx1"/>
                </a:solidFill>
                <a:effectLst/>
                <a:latin typeface="Avenir Next LT Pro" panose="020B0504020202020204" pitchFamily="34" charset="0"/>
                <a:ea typeface="+mn-ea"/>
                <a:cs typeface="+mn-cs"/>
              </a:rPr>
              <a:t>General pay increases of 6.80% in total have been agreed, and these increases will be distributed evenly over the three-year agreement period.</a:t>
            </a:r>
          </a:p>
          <a:p>
            <a:pPr fontAlgn="t"/>
            <a:r>
              <a:rPr lang="en-US" sz="1200" b="0" i="0" kern="1200">
                <a:solidFill>
                  <a:schemeClr val="tx1"/>
                </a:solidFill>
                <a:effectLst/>
                <a:latin typeface="Avenir Next LT Pro" panose="020B0504020202020204" pitchFamily="34" charset="0"/>
                <a:ea typeface="+mn-ea"/>
                <a:cs typeface="+mn-cs"/>
              </a:rPr>
              <a:t>However, even though 6.80% has been agreed, the expectation is that we end up with 6.37%. This is partly because the negative result of the regulation mechanism (-0.63) is deducted, and partly because the technical adjustment (+0.2) is added. </a:t>
            </a:r>
            <a:r>
              <a:rPr lang="en-US" sz="1200" b="1" i="0" kern="1200">
                <a:solidFill>
                  <a:schemeClr val="tx1"/>
                </a:solidFill>
                <a:effectLst/>
                <a:latin typeface="Avenir Next LT Pro" panose="020B0504020202020204" pitchFamily="34" charset="0"/>
                <a:ea typeface="+mn-ea"/>
                <a:cs typeface="+mn-cs"/>
              </a:rPr>
              <a:t>6.80 – 0.63 + 0.2 = 6.37%</a:t>
            </a:r>
            <a:endParaRPr lang="en-US" sz="1200" b="0" i="0" kern="1200">
              <a:solidFill>
                <a:schemeClr val="tx1"/>
              </a:solidFill>
              <a:effectLst/>
              <a:latin typeface="Avenir Next LT Pro" panose="020B0504020202020204" pitchFamily="34" charset="0"/>
              <a:ea typeface="+mn-ea"/>
              <a:cs typeface="+mn-cs"/>
            </a:endParaRPr>
          </a:p>
          <a:p>
            <a:pPr fontAlgn="t"/>
            <a:r>
              <a:rPr lang="en-US" sz="1200" b="0" i="0" kern="1200">
                <a:solidFill>
                  <a:schemeClr val="tx1"/>
                </a:solidFill>
                <a:effectLst/>
                <a:latin typeface="Avenir Next LT Pro" panose="020B0504020202020204" pitchFamily="34" charset="0"/>
                <a:ea typeface="+mn-ea"/>
                <a:cs typeface="+mn-cs"/>
              </a:rPr>
              <a:t>We </a:t>
            </a:r>
            <a:r>
              <a:rPr lang="en-US" sz="1200" b="0" i="1" kern="1200">
                <a:solidFill>
                  <a:schemeClr val="tx1"/>
                </a:solidFill>
                <a:effectLst/>
                <a:latin typeface="Avenir Next LT Pro" panose="020B0504020202020204" pitchFamily="34" charset="0"/>
                <a:ea typeface="+mn-ea"/>
                <a:cs typeface="+mn-cs"/>
              </a:rPr>
              <a:t>usually</a:t>
            </a:r>
            <a:r>
              <a:rPr lang="en-US" sz="1200" b="0" i="0" kern="1200">
                <a:solidFill>
                  <a:schemeClr val="tx1"/>
                </a:solidFill>
                <a:effectLst/>
                <a:latin typeface="Avenir Next LT Pro" panose="020B0504020202020204" pitchFamily="34" charset="0"/>
                <a:ea typeface="+mn-ea"/>
                <a:cs typeface="+mn-cs"/>
              </a:rPr>
              <a:t> have pay adjustments on 1 April and 1 October. In the OK26 period, adjustments will take place on 1 April and—new this time—in August 2026. There are no adjustments in October in this agreement period.</a:t>
            </a:r>
          </a:p>
          <a:p>
            <a:pPr fontAlgn="t"/>
            <a:br>
              <a:rPr lang="en-US" sz="1200" b="0" i="0" kern="1200">
                <a:solidFill>
                  <a:schemeClr val="tx1"/>
                </a:solidFill>
                <a:effectLst/>
                <a:latin typeface="Avenir Next LT Pro" panose="020B0504020202020204" pitchFamily="34" charset="0"/>
                <a:ea typeface="+mn-ea"/>
                <a:cs typeface="+mn-cs"/>
              </a:rPr>
            </a:br>
            <a:endParaRPr lang="en-US" sz="1200" b="0" i="0" kern="1200">
              <a:solidFill>
                <a:schemeClr val="tx1"/>
              </a:solidFill>
              <a:effectLst/>
              <a:latin typeface="Avenir Next LT Pro" panose="020B0504020202020204" pitchFamily="34" charset="0"/>
              <a:ea typeface="+mn-ea"/>
              <a:cs typeface="+mn-cs"/>
            </a:endParaRPr>
          </a:p>
          <a:p>
            <a:pPr fontAlgn="t"/>
            <a:r>
              <a:rPr lang="en-US" sz="1200" b="1" i="0" kern="1200">
                <a:solidFill>
                  <a:schemeClr val="tx1"/>
                </a:solidFill>
                <a:effectLst/>
                <a:latin typeface="Avenir Next LT Pro" panose="020B0504020202020204" pitchFamily="34" charset="0"/>
                <a:ea typeface="+mn-ea"/>
                <a:cs typeface="+mn-cs"/>
              </a:rPr>
              <a:t>Background Information </a:t>
            </a:r>
          </a:p>
          <a:p>
            <a:pPr fontAlgn="t"/>
            <a:r>
              <a:rPr lang="en-US" sz="1200" b="0" i="0" kern="1200">
                <a:solidFill>
                  <a:schemeClr val="tx1"/>
                </a:solidFill>
                <a:effectLst/>
                <a:latin typeface="Avenir Next LT Pro" panose="020B0504020202020204" pitchFamily="34" charset="0"/>
                <a:ea typeface="+mn-ea"/>
                <a:cs typeface="+mn-cs"/>
              </a:rPr>
              <a:t>In the private sector, the bargaining parties have in recent years agreed on relatively large </a:t>
            </a:r>
            <a:r>
              <a:rPr lang="en-US" sz="1200" b="0" i="1" kern="1200">
                <a:solidFill>
                  <a:schemeClr val="tx1"/>
                </a:solidFill>
                <a:effectLst/>
                <a:latin typeface="Avenir Next LT Pro" panose="020B0504020202020204" pitchFamily="34" charset="0"/>
                <a:ea typeface="+mn-ea"/>
                <a:cs typeface="+mn-cs"/>
              </a:rPr>
              <a:t>Flexible Choice Account</a:t>
            </a:r>
            <a:r>
              <a:rPr lang="en-US" sz="1200" b="0" i="0" kern="1200">
                <a:solidFill>
                  <a:schemeClr val="tx1"/>
                </a:solidFill>
                <a:effectLst/>
                <a:latin typeface="Avenir Next LT Pro" panose="020B0504020202020204" pitchFamily="34" charset="0"/>
                <a:ea typeface="+mn-ea"/>
                <a:cs typeface="+mn-cs"/>
              </a:rPr>
              <a:t>, and the value of the wage components allocated to these accounts (where employees can choose between salary, pension, or time off) has not previously been included in the general calculation of private wage development for parts of the </a:t>
            </a:r>
            <a:r>
              <a:rPr lang="en-US" sz="1200" b="0" i="0" kern="1200" err="1">
                <a:solidFill>
                  <a:schemeClr val="tx1"/>
                </a:solidFill>
                <a:effectLst/>
                <a:latin typeface="Avenir Next LT Pro" panose="020B0504020202020204" pitchFamily="34" charset="0"/>
                <a:ea typeface="+mn-ea"/>
                <a:cs typeface="+mn-cs"/>
              </a:rPr>
              <a:t>labour</a:t>
            </a:r>
            <a:r>
              <a:rPr lang="en-US" sz="1200" b="0" i="0" kern="1200">
                <a:solidFill>
                  <a:schemeClr val="tx1"/>
                </a:solidFill>
                <a:effectLst/>
                <a:latin typeface="Avenir Next LT Pro" panose="020B0504020202020204" pitchFamily="34" charset="0"/>
                <a:ea typeface="+mn-ea"/>
                <a:cs typeface="+mn-cs"/>
              </a:rPr>
              <a:t> market.</a:t>
            </a:r>
            <a:br>
              <a:rPr lang="en-US" sz="1200" b="0" i="0" kern="1200">
                <a:solidFill>
                  <a:schemeClr val="tx1"/>
                </a:solidFill>
                <a:effectLst/>
                <a:latin typeface="Avenir Next LT Pro" panose="020B0504020202020204" pitchFamily="34" charset="0"/>
                <a:ea typeface="+mn-ea"/>
                <a:cs typeface="+mn-cs"/>
              </a:rPr>
            </a:br>
            <a:r>
              <a:rPr lang="en-US" sz="1200" b="0" i="0" kern="1200">
                <a:solidFill>
                  <a:schemeClr val="tx1"/>
                </a:solidFill>
                <a:effectLst/>
                <a:latin typeface="Avenir Next LT Pro" panose="020B0504020202020204" pitchFamily="34" charset="0"/>
                <a:ea typeface="+mn-ea"/>
                <a:cs typeface="+mn-cs"/>
              </a:rPr>
              <a:t>This has now been corrected, which is why an additional 0.2% has been added to the economic framework for OK26.</a:t>
            </a:r>
          </a:p>
          <a:p>
            <a:pPr fontAlgn="t"/>
            <a:r>
              <a:rPr lang="en-US" sz="1200" b="0" i="0" kern="1200">
                <a:solidFill>
                  <a:schemeClr val="tx1"/>
                </a:solidFill>
                <a:effectLst/>
                <a:latin typeface="Avenir Next LT Pro" panose="020B0504020202020204" pitchFamily="34" charset="0"/>
                <a:ea typeface="+mn-ea"/>
                <a:cs typeface="+mn-cs"/>
              </a:rPr>
              <a:t>The regulation mechanism ensures that public and private wages develop in parallel.</a:t>
            </a:r>
          </a:p>
          <a:p>
            <a:pPr lvl="1" fontAlgn="t"/>
            <a:r>
              <a:rPr lang="en-US" sz="1200" b="0" i="0" kern="1200">
                <a:solidFill>
                  <a:schemeClr val="tx1"/>
                </a:solidFill>
                <a:effectLst/>
                <a:latin typeface="Avenir Next LT Pro" panose="020B0504020202020204" pitchFamily="34" charset="0"/>
                <a:ea typeface="+mn-ea"/>
                <a:cs typeface="+mn-cs"/>
              </a:rPr>
              <a:t>The mechanism adjusts by 80%, meaning that if public-sector wages increase more than private-sector wages, public wages will be adjusted downward by </a:t>
            </a:r>
            <a:r>
              <a:rPr lang="en-US" sz="1200" b="1" i="0" kern="1200">
                <a:solidFill>
                  <a:schemeClr val="tx1"/>
                </a:solidFill>
                <a:effectLst/>
                <a:latin typeface="Avenir Next LT Pro" panose="020B0504020202020204" pitchFamily="34" charset="0"/>
                <a:ea typeface="+mn-ea"/>
                <a:cs typeface="+mn-cs"/>
              </a:rPr>
              <a:t>80% of the excess increase</a:t>
            </a:r>
            <a:r>
              <a:rPr lang="en-US" sz="1200" b="0" i="0" kern="1200">
                <a:solidFill>
                  <a:schemeClr val="tx1"/>
                </a:solidFill>
                <a:effectLst/>
                <a:latin typeface="Avenir Next LT Pro" panose="020B0504020202020204" pitchFamily="34" charset="0"/>
                <a:ea typeface="+mn-ea"/>
                <a:cs typeface="+mn-cs"/>
              </a:rPr>
              <a:t> received by public employees.</a:t>
            </a:r>
          </a:p>
          <a:p>
            <a:endParaRPr lang="da-DK"/>
          </a:p>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2</a:t>
            </a:fld>
            <a:endParaRPr lang="en-GB">
              <a:latin typeface="Avenir Next LT Pro" panose="020B0504020202020204" pitchFamily="34" charset="0"/>
            </a:endParaRPr>
          </a:p>
        </p:txBody>
      </p:sp>
    </p:spTree>
    <p:extLst>
      <p:ext uri="{BB962C8B-B14F-4D97-AF65-F5344CB8AC3E}">
        <p14:creationId xmlns:p14="http://schemas.microsoft.com/office/powerpoint/2010/main" val="91565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r>
              <a:rPr lang="en-US" b="1">
                <a:latin typeface="Avenir Next LT Pro"/>
              </a:rPr>
              <a:t>Speakers</a:t>
            </a:r>
            <a:r>
              <a:rPr lang="en-US" sz="1200" b="1" kern="1200">
                <a:solidFill>
                  <a:schemeClr val="tx1"/>
                </a:solidFill>
                <a:effectLst/>
                <a:latin typeface="Avenir Next LT Pro"/>
              </a:rPr>
              <a:t> notes</a:t>
            </a:r>
            <a:endParaRPr lang="da-DK" sz="1200" kern="1200">
              <a:solidFill>
                <a:schemeClr val="tx1"/>
              </a:solidFill>
              <a:effectLst/>
              <a:latin typeface="Avenir Next LT Pro"/>
            </a:endParaRPr>
          </a:p>
          <a:p>
            <a:pPr marL="179705" indent="-179705"/>
            <a:r>
              <a:rPr lang="en-US" sz="1200" kern="1200">
                <a:solidFill>
                  <a:schemeClr val="tx1"/>
                </a:solidFill>
                <a:effectLst/>
                <a:latin typeface="Avenir Next LT Pro"/>
              </a:rPr>
              <a:t>The new flexible benefits scheme consists of two elements:</a:t>
            </a:r>
            <a:endParaRPr lang="da-DK" sz="1200" kern="1200">
              <a:solidFill>
                <a:schemeClr val="tx1"/>
              </a:solidFill>
              <a:effectLst/>
              <a:latin typeface="Avenir Next LT Pro"/>
            </a:endParaRPr>
          </a:p>
          <a:p>
            <a:pPr marL="359410" lvl="1" indent="-179705">
              <a:buFont typeface="Courier New" panose="020B0604020202020204" pitchFamily="34" charset="0"/>
              <a:buChar char="o"/>
            </a:pPr>
            <a:r>
              <a:rPr lang="en-US" sz="1200" kern="1200" dirty="0">
                <a:solidFill>
                  <a:schemeClr val="tx1"/>
                </a:solidFill>
                <a:effectLst/>
                <a:latin typeface="Avenir Next LT Pro"/>
              </a:rPr>
              <a:t>A financial account, funded through the special holiday allowance, additional leave days, the senior bonus and 0.81% in new funds agreed as part of OK26.</a:t>
            </a:r>
            <a:endParaRPr lang="da-DK" sz="1200" kern="1200" dirty="0">
              <a:solidFill>
                <a:schemeClr val="tx1"/>
              </a:solidFill>
              <a:effectLst/>
              <a:latin typeface="Avenir Next LT Pro"/>
            </a:endParaRPr>
          </a:p>
          <a:p>
            <a:pPr marL="359410" lvl="1" indent="-179705">
              <a:buFont typeface="Courier New" panose="020B0604020202020204" pitchFamily="34" charset="0"/>
              <a:buChar char="o"/>
            </a:pPr>
            <a:r>
              <a:rPr lang="en-US" sz="1200" kern="1200" dirty="0">
                <a:solidFill>
                  <a:schemeClr val="tx1"/>
                </a:solidFill>
                <a:effectLst/>
                <a:latin typeface="Avenir Next LT Pro"/>
              </a:rPr>
              <a:t>Separate agreements covering leave entitlements, including the existing additional leave days, the flexible leave day and senior leave.</a:t>
            </a:r>
            <a:endParaRPr lang="da-DK" sz="1200" kern="1200" dirty="0">
              <a:solidFill>
                <a:schemeClr val="tx1"/>
              </a:solidFill>
              <a:effectLst/>
              <a:latin typeface="Avenir Next LT Pro"/>
            </a:endParaRPr>
          </a:p>
          <a:p>
            <a:pPr marL="179705" indent="-179705"/>
            <a:r>
              <a:rPr lang="en-US" sz="1200" kern="1200" dirty="0">
                <a:solidFill>
                  <a:schemeClr val="tx1"/>
                </a:solidFill>
                <a:effectLst/>
                <a:latin typeface="Avenir Next LT Pro"/>
              </a:rPr>
              <a:t>Some contributions will be transferred to the account on a monthly basis, while other funds, from the additional leave days, will be deposited in the account at the beginning of the year.</a:t>
            </a:r>
            <a:endParaRPr lang="da-DK" sz="1200" kern="1200" dirty="0">
              <a:solidFill>
                <a:schemeClr val="tx1"/>
              </a:solidFill>
              <a:effectLst/>
              <a:latin typeface="Avenir Next LT Pro"/>
            </a:endParaRPr>
          </a:p>
          <a:p>
            <a:pPr marL="179705" indent="-179705"/>
            <a:r>
              <a:rPr lang="en-US" sz="1200" kern="1200" dirty="0">
                <a:solidFill>
                  <a:schemeClr val="tx1"/>
                </a:solidFill>
                <a:effectLst/>
                <a:latin typeface="Avenir Next LT Pro"/>
              </a:rPr>
              <a:t>Leave days, including what were previously additional leave days, will in future be taken without pay, as the funds are held in the Flexible </a:t>
            </a:r>
            <a:r>
              <a:rPr lang="en-US" dirty="0">
                <a:latin typeface="Avenir Next LT Pro"/>
              </a:rPr>
              <a:t>Choice Salary</a:t>
            </a:r>
            <a:r>
              <a:rPr lang="en-US" sz="1200" kern="1200" dirty="0">
                <a:solidFill>
                  <a:schemeClr val="tx1"/>
                </a:solidFill>
                <a:effectLst/>
                <a:latin typeface="Avenir Next LT Pro"/>
              </a:rPr>
              <a:t> Account and can be withdrawn from there.</a:t>
            </a:r>
            <a:endParaRPr lang="da-DK" sz="1200" kern="1200" dirty="0">
              <a:solidFill>
                <a:schemeClr val="tx1"/>
              </a:solidFill>
              <a:effectLst/>
              <a:latin typeface="Avenir Next LT Pro"/>
            </a:endParaRPr>
          </a:p>
          <a:p>
            <a:pPr marL="179705" indent="-179705"/>
            <a:r>
              <a:rPr lang="en-US" sz="1200" kern="1200">
                <a:solidFill>
                  <a:schemeClr val="tx1"/>
                </a:solidFill>
                <a:effectLst/>
                <a:latin typeface="Avenir Next LT Pro"/>
              </a:rPr>
              <a:t>During the flexible benefits period, employees may choose to withdraw an optional amount from the Flexible </a:t>
            </a:r>
            <a:r>
              <a:rPr lang="en-US">
                <a:latin typeface="Avenir Next LT Pro"/>
              </a:rPr>
              <a:t>Choice Salary</a:t>
            </a:r>
            <a:r>
              <a:rPr lang="en-US" sz="1200" kern="1200">
                <a:solidFill>
                  <a:schemeClr val="tx1"/>
                </a:solidFill>
                <a:effectLst/>
                <a:latin typeface="Avenir Next LT Pro"/>
              </a:rPr>
              <a:t> Account when taking a leave day.</a:t>
            </a:r>
            <a:endParaRPr lang="da-DK" sz="1200" kern="1200">
              <a:solidFill>
                <a:schemeClr val="tx1"/>
              </a:solidFill>
              <a:effectLst/>
              <a:latin typeface="Avenir Next LT Pro"/>
            </a:endParaRPr>
          </a:p>
          <a:p>
            <a:pPr marL="179705" indent="-179705"/>
            <a:r>
              <a:rPr lang="en-US" sz="1200" kern="1200">
                <a:solidFill>
                  <a:schemeClr val="tx1"/>
                </a:solidFill>
                <a:effectLst/>
                <a:latin typeface="Avenir Next LT Pro"/>
              </a:rPr>
              <a:t>Any unused funds on the account will be paid out at the end of the year, unless the employee chooses to have the amount transferred to their pension scheme. This means that funds cannot be accumulated across multiple years.</a:t>
            </a:r>
            <a:endParaRPr lang="da-DK" sz="1200" kern="1200">
              <a:solidFill>
                <a:schemeClr val="tx1"/>
              </a:solidFill>
              <a:effectLst/>
              <a:latin typeface="Avenir Next LT Pro"/>
            </a:endParaRPr>
          </a:p>
          <a:p>
            <a:pPr marL="179705" indent="-179705"/>
            <a:r>
              <a:rPr lang="en-US" sz="1200" kern="1200">
                <a:solidFill>
                  <a:schemeClr val="tx1"/>
                </a:solidFill>
                <a:effectLst/>
                <a:latin typeface="Avenir Next LT Pro"/>
              </a:rPr>
              <a:t>The scheme takes effect on 1 January 2028.</a:t>
            </a:r>
          </a:p>
          <a:p>
            <a:endParaRPr lang="da-DK" sz="1200" kern="1200">
              <a:solidFill>
                <a:schemeClr val="tx1"/>
              </a:solidFill>
              <a:effectLst/>
              <a:latin typeface="Avenir Next LT Pro" panose="020B0504020202020204" pitchFamily="34" charset="0"/>
              <a:ea typeface="+mn-ea"/>
              <a:cs typeface="+mn-cs"/>
            </a:endParaRPr>
          </a:p>
          <a:p>
            <a:pPr marL="0" indent="0">
              <a:buNone/>
            </a:pPr>
            <a:r>
              <a:rPr lang="en-US" sz="1200" b="1" kern="1200">
                <a:solidFill>
                  <a:schemeClr val="tx1"/>
                </a:solidFill>
                <a:effectLst/>
                <a:latin typeface="Avenir Next LT Pro" panose="020B0504020202020204" pitchFamily="34" charset="0"/>
                <a:ea typeface="+mn-ea"/>
                <a:cs typeface="+mn-cs"/>
              </a:rPr>
              <a:t>Background information (if detailed questions arise)</a:t>
            </a:r>
            <a:endParaRPr lang="da-DK" sz="1200" kern="1200">
              <a:solidFill>
                <a:schemeClr val="tx1"/>
              </a:solidFill>
              <a:effectLst/>
            </a:endParaRPr>
          </a:p>
          <a:p>
            <a:pPr marL="179705" lvl="0" indent="-179705"/>
            <a:r>
              <a:rPr lang="en-US" sz="1200" kern="1200">
                <a:solidFill>
                  <a:schemeClr val="tx1"/>
                </a:solidFill>
                <a:effectLst/>
                <a:latin typeface="Avenir Next LT Pro" panose="020B0504020202020204" pitchFamily="34" charset="0"/>
                <a:ea typeface="+mn-ea"/>
                <a:cs typeface="+mn-cs"/>
              </a:rPr>
              <a:t>This is an entirely new scheme, and what has been agreed so far are the overall framework conditions.</a:t>
            </a:r>
            <a:endParaRPr lang="da-DK" sz="1200" kern="1200">
              <a:solidFill>
                <a:schemeClr val="tx1"/>
              </a:solidFill>
              <a:effectLst/>
            </a:endParaRPr>
          </a:p>
          <a:p>
            <a:pPr marL="179705" indent="-179705"/>
            <a:r>
              <a:rPr lang="en-US" sz="1200" kern="1200" dirty="0">
                <a:solidFill>
                  <a:schemeClr val="tx1"/>
                </a:solidFill>
                <a:effectLst/>
                <a:latin typeface="Avenir Next LT Pro"/>
              </a:rPr>
              <a:t>There will be </a:t>
            </a:r>
            <a:r>
              <a:rPr lang="en-US" dirty="0">
                <a:latin typeface="Avenir Next LT Pro"/>
              </a:rPr>
              <a:t>plenty of time</a:t>
            </a:r>
            <a:r>
              <a:rPr lang="en-US" sz="1200" kern="1200" dirty="0">
                <a:solidFill>
                  <a:schemeClr val="tx1"/>
                </a:solidFill>
                <a:effectLst/>
                <a:latin typeface="Avenir Next LT Pro"/>
              </a:rPr>
              <a:t> to clarify the technical details before the scheme </a:t>
            </a:r>
            <a:r>
              <a:rPr lang="en-US" sz="1200" kern="1200">
                <a:solidFill>
                  <a:schemeClr val="tx1"/>
                </a:solidFill>
                <a:effectLst/>
                <a:latin typeface="Avenir Next LT Pro"/>
              </a:rPr>
              <a:t>enters into </a:t>
            </a:r>
            <a:r>
              <a:rPr lang="en-US">
                <a:latin typeface="Avenir Next LT Pro"/>
              </a:rPr>
              <a:t>force.</a:t>
            </a:r>
            <a:r>
              <a:rPr lang="en-US" dirty="0">
                <a:latin typeface="Avenir Next LT Pro"/>
              </a:rPr>
              <a:t> </a:t>
            </a:r>
            <a:endParaRPr lang="da-DK" dirty="0">
              <a:latin typeface="Avenir Next LT Pro"/>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3</a:t>
            </a:fld>
            <a:endParaRPr lang="en-GB">
              <a:latin typeface="Avenir Next LT Pro" panose="020B0504020202020204" pitchFamily="34" charset="0"/>
            </a:endParaRPr>
          </a:p>
        </p:txBody>
      </p:sp>
    </p:spTree>
    <p:extLst>
      <p:ext uri="{BB962C8B-B14F-4D97-AF65-F5344CB8AC3E}">
        <p14:creationId xmlns:p14="http://schemas.microsoft.com/office/powerpoint/2010/main" val="94761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en-US" sz="1200" b="1" kern="1200">
                <a:solidFill>
                  <a:schemeClr val="tx1"/>
                </a:solidFill>
                <a:effectLst/>
                <a:latin typeface="Avenir Next LT Pro" panose="020B0504020202020204" pitchFamily="34" charset="0"/>
                <a:ea typeface="+mn-ea"/>
                <a:cs typeface="+mn-cs"/>
              </a:rPr>
              <a:t>Speakers notes</a:t>
            </a:r>
            <a:endParaRPr lang="da-DK" sz="1200" kern="1200">
              <a:solidFill>
                <a:schemeClr val="tx1"/>
              </a:solidFill>
              <a:effectLst/>
            </a:endParaRPr>
          </a:p>
          <a:p>
            <a:pPr marL="179705" indent="-179705"/>
            <a:r>
              <a:rPr lang="en-US" sz="1200" kern="1200" dirty="0">
                <a:solidFill>
                  <a:schemeClr val="tx1"/>
                </a:solidFill>
                <a:effectLst/>
                <a:latin typeface="Avenir Next LT Pro"/>
              </a:rPr>
              <a:t>All leave days under the flexible </a:t>
            </a:r>
            <a:r>
              <a:rPr lang="en-US" dirty="0">
                <a:latin typeface="Avenir Next LT Pro"/>
              </a:rPr>
              <a:t>choice account</a:t>
            </a:r>
            <a:r>
              <a:rPr lang="en-US" sz="1200" kern="1200" dirty="0">
                <a:solidFill>
                  <a:schemeClr val="tx1"/>
                </a:solidFill>
                <a:effectLst/>
                <a:latin typeface="Avenir Next LT Pro"/>
              </a:rPr>
              <a:t> will be taken without pay, and employees may choose to withdraw an optional amount from the Flexible </a:t>
            </a:r>
            <a:r>
              <a:rPr lang="en-US">
                <a:latin typeface="Avenir Next LT Pro"/>
              </a:rPr>
              <a:t>Choice</a:t>
            </a:r>
            <a:r>
              <a:rPr lang="en-US" dirty="0">
                <a:latin typeface="Avenir Next LT Pro"/>
              </a:rPr>
              <a:t> Salary</a:t>
            </a:r>
            <a:r>
              <a:rPr lang="en-US" sz="1200" kern="1200" dirty="0">
                <a:solidFill>
                  <a:schemeClr val="tx1"/>
                </a:solidFill>
                <a:effectLst/>
                <a:latin typeface="Avenir Next LT Pro"/>
              </a:rPr>
              <a:t> Account.</a:t>
            </a:r>
            <a:endParaRPr lang="da-DK" sz="1200" kern="1200" dirty="0">
              <a:solidFill>
                <a:schemeClr val="tx1"/>
              </a:solidFill>
              <a:effectLst/>
              <a:latin typeface="Avenir Next LT Pro"/>
            </a:endParaRPr>
          </a:p>
          <a:p>
            <a:pPr marL="179705" indent="-179705"/>
            <a:r>
              <a:rPr lang="en-US" sz="1200" kern="1200" dirty="0">
                <a:solidFill>
                  <a:schemeClr val="tx1"/>
                </a:solidFill>
                <a:effectLst/>
                <a:latin typeface="Avenir Next LT Pro"/>
              </a:rPr>
              <a:t>Previously, additional leave days were earned during a calendar year, for example in 2025, and could then be taken from 1 May 2026 to 30 April 2027.</a:t>
            </a:r>
            <a:endParaRPr lang="da-DK" sz="1200" kern="1200" dirty="0">
              <a:solidFill>
                <a:schemeClr val="tx1"/>
              </a:solidFill>
              <a:effectLst/>
              <a:latin typeface="Avenir Next LT Pro"/>
            </a:endParaRPr>
          </a:p>
          <a:p>
            <a:pPr marL="179705" indent="-179705"/>
            <a:r>
              <a:rPr lang="en-US" sz="1200" kern="1200">
                <a:solidFill>
                  <a:schemeClr val="tx1"/>
                </a:solidFill>
                <a:effectLst/>
                <a:latin typeface="Avenir Next LT Pro"/>
              </a:rPr>
              <a:t>In the future days earned in for example 2027 can be taken in the following calendar year, </a:t>
            </a:r>
            <a:endParaRPr lang="da-DK">
              <a:latin typeface="Avenir Next LT Pro"/>
            </a:endParaRPr>
          </a:p>
          <a:p>
            <a:pPr marL="179705" indent="-179705"/>
            <a:r>
              <a:rPr lang="en-US" sz="1200" kern="1200" dirty="0">
                <a:solidFill>
                  <a:schemeClr val="tx1"/>
                </a:solidFill>
                <a:effectLst/>
                <a:latin typeface="Avenir Next LT Pro"/>
              </a:rPr>
              <a:t>By agreement, employees may accumulate more than 15 additional leave days.</a:t>
            </a:r>
            <a:endParaRPr lang="da-DK" sz="1200" kern="1200">
              <a:solidFill>
                <a:schemeClr val="tx1"/>
              </a:solidFill>
              <a:effectLst/>
              <a:latin typeface="Avenir Next LT Pro"/>
            </a:endParaRPr>
          </a:p>
          <a:p>
            <a:pPr marL="179705" indent="-179705"/>
            <a:r>
              <a:rPr lang="en-US" sz="1200" kern="1200" dirty="0">
                <a:solidFill>
                  <a:schemeClr val="tx1"/>
                </a:solidFill>
                <a:effectLst/>
                <a:latin typeface="Avenir Next LT Pro"/>
              </a:rPr>
              <a:t>From 1 September, the employer may schedule additional leave days that have not already been scheduled, provided the employee has sufficient funds in their Flexible </a:t>
            </a:r>
            <a:r>
              <a:rPr lang="en-US" dirty="0">
                <a:latin typeface="Avenir Next LT Pro"/>
              </a:rPr>
              <a:t>Choice Salary</a:t>
            </a:r>
            <a:r>
              <a:rPr lang="en-US" sz="1200" kern="1200" dirty="0">
                <a:solidFill>
                  <a:schemeClr val="tx1"/>
                </a:solidFill>
                <a:effectLst/>
                <a:latin typeface="Avenir Next LT Pro"/>
              </a:rPr>
              <a:t> Account to cover them and has not requested to accumulate the days.</a:t>
            </a:r>
            <a:endParaRPr lang="da-DK" sz="1200" kern="1200" dirty="0">
              <a:solidFill>
                <a:schemeClr val="tx1"/>
              </a:solidFill>
              <a:effectLst/>
              <a:latin typeface="Avenir Next LT Pro"/>
            </a:endParaRPr>
          </a:p>
          <a:p>
            <a:pPr marL="179705" indent="-179705"/>
            <a:r>
              <a:rPr lang="en-US" sz="1200" kern="1200">
                <a:solidFill>
                  <a:schemeClr val="tx1"/>
                </a:solidFill>
                <a:effectLst/>
                <a:latin typeface="Avenir Next LT Pro"/>
              </a:rPr>
              <a:t>The leave savings scheme “Agreement on Accumulating Leave” from OK24 </a:t>
            </a:r>
            <a:r>
              <a:rPr lang="en-US">
                <a:latin typeface="Avenir Next LT Pro"/>
              </a:rPr>
              <a:t>has ceased</a:t>
            </a:r>
            <a:r>
              <a:rPr lang="en-US" sz="1200" kern="1200">
                <a:solidFill>
                  <a:schemeClr val="tx1"/>
                </a:solidFill>
                <a:effectLst/>
                <a:latin typeface="Avenir Next LT Pro"/>
              </a:rPr>
              <a:t>. </a:t>
            </a:r>
            <a:r>
              <a:rPr lang="en-US">
                <a:latin typeface="Avenir Next LT Pro"/>
              </a:rPr>
              <a:t>(</a:t>
            </a:r>
            <a:r>
              <a:rPr lang="en-US" sz="1200" kern="1200">
                <a:solidFill>
                  <a:schemeClr val="tx1"/>
                </a:solidFill>
                <a:effectLst/>
                <a:latin typeface="Avenir Next LT Pro"/>
              </a:rPr>
              <a:t>This should not be confused with the savings account in pension schemes, which will continue to exist</a:t>
            </a:r>
            <a:r>
              <a:rPr lang="en-US">
                <a:latin typeface="Avenir Next LT Pro"/>
              </a:rPr>
              <a:t>.)</a:t>
            </a:r>
            <a:endParaRPr lang="da-DK" sz="1200" kern="1200">
              <a:solidFill>
                <a:schemeClr val="tx1"/>
              </a:solidFill>
              <a:effectLst/>
              <a:latin typeface="Avenir Next LT Pro"/>
            </a:endParaRPr>
          </a:p>
          <a:p>
            <a:endParaRPr lang="en-US" sz="1200" b="1" kern="1200">
              <a:solidFill>
                <a:schemeClr val="tx1"/>
              </a:solidFill>
              <a:effectLst/>
              <a:latin typeface="Avenir Next LT Pro" panose="020B0504020202020204" pitchFamily="34" charset="0"/>
              <a:ea typeface="+mn-ea"/>
              <a:cs typeface="+mn-cs"/>
            </a:endParaRPr>
          </a:p>
          <a:p>
            <a:pPr marL="0" indent="0">
              <a:buNone/>
            </a:pPr>
            <a:r>
              <a:rPr lang="en-US" sz="1200" b="1" kern="1200">
                <a:solidFill>
                  <a:schemeClr val="tx1"/>
                </a:solidFill>
                <a:effectLst/>
                <a:latin typeface="Avenir Next LT Pro" panose="020B0504020202020204" pitchFamily="34" charset="0"/>
                <a:ea typeface="+mn-ea"/>
                <a:cs typeface="+mn-cs"/>
              </a:rPr>
              <a:t>Background information</a:t>
            </a:r>
            <a:endParaRPr lang="da-DK" sz="1200" kern="1200">
              <a:solidFill>
                <a:schemeClr val="tx1"/>
              </a:solidFill>
              <a:effectLst/>
            </a:endParaRPr>
          </a:p>
          <a:p>
            <a:pPr marL="179705" indent="-179705"/>
            <a:r>
              <a:rPr lang="en-US" sz="1200" kern="1200" dirty="0">
                <a:solidFill>
                  <a:schemeClr val="tx1"/>
                </a:solidFill>
                <a:effectLst/>
                <a:latin typeface="Avenir Next LT Pro"/>
              </a:rPr>
              <a:t>A transitional arrangement will be introduced for the use of additional leave days until the </a:t>
            </a:r>
            <a:r>
              <a:rPr lang="en-US" dirty="0">
                <a:latin typeface="Avenir Next LT Pro"/>
              </a:rPr>
              <a:t>Flexible</a:t>
            </a:r>
            <a:r>
              <a:rPr lang="en-US" sz="1200" kern="1200" dirty="0">
                <a:solidFill>
                  <a:schemeClr val="tx1"/>
                </a:solidFill>
                <a:effectLst/>
                <a:latin typeface="Avenir Next LT Pro"/>
              </a:rPr>
              <a:t> </a:t>
            </a:r>
            <a:r>
              <a:rPr lang="en-US" dirty="0">
                <a:latin typeface="Avenir Next LT Pro"/>
              </a:rPr>
              <a:t>Choice Account</a:t>
            </a:r>
            <a:r>
              <a:rPr lang="en-US" sz="1200" kern="1200" dirty="0">
                <a:solidFill>
                  <a:schemeClr val="tx1"/>
                </a:solidFill>
                <a:effectLst/>
                <a:latin typeface="Avenir Next LT Pro"/>
              </a:rPr>
              <a:t> is fully implemented.</a:t>
            </a:r>
            <a:endParaRPr lang="da-DK" sz="1200" kern="1200" dirty="0">
              <a:solidFill>
                <a:schemeClr val="tx1"/>
              </a:solidFill>
              <a:effectLst/>
              <a:latin typeface="Avenir Next LT Pro"/>
            </a:endParaRPr>
          </a:p>
          <a:p>
            <a:pPr marL="179705" indent="-179705"/>
            <a:r>
              <a:rPr lang="en-US" sz="1200" kern="1200" dirty="0">
                <a:solidFill>
                  <a:schemeClr val="tx1"/>
                </a:solidFill>
                <a:effectLst/>
                <a:latin typeface="Avenir Next LT Pro"/>
              </a:rPr>
              <a:t>The right to accumulate leave will be strengthened, even though the leave savings scheme from OK24 will be discontinued.</a:t>
            </a:r>
            <a:endParaRPr lang="da-DK" sz="1200" kern="1200" dirty="0">
              <a:solidFill>
                <a:schemeClr val="tx1"/>
              </a:solidFill>
              <a:effectLst/>
              <a:latin typeface="Avenir Next LT Pro"/>
            </a:endParaRPr>
          </a:p>
          <a:p>
            <a:pPr marL="179705" indent="-179705"/>
            <a:r>
              <a:rPr lang="en-US" sz="1200" kern="1200" dirty="0">
                <a:solidFill>
                  <a:schemeClr val="tx1"/>
                </a:solidFill>
                <a:effectLst/>
                <a:latin typeface="Avenir Next LT Pro"/>
              </a:rPr>
              <a:t>Employees may still accumulate up to 15 additional leave days, corresponding to three weeks.</a:t>
            </a:r>
            <a:endParaRPr lang="da-DK" sz="1200" kern="1200" dirty="0">
              <a:solidFill>
                <a:schemeClr val="tx1"/>
              </a:solidFill>
              <a:effectLst/>
              <a:latin typeface="Avenir Next LT Pro"/>
            </a:endParaRPr>
          </a:p>
          <a:p>
            <a:pPr marL="179705" indent="-179705"/>
            <a:r>
              <a:rPr lang="en-US" sz="1200" kern="1200">
                <a:solidFill>
                  <a:schemeClr val="tx1"/>
                </a:solidFill>
                <a:effectLst/>
                <a:latin typeface="Avenir Next LT Pro"/>
              </a:rPr>
              <a:t>The number of overtime hours that can be converted into accumulated leave days under the collective agreement will increase from 74 hours to 111 hours, corresponding to three weeks.</a:t>
            </a:r>
          </a:p>
        </p:txBody>
      </p:sp>
      <p:sp>
        <p:nvSpPr>
          <p:cNvPr id="4" name="Pladsholder til slidenummer 3"/>
          <p:cNvSpPr>
            <a:spLocks noGrp="1"/>
          </p:cNvSpPr>
          <p:nvPr>
            <p:ph type="sldNum" sz="quarter" idx="5"/>
          </p:nvPr>
        </p:nvSpPr>
        <p:spPr/>
        <p:txBody>
          <a:bodyPr/>
          <a:lstStyle/>
          <a:p>
            <a:fld id="{A16CFAD1-D197-4A88-B173-A6412E995EE5}" type="slidenum">
              <a:rPr lang="en-GB" smtClean="0"/>
              <a:pPr/>
              <a:t>4</a:t>
            </a:fld>
            <a:endParaRPr lang="en-GB">
              <a:latin typeface="Avenir Next LT Pro" panose="020B0504020202020204" pitchFamily="34" charset="0"/>
            </a:endParaRPr>
          </a:p>
        </p:txBody>
      </p:sp>
    </p:spTree>
    <p:extLst>
      <p:ext uri="{BB962C8B-B14F-4D97-AF65-F5344CB8AC3E}">
        <p14:creationId xmlns:p14="http://schemas.microsoft.com/office/powerpoint/2010/main" val="1625004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en-US" sz="1200" b="1" kern="1200">
                <a:solidFill>
                  <a:schemeClr val="tx1"/>
                </a:solidFill>
                <a:effectLst/>
                <a:latin typeface="Avenir Next LT Pro" panose="020B0504020202020204" pitchFamily="34" charset="0"/>
                <a:ea typeface="+mn-ea"/>
                <a:cs typeface="+mn-cs"/>
              </a:rPr>
              <a:t>Speakers notes</a:t>
            </a:r>
            <a:endParaRPr lang="da-DK" sz="1200" kern="1200">
              <a:solidFill>
                <a:schemeClr val="tx1"/>
              </a:solidFill>
              <a:effectLst/>
            </a:endParaRPr>
          </a:p>
          <a:p>
            <a:pPr marL="179705" indent="-179705"/>
            <a:r>
              <a:rPr lang="en-US" sz="1200" kern="1200" dirty="0">
                <a:solidFill>
                  <a:schemeClr val="tx1"/>
                </a:solidFill>
                <a:effectLst/>
                <a:latin typeface="Avenir Next LT Pro"/>
              </a:rPr>
              <a:t>Leave to care for a sick child remains a possibility if work duties allow. It is therefore not an absolute entitlement. For the negotiators, it was important to ensure that this leave is paid.</a:t>
            </a:r>
            <a:br>
              <a:rPr lang="en-US" sz="1200" kern="1200" dirty="0">
                <a:effectLst/>
                <a:latin typeface="Avenir Next LT Pro" panose="020B0504020202020204" pitchFamily="34" charset="0"/>
              </a:rPr>
            </a:br>
            <a:r>
              <a:rPr lang="en-US" sz="1200" kern="1200" dirty="0">
                <a:solidFill>
                  <a:schemeClr val="tx1"/>
                </a:solidFill>
                <a:effectLst/>
                <a:latin typeface="Avenir Next LT Pro"/>
              </a:rPr>
              <a:t>(In the private sector leave to care for a sick child beyond the first sick day is linked to flexible benefits schemes. Employees have the right to take leave, but must finance their pay themselves through their flexible benefits funds.)</a:t>
            </a:r>
            <a:endParaRPr lang="da-DK" sz="1200" kern="1200" dirty="0">
              <a:solidFill>
                <a:schemeClr val="tx1"/>
              </a:solidFill>
              <a:effectLst/>
              <a:latin typeface="Avenir Next LT Pro"/>
            </a:endParaRPr>
          </a:p>
          <a:p>
            <a:pPr marL="179705" indent="-179705"/>
            <a:r>
              <a:rPr lang="en-US" sz="1200" kern="1200" dirty="0">
                <a:solidFill>
                  <a:schemeClr val="tx1"/>
                </a:solidFill>
                <a:effectLst/>
                <a:latin typeface="Avenir Next LT Pro"/>
              </a:rPr>
              <a:t>A number of improvements have been introduced to parental leave rights and other types of family-related leave, including:</a:t>
            </a:r>
            <a:endParaRPr lang="da-DK" sz="1200" kern="1200" dirty="0">
              <a:solidFill>
                <a:schemeClr val="tx1"/>
              </a:solidFill>
              <a:effectLst/>
              <a:latin typeface="Avenir Next LT Pro"/>
            </a:endParaRPr>
          </a:p>
          <a:p>
            <a:pPr marL="359410" lvl="1" indent="-179705">
              <a:buFont typeface="Courier New" panose="020B0604020202020204" pitchFamily="34" charset="0"/>
              <a:buChar char="o"/>
            </a:pPr>
            <a:r>
              <a:rPr lang="en-US" sz="1200" kern="1200">
                <a:solidFill>
                  <a:schemeClr val="tx1"/>
                </a:solidFill>
                <a:effectLst/>
                <a:latin typeface="Avenir Next LT Pro"/>
              </a:rPr>
              <a:t>Improved entitlement to paid leave for single parents with sole custody.</a:t>
            </a:r>
            <a:endParaRPr lang="da-DK" sz="1200" kern="1200">
              <a:solidFill>
                <a:schemeClr val="tx1"/>
              </a:solidFill>
              <a:effectLst/>
              <a:latin typeface="Avenir Next LT Pro"/>
            </a:endParaRPr>
          </a:p>
          <a:p>
            <a:pPr marL="359410" lvl="1" indent="-179705">
              <a:buFont typeface="Courier New" panose="020B0604020202020204" pitchFamily="34" charset="0"/>
              <a:buChar char="o"/>
            </a:pPr>
            <a:r>
              <a:rPr lang="en-US" sz="1200" kern="1200" dirty="0">
                <a:solidFill>
                  <a:schemeClr val="tx1"/>
                </a:solidFill>
                <a:effectLst/>
                <a:latin typeface="Avenir Next LT Pro"/>
              </a:rPr>
              <a:t>Paid leave for social parents and close family members, both immediately after the birth or placement of the child (the first 10 weeks) and after the first 10 weeks.</a:t>
            </a:r>
            <a:endParaRPr lang="da-DK" sz="1200" kern="1200" dirty="0">
              <a:solidFill>
                <a:schemeClr val="tx1"/>
              </a:solidFill>
              <a:effectLst/>
              <a:latin typeface="Avenir Next LT Pro"/>
            </a:endParaRPr>
          </a:p>
          <a:p>
            <a:pPr marL="359410" lvl="1" indent="-179705">
              <a:buFont typeface="Courier New" panose="020B0604020202020204" pitchFamily="34" charset="0"/>
              <a:buChar char="o"/>
            </a:pPr>
            <a:r>
              <a:rPr lang="en-US" sz="1200" kern="1200" dirty="0">
                <a:solidFill>
                  <a:schemeClr val="tx1"/>
                </a:solidFill>
                <a:effectLst/>
                <a:latin typeface="Avenir Next LT Pro"/>
              </a:rPr>
              <a:t>Bereavement leave: up to 12 weeks of paid leave for the surviving parent if the other parent dies before the child turns 18. This improvement will take effect when the Act “</a:t>
            </a:r>
            <a:r>
              <a:rPr lang="en-US" sz="1200" kern="1200" dirty="0" err="1">
                <a:solidFill>
                  <a:schemeClr val="tx1"/>
                </a:solidFill>
                <a:effectLst/>
                <a:latin typeface="Avenir Next LT Pro"/>
              </a:rPr>
              <a:t>Sorgorlov</a:t>
            </a:r>
            <a:r>
              <a:rPr lang="en-US" sz="1200" kern="1200" dirty="0">
                <a:solidFill>
                  <a:schemeClr val="tx1"/>
                </a:solidFill>
                <a:effectLst/>
                <a:latin typeface="Avenir Next LT Pro"/>
              </a:rPr>
              <a:t> </a:t>
            </a:r>
            <a:r>
              <a:rPr lang="en-US" sz="1200" kern="1200" dirty="0" err="1">
                <a:solidFill>
                  <a:schemeClr val="tx1"/>
                </a:solidFill>
                <a:effectLst/>
                <a:latin typeface="Avenir Next LT Pro"/>
              </a:rPr>
              <a:t>til</a:t>
            </a:r>
            <a:r>
              <a:rPr lang="en-US" sz="1200" kern="1200" dirty="0">
                <a:solidFill>
                  <a:schemeClr val="tx1"/>
                </a:solidFill>
                <a:effectLst/>
                <a:latin typeface="Avenir Next LT Pro"/>
              </a:rPr>
              <a:t> </a:t>
            </a:r>
            <a:r>
              <a:rPr lang="en-US" sz="1200" kern="1200" dirty="0" err="1">
                <a:solidFill>
                  <a:schemeClr val="tx1"/>
                </a:solidFill>
                <a:effectLst/>
                <a:latin typeface="Avenir Next LT Pro"/>
              </a:rPr>
              <a:t>en</a:t>
            </a:r>
            <a:r>
              <a:rPr lang="en-US" sz="1200" kern="1200" dirty="0">
                <a:solidFill>
                  <a:schemeClr val="tx1"/>
                </a:solidFill>
                <a:effectLst/>
                <a:latin typeface="Avenir Next LT Pro"/>
              </a:rPr>
              <a:t> </a:t>
            </a:r>
            <a:r>
              <a:rPr lang="en-US" sz="1200" kern="1200" dirty="0" err="1">
                <a:solidFill>
                  <a:schemeClr val="tx1"/>
                </a:solidFill>
                <a:effectLst/>
                <a:latin typeface="Avenir Next LT Pro"/>
              </a:rPr>
              <a:t>efterlevende</a:t>
            </a:r>
            <a:r>
              <a:rPr lang="en-US" sz="1200" kern="1200" dirty="0">
                <a:solidFill>
                  <a:schemeClr val="tx1"/>
                </a:solidFill>
                <a:effectLst/>
                <a:latin typeface="Avenir Next LT Pro"/>
              </a:rPr>
              <a:t> </a:t>
            </a:r>
            <a:r>
              <a:rPr lang="en-US" sz="1200" kern="1200" dirty="0" err="1">
                <a:solidFill>
                  <a:schemeClr val="tx1"/>
                </a:solidFill>
                <a:effectLst/>
                <a:latin typeface="Avenir Next LT Pro"/>
              </a:rPr>
              <a:t>forælder</a:t>
            </a:r>
            <a:r>
              <a:rPr lang="en-US" sz="1200" kern="1200" dirty="0">
                <a:solidFill>
                  <a:schemeClr val="tx1"/>
                </a:solidFill>
                <a:effectLst/>
                <a:latin typeface="Avenir Next LT Pro"/>
              </a:rPr>
              <a:t> </a:t>
            </a:r>
            <a:r>
              <a:rPr lang="en-US" sz="1200" kern="1200" dirty="0" err="1">
                <a:solidFill>
                  <a:schemeClr val="tx1"/>
                </a:solidFill>
                <a:effectLst/>
                <a:latin typeface="Avenir Next LT Pro"/>
              </a:rPr>
              <a:t>til</a:t>
            </a:r>
            <a:r>
              <a:rPr lang="en-US" sz="1200" kern="1200" dirty="0">
                <a:solidFill>
                  <a:schemeClr val="tx1"/>
                </a:solidFill>
                <a:effectLst/>
                <a:latin typeface="Avenir Next LT Pro"/>
              </a:rPr>
              <a:t> et </a:t>
            </a:r>
            <a:r>
              <a:rPr lang="en-US" sz="1200" kern="1200" dirty="0" err="1">
                <a:solidFill>
                  <a:schemeClr val="tx1"/>
                </a:solidFill>
                <a:effectLst/>
                <a:latin typeface="Avenir Next LT Pro"/>
              </a:rPr>
              <a:t>mindreårigt</a:t>
            </a:r>
            <a:r>
              <a:rPr lang="en-US" sz="1200" kern="1200" dirty="0">
                <a:solidFill>
                  <a:schemeClr val="tx1"/>
                </a:solidFill>
                <a:effectLst/>
                <a:latin typeface="Avenir Next LT Pro"/>
              </a:rPr>
              <a:t> barn” is expected to enter into force on 1 January 2027.</a:t>
            </a:r>
            <a:endParaRPr lang="da-DK" sz="1200" kern="1200" dirty="0">
              <a:solidFill>
                <a:schemeClr val="tx1"/>
              </a:solidFill>
              <a:effectLst/>
              <a:latin typeface="Avenir Next LT Pro"/>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5</a:t>
            </a:fld>
            <a:endParaRPr lang="en-GB">
              <a:latin typeface="Avenir Next LT Pro" panose="020B0504020202020204" pitchFamily="34" charset="0"/>
            </a:endParaRPr>
          </a:p>
        </p:txBody>
      </p:sp>
    </p:spTree>
    <p:extLst>
      <p:ext uri="{BB962C8B-B14F-4D97-AF65-F5344CB8AC3E}">
        <p14:creationId xmlns:p14="http://schemas.microsoft.com/office/powerpoint/2010/main" val="337690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6</a:t>
            </a:fld>
            <a:endParaRPr lang="en-GB">
              <a:latin typeface="Avenir Next LT Pro" panose="020B0504020202020204" pitchFamily="34" charset="0"/>
            </a:endParaRPr>
          </a:p>
        </p:txBody>
      </p:sp>
    </p:spTree>
    <p:extLst>
      <p:ext uri="{BB962C8B-B14F-4D97-AF65-F5344CB8AC3E}">
        <p14:creationId xmlns:p14="http://schemas.microsoft.com/office/powerpoint/2010/main" val="382817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9705" indent="-179705"/>
            <a:r>
              <a:rPr lang="en-US" sz="1200" kern="1200">
                <a:solidFill>
                  <a:schemeClr val="tx1"/>
                </a:solidFill>
                <a:effectLst/>
                <a:latin typeface="Avenir Next LT Pro" panose="020B0504020202020204" pitchFamily="34" charset="0"/>
                <a:ea typeface="+mn-ea"/>
                <a:cs typeface="+mn-cs"/>
              </a:rPr>
              <a:t>The job category Professional Expert is intended for highly qualified specialists who do not pursue a management career path.</a:t>
            </a:r>
            <a:endParaRPr lang="da-DK" sz="1200" kern="1200">
              <a:solidFill>
                <a:schemeClr val="tx1"/>
              </a:solidFill>
              <a:effectLst/>
            </a:endParaRPr>
          </a:p>
        </p:txBody>
      </p:sp>
      <p:sp>
        <p:nvSpPr>
          <p:cNvPr id="4" name="Pladsholder til slidenummer 3"/>
          <p:cNvSpPr>
            <a:spLocks noGrp="1"/>
          </p:cNvSpPr>
          <p:nvPr>
            <p:ph type="sldNum" sz="quarter" idx="5"/>
          </p:nvPr>
        </p:nvSpPr>
        <p:spPr/>
        <p:txBody>
          <a:bodyPr/>
          <a:lstStyle/>
          <a:p>
            <a:fld id="{A16CFAD1-D197-4A88-B173-A6412E995EE5}" type="slidenum">
              <a:rPr lang="en-GB" smtClean="0"/>
              <a:pPr/>
              <a:t>7</a:t>
            </a:fld>
            <a:endParaRPr lang="en-GB">
              <a:latin typeface="Avenir Next LT Pro" panose="020B0504020202020204" pitchFamily="34" charset="0"/>
            </a:endParaRPr>
          </a:p>
        </p:txBody>
      </p:sp>
    </p:spTree>
    <p:extLst>
      <p:ext uri="{BB962C8B-B14F-4D97-AF65-F5344CB8AC3E}">
        <p14:creationId xmlns:p14="http://schemas.microsoft.com/office/powerpoint/2010/main" val="120311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en-US" sz="1200" b="1" kern="1200">
                <a:solidFill>
                  <a:schemeClr val="tx1"/>
                </a:solidFill>
                <a:effectLst/>
                <a:latin typeface="Avenir Next LT Pro" panose="020B0504020202020204" pitchFamily="34" charset="0"/>
                <a:ea typeface="+mn-ea"/>
                <a:cs typeface="+mn-cs"/>
              </a:rPr>
              <a:t>Speakers notes</a:t>
            </a:r>
            <a:endParaRPr lang="da-DK" sz="1200" kern="1200">
              <a:solidFill>
                <a:schemeClr val="tx1"/>
              </a:solidFill>
              <a:effectLst/>
            </a:endParaRPr>
          </a:p>
          <a:p>
            <a:pPr marL="179705" marR="0" lvl="0" indent="-1797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venir Next LT Pro"/>
              </a:rPr>
              <a:t>The employers wanted a larger share of the salary to be negotiated locally. </a:t>
            </a:r>
            <a:r>
              <a:rPr lang="en-US" sz="1200" kern="1200" dirty="0">
                <a:solidFill>
                  <a:schemeClr val="tx1"/>
                </a:solidFill>
                <a:effectLst/>
                <a:latin typeface="Avenir Next LT Pro"/>
              </a:rPr>
              <a:t> Our negotiators, on the other hand, took the position that if additional funds were to be allocated to local negotiations, the amount should be kept as limited as possible while ensuring that the funds are actually available at the workplaces and that there is a maximum of transparency in how they are distributed.</a:t>
            </a:r>
            <a:endParaRPr lang="da-DK" sz="1200" kern="1200" dirty="0">
              <a:solidFill>
                <a:schemeClr val="tx1"/>
              </a:solidFill>
              <a:effectLst/>
              <a:latin typeface="Avenir Next LT Pro"/>
            </a:endParaRPr>
          </a:p>
          <a:p>
            <a:pPr marL="179705" indent="-179705"/>
            <a:r>
              <a:rPr lang="en-US" sz="1200" kern="1200" dirty="0">
                <a:solidFill>
                  <a:schemeClr val="tx1"/>
                </a:solidFill>
                <a:effectLst/>
                <a:latin typeface="Avenir Next LT Pro"/>
              </a:rPr>
              <a:t>The parties have agreed that locally negotiated pay outcomes will be monitored over time, and the 0.2% will be included in the institutions’ price and wage adjustment (P/L regulation).</a:t>
            </a:r>
            <a:endParaRPr lang="da-DK" sz="1200" kern="1200" dirty="0">
              <a:solidFill>
                <a:schemeClr val="tx1"/>
              </a:solidFill>
              <a:effectLst/>
              <a:latin typeface="Avenir Next LT Pro"/>
            </a:endParaRPr>
          </a:p>
          <a:p>
            <a:pPr marL="179705" indent="-179705"/>
            <a:r>
              <a:rPr lang="en-US" sz="1200" kern="1200">
                <a:solidFill>
                  <a:schemeClr val="tx1"/>
                </a:solidFill>
                <a:effectLst/>
                <a:latin typeface="Avenir Next LT Pro"/>
              </a:rPr>
              <a:t>The funds must be added on top of the pay that is already negotiated locally, so the expectation is that the new funds will increase the share of pay determined through local negotiations.</a:t>
            </a:r>
            <a:endParaRPr lang="da-DK" sz="1200" kern="1200">
              <a:solidFill>
                <a:schemeClr val="tx1"/>
              </a:solidFill>
              <a:effectLst/>
              <a:latin typeface="Avenir Next LT Pro"/>
            </a:endParaRPr>
          </a:p>
          <a:p>
            <a:pPr marL="179705" indent="-179705"/>
            <a:r>
              <a:rPr lang="en-US" sz="1200" kern="1200">
                <a:solidFill>
                  <a:schemeClr val="tx1"/>
                </a:solidFill>
                <a:effectLst/>
                <a:latin typeface="Avenir Next LT Pro"/>
              </a:rPr>
              <a:t>Local pay formation may be agreed for individual employees, for groups of employees, or through pre-agreed local arrangements.</a:t>
            </a:r>
            <a:endParaRPr lang="da-DK" sz="1200" kern="1200">
              <a:solidFill>
                <a:schemeClr val="tx1"/>
              </a:solidFill>
              <a:effectLst/>
              <a:latin typeface="Avenir Next LT Pro"/>
            </a:endParaRPr>
          </a:p>
          <a:p>
            <a:pPr marL="179705" indent="-179705"/>
            <a:r>
              <a:rPr lang="en-US" sz="1200" kern="1200" dirty="0">
                <a:solidFill>
                  <a:schemeClr val="tx1"/>
                </a:solidFill>
                <a:effectLst/>
                <a:latin typeface="Avenir Next LT Pro"/>
              </a:rPr>
              <a:t>The term “one-off payment” will be replaced by “bonus”. It will also become possible to agree on retention bonuses, for example in connection with time-limited projects where it is important to retain</a:t>
            </a:r>
            <a:r>
              <a:rPr lang="en-US" sz="1200" kern="1200">
                <a:solidFill>
                  <a:schemeClr val="tx1"/>
                </a:solidFill>
                <a:effectLst/>
                <a:latin typeface="Avenir Next LT Pro"/>
              </a:rPr>
              <a:t> key employees.</a:t>
            </a:r>
            <a:endParaRPr lang="da-DK" sz="1200" kern="1200">
              <a:solidFill>
                <a:schemeClr val="tx1"/>
              </a:solidFill>
              <a:effectLst/>
              <a:latin typeface="Avenir Next LT Pro"/>
            </a:endParaRPr>
          </a:p>
          <a:p>
            <a:pPr marL="0" indent="0">
              <a:buNone/>
            </a:pPr>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8</a:t>
            </a:fld>
            <a:endParaRPr lang="en-GB">
              <a:latin typeface="Avenir Next LT Pro" panose="020B0504020202020204" pitchFamily="34" charset="0"/>
            </a:endParaRPr>
          </a:p>
        </p:txBody>
      </p:sp>
    </p:spTree>
    <p:extLst>
      <p:ext uri="{BB962C8B-B14F-4D97-AF65-F5344CB8AC3E}">
        <p14:creationId xmlns:p14="http://schemas.microsoft.com/office/powerpoint/2010/main" val="3163925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16CFAD1-D197-4A88-B173-A6412E995EE5}" type="slidenum">
              <a:rPr lang="en-GB" smtClean="0"/>
              <a:pPr/>
              <a:t>9</a:t>
            </a:fld>
            <a:endParaRPr lang="en-GB">
              <a:latin typeface="Avenir Next LT Pro" panose="020B0504020202020204" pitchFamily="34" charset="0"/>
            </a:endParaRPr>
          </a:p>
        </p:txBody>
      </p:sp>
    </p:spTree>
    <p:extLst>
      <p:ext uri="{BB962C8B-B14F-4D97-AF65-F5344CB8AC3E}">
        <p14:creationId xmlns:p14="http://schemas.microsoft.com/office/powerpoint/2010/main" val="3853127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4533900" cy="68768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0" y="2311399"/>
            <a:ext cx="7586663" cy="4565461"/>
          </a:xfrm>
          <a:solidFill>
            <a:schemeClr val="accent4"/>
          </a:solidFill>
        </p:spPr>
        <p:txBody>
          <a:bodyPr lIns="540000" tIns="540000" rIns="540000" bIns="540000" anchor="ctr" anchorCtr="0"/>
          <a:lstStyle>
            <a:lvl1pPr algn="l">
              <a:defRPr sz="4000"/>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4CEE0F2-B3B6-4D09-B7B6-541DAA206A45}" type="datetime2">
              <a:rPr lang="da-DK" smtClean="0"/>
              <a:t>17. marts 2026</a:t>
            </a:fld>
            <a:endParaRPr lang="da-DK" sz="1100"/>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sp>
        <p:nvSpPr>
          <p:cNvPr id="3" name="Picture Placeholder 12">
            <a:extLst>
              <a:ext uri="{FF2B5EF4-FFF2-40B4-BE49-F238E27FC236}">
                <a16:creationId xmlns:a16="http://schemas.microsoft.com/office/drawing/2014/main" id="{2107BE4D-F253-57E5-B607-E0BC2B4E457B}"/>
              </a:ext>
            </a:extLst>
          </p:cNvPr>
          <p:cNvSpPr>
            <a:spLocks noGrp="1"/>
          </p:cNvSpPr>
          <p:nvPr>
            <p:ph type="pic" sz="quarter" idx="14"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2"/>
            <a:srcRect/>
            <a:stretch>
              <a:fillRect l="-17069" r="-17069"/>
            </a:stretch>
          </a:blipFill>
        </p:spPr>
        <p:txBody>
          <a:bodyPr wrap="square" tIns="72000" bIns="0" anchor="t" anchorCtr="0">
            <a:noAutofit/>
          </a:bodyPr>
          <a:lstStyle>
            <a:lvl1pPr algn="ctr">
              <a:buNone/>
              <a:defRPr sz="1200">
                <a:solidFill>
                  <a:schemeClr val="bg1"/>
                </a:solidFill>
              </a:defRPr>
            </a:lvl1pPr>
          </a:lstStyle>
          <a:p>
            <a:r>
              <a:rPr lang="da-DK"/>
              <a:t>Klik på ikonet for at tilføje billede</a:t>
            </a:r>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802800"/>
            <a:ext cx="11473200" cy="1274400"/>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60000" y="2080799"/>
            <a:ext cx="7526700" cy="4056475"/>
          </a:xfrm>
        </p:spPr>
        <p:txBody>
          <a:bodyPr/>
          <a:lstStyle>
            <a:lvl1pPr>
              <a:defRPr/>
            </a:lvl1pPr>
          </a:lstStyle>
          <a:p>
            <a:pPr lvl="0"/>
            <a:r>
              <a:rPr lang="da-DK" noProof="0"/>
              <a:t>Klik for at tilføje tekst</a:t>
            </a:r>
          </a:p>
          <a:p>
            <a:pPr lvl="1"/>
            <a:r>
              <a:rPr lang="da-DK"/>
              <a:t>Andet niveau</a:t>
            </a:r>
          </a:p>
          <a:p>
            <a:pPr lvl="2"/>
            <a:r>
              <a:rPr lang="da-DK"/>
              <a:t>Tredje niveau</a:t>
            </a:r>
          </a:p>
          <a:p>
            <a:pPr lvl="3"/>
            <a:r>
              <a:rPr lang="da-DK"/>
              <a:t>Fjerde niveau</a:t>
            </a:r>
          </a:p>
          <a:p>
            <a:pPr lvl="4"/>
            <a:r>
              <a:rPr lang="da-DK"/>
              <a:t>Femte niveau</a:t>
            </a:r>
            <a:endParaRPr lang="da-DK" noProof="0"/>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2731011111"/>
      </p:ext>
    </p:extLst>
  </p:cSld>
  <p:clrMapOvr>
    <a:masterClrMapping/>
  </p:clrMapOvr>
  <p:extLst>
    <p:ext uri="{DCECCB84-F9BA-43D5-87BE-67443E8EF086}">
      <p15:sldGuideLst xmlns:p15="http://schemas.microsoft.com/office/powerpoint/2012/main">
        <p15:guide id="1" orient="horz" pos="505" userDrawn="1">
          <p15:clr>
            <a:srgbClr val="A4A3A4"/>
          </p15:clr>
        </p15:guide>
        <p15:guide id="3" orient="horz" pos="3866" userDrawn="1">
          <p15:clr>
            <a:srgbClr val="A4A3A4"/>
          </p15:clr>
        </p15:guide>
        <p15:guide id="4" orient="horz" pos="1310"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 B">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9" y="2080800"/>
            <a:ext cx="7526701" cy="4057200"/>
          </a:xfrm>
        </p:spPr>
        <p:txBody>
          <a:bodyPr/>
          <a:lstStyle>
            <a:lvl1pPr>
              <a:defRPr/>
            </a:lvl1pPr>
          </a:lstStyle>
          <a:p>
            <a:pPr lvl="0"/>
            <a:r>
              <a:rPr lang="da-DK" noProof="0"/>
              <a:t>Klik for at tilføje tekst</a:t>
            </a:r>
          </a:p>
          <a:p>
            <a:pPr lvl="1"/>
            <a:r>
              <a:rPr lang="da-DK"/>
              <a:t>Andet niveau</a:t>
            </a:r>
          </a:p>
          <a:p>
            <a:pPr lvl="2"/>
            <a:r>
              <a:rPr lang="da-DK"/>
              <a:t>Tredje niveau</a:t>
            </a:r>
          </a:p>
          <a:p>
            <a:pPr lvl="3"/>
            <a:r>
              <a:rPr lang="da-DK"/>
              <a:t>Fjerde niveau</a:t>
            </a:r>
          </a:p>
          <a:p>
            <a:pPr lvl="4"/>
            <a:r>
              <a:rPr lang="da-DK"/>
              <a:t>Femte niveau</a:t>
            </a:r>
            <a:endParaRPr lang="da-DK" noProof="0"/>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8251200" y="2080800"/>
            <a:ext cx="3582000" cy="405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084748968"/>
      </p:ext>
    </p:extLst>
  </p:cSld>
  <p:clrMapOvr>
    <a:masterClrMapping/>
  </p:clrMapOvr>
  <p:extLst>
    <p:ext uri="{DCECCB84-F9BA-43D5-87BE-67443E8EF086}">
      <p15:sldGuideLst xmlns:p15="http://schemas.microsoft.com/office/powerpoint/2012/main">
        <p15:guide id="1" orient="horz" pos="1310" userDrawn="1">
          <p15:clr>
            <a:srgbClr val="A4A3A4"/>
          </p15:clr>
        </p15:guide>
        <p15:guide id="2" orient="horz" pos="505" userDrawn="1">
          <p15:clr>
            <a:srgbClr val="A4A3A4"/>
          </p15:clr>
        </p15:guide>
        <p15:guide id="3" orient="horz" pos="3866"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 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9" y="2080800"/>
            <a:ext cx="5555026" cy="4053600"/>
          </a:xfrm>
        </p:spPr>
        <p:txBody>
          <a:bodyPr/>
          <a:lstStyle>
            <a:lvl1pPr>
              <a:defRPr/>
            </a:lvl1pPr>
          </a:lstStyle>
          <a:p>
            <a:pPr lvl="0"/>
            <a:r>
              <a:rPr lang="da-DK" noProof="0"/>
              <a:t>Klik for at tilføje tekst</a:t>
            </a:r>
          </a:p>
          <a:p>
            <a:pPr lvl="1"/>
            <a:r>
              <a:rPr lang="da-DK"/>
              <a:t>Andet niveau</a:t>
            </a:r>
          </a:p>
          <a:p>
            <a:pPr lvl="2"/>
            <a:r>
              <a:rPr lang="da-DK"/>
              <a:t>Tredje niveau</a:t>
            </a:r>
          </a:p>
          <a:p>
            <a:pPr lvl="3"/>
            <a:r>
              <a:rPr lang="da-DK"/>
              <a:t>Fjerde niveau</a:t>
            </a:r>
          </a:p>
          <a:p>
            <a:pPr lvl="4"/>
            <a:r>
              <a:rPr lang="da-DK"/>
              <a:t>Femte niveau</a:t>
            </a:r>
            <a:endParaRPr lang="da-DK" noProof="0"/>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6275388" y="2084400"/>
            <a:ext cx="5556250" cy="40497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1156441848"/>
      </p:ext>
    </p:extLst>
  </p:cSld>
  <p:clrMapOvr>
    <a:masterClrMapping/>
  </p:clrMapOvr>
  <p:extLst>
    <p:ext uri="{DCECCB84-F9BA-43D5-87BE-67443E8EF086}">
      <p15:sldGuideLst xmlns:p15="http://schemas.microsoft.com/office/powerpoint/2012/main">
        <p15:guide id="1" orient="horz" pos="1310" userDrawn="1">
          <p15:clr>
            <a:srgbClr val="A4A3A4"/>
          </p15:clr>
        </p15:guide>
        <p15:guide id="2" orient="horz" pos="505" userDrawn="1">
          <p15:clr>
            <a:srgbClr val="A4A3A4"/>
          </p15:clr>
        </p15:guide>
        <p15:guide id="3" orient="horz" pos="3866"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 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8" y="2080800"/>
            <a:ext cx="11471640" cy="4053600"/>
          </a:xfrm>
        </p:spPr>
        <p:txBody>
          <a:bodyPr/>
          <a:lstStyle>
            <a:lvl1pPr>
              <a:defRPr/>
            </a:lvl1pPr>
          </a:lstStyle>
          <a:p>
            <a:pPr lvl="0"/>
            <a:r>
              <a:rPr lang="da-DK" noProof="0"/>
              <a:t>Klik for at tilføje tekst</a:t>
            </a:r>
          </a:p>
          <a:p>
            <a:pPr lvl="1"/>
            <a:r>
              <a:rPr lang="da-DK"/>
              <a:t>Andet niveau</a:t>
            </a:r>
          </a:p>
          <a:p>
            <a:pPr lvl="2"/>
            <a:r>
              <a:rPr lang="da-DK"/>
              <a:t>Tredje niveau</a:t>
            </a:r>
          </a:p>
          <a:p>
            <a:pPr lvl="3"/>
            <a:r>
              <a:rPr lang="da-DK"/>
              <a:t>Fjerde niveau</a:t>
            </a:r>
          </a:p>
          <a:p>
            <a:pPr lvl="4"/>
            <a:r>
              <a:rPr lang="da-DK"/>
              <a:t>Femte niveau</a:t>
            </a:r>
            <a:endParaRPr lang="da-DK" noProof="0"/>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89863084"/>
      </p:ext>
    </p:extLst>
  </p:cSld>
  <p:clrMapOvr>
    <a:masterClrMapping/>
  </p:clrMapOvr>
  <p:extLst>
    <p:ext uri="{DCECCB84-F9BA-43D5-87BE-67443E8EF086}">
      <p15:sldGuideLst xmlns:p15="http://schemas.microsoft.com/office/powerpoint/2012/main">
        <p15:guide id="1" orient="horz" pos="505" userDrawn="1">
          <p15:clr>
            <a:srgbClr val="A4A3A4"/>
          </p15:clr>
        </p15:guide>
        <p15:guide id="2" orient="horz" pos="1310" userDrawn="1">
          <p15:clr>
            <a:srgbClr val="A4A3A4"/>
          </p15:clr>
        </p15:guide>
        <p15:guide id="3" orient="horz" pos="3866"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 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8" y="2080800"/>
            <a:ext cx="3583352" cy="4057200"/>
          </a:xfrm>
        </p:spPr>
        <p:txBody>
          <a:bodyPr/>
          <a:lstStyle>
            <a:lvl1pPr>
              <a:defRPr/>
            </a:lvl1pPr>
          </a:lstStyle>
          <a:p>
            <a:pPr lvl="0"/>
            <a:r>
              <a:rPr lang="da-DK" noProof="0"/>
              <a:t>Klik for at tilføje tekst</a:t>
            </a:r>
          </a:p>
          <a:p>
            <a:pPr lvl="1"/>
            <a:r>
              <a:rPr lang="da-DK"/>
              <a:t>Andet niveau</a:t>
            </a:r>
          </a:p>
          <a:p>
            <a:pPr lvl="2"/>
            <a:r>
              <a:rPr lang="da-DK"/>
              <a:t>Tredje niveau</a:t>
            </a:r>
          </a:p>
          <a:p>
            <a:pPr lvl="3"/>
            <a:r>
              <a:rPr lang="da-DK"/>
              <a:t>Fjerde niveau</a:t>
            </a:r>
          </a:p>
          <a:p>
            <a:pPr lvl="4"/>
            <a:r>
              <a:rPr lang="da-DK"/>
              <a:t>Femte niveau</a:t>
            </a:r>
            <a:endParaRPr lang="da-DK" noProof="0"/>
          </a:p>
        </p:txBody>
      </p:sp>
      <p:sp>
        <p:nvSpPr>
          <p:cNvPr id="11" name="Content Placeholder 10">
            <a:extLst>
              <a:ext uri="{FF2B5EF4-FFF2-40B4-BE49-F238E27FC236}">
                <a16:creationId xmlns:a16="http://schemas.microsoft.com/office/drawing/2014/main" id="{706FDC26-E8B8-4D7C-B745-43969B4F1E5A}"/>
              </a:ext>
            </a:extLst>
          </p:cNvPr>
          <p:cNvSpPr>
            <a:spLocks noGrp="1"/>
          </p:cNvSpPr>
          <p:nvPr>
            <p:ph sz="quarter" idx="14" hasCustomPrompt="1"/>
          </p:nvPr>
        </p:nvSpPr>
        <p:spPr>
          <a:xfrm>
            <a:off x="4303713" y="2080800"/>
            <a:ext cx="3582987" cy="405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6" name="Content Placeholder 5">
            <a:extLst>
              <a:ext uri="{FF2B5EF4-FFF2-40B4-BE49-F238E27FC236}">
                <a16:creationId xmlns:a16="http://schemas.microsoft.com/office/drawing/2014/main" id="{5CEE0A99-CA3B-459F-96C9-96E52727F6B1}"/>
              </a:ext>
            </a:extLst>
          </p:cNvPr>
          <p:cNvSpPr>
            <a:spLocks noGrp="1"/>
          </p:cNvSpPr>
          <p:nvPr>
            <p:ph sz="quarter" idx="15" hasCustomPrompt="1"/>
          </p:nvPr>
        </p:nvSpPr>
        <p:spPr>
          <a:xfrm>
            <a:off x="8251200" y="2080800"/>
            <a:ext cx="3583352" cy="405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611003986"/>
      </p:ext>
    </p:extLst>
  </p:cSld>
  <p:clrMapOvr>
    <a:masterClrMapping/>
  </p:clrMapOvr>
  <p:extLst>
    <p:ext uri="{DCECCB84-F9BA-43D5-87BE-67443E8EF086}">
      <p15:sldGuideLst xmlns:p15="http://schemas.microsoft.com/office/powerpoint/2012/main">
        <p15:guide id="1" orient="horz" pos="3866" userDrawn="1">
          <p15:clr>
            <a:srgbClr val="A4A3A4"/>
          </p15:clr>
        </p15:guide>
        <p15:guide id="2" orient="horz" pos="1310" userDrawn="1">
          <p15:clr>
            <a:srgbClr val="A4A3A4"/>
          </p15:clr>
        </p15:guide>
        <p15:guide id="3" orient="horz" pos="505"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 og billede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359998" y="2080800"/>
            <a:ext cx="7526702" cy="4053600"/>
          </a:xfrm>
        </p:spPr>
        <p:txBody>
          <a:bodyPr/>
          <a:lstStyle>
            <a:lvl1pPr>
              <a:defRPr/>
            </a:lvl1pPr>
          </a:lstStyle>
          <a:p>
            <a:pPr lvl="0"/>
            <a:r>
              <a:rPr lang="da-DK" noProof="0"/>
              <a:t>Klik for at tilføje tekst</a:t>
            </a:r>
          </a:p>
          <a:p>
            <a:pPr lvl="1"/>
            <a:r>
              <a:rPr lang="da-DK"/>
              <a:t>Andet niveau</a:t>
            </a:r>
          </a:p>
          <a:p>
            <a:pPr lvl="2"/>
            <a:r>
              <a:rPr lang="da-DK"/>
              <a:t>Tredje niveau</a:t>
            </a:r>
          </a:p>
          <a:p>
            <a:pPr lvl="3"/>
            <a:r>
              <a:rPr lang="da-DK"/>
              <a:t>Fjerde niveau</a:t>
            </a:r>
          </a:p>
          <a:p>
            <a:pPr lvl="4"/>
            <a:r>
              <a:rPr lang="da-DK"/>
              <a:t>Femte niveau</a:t>
            </a:r>
            <a:endParaRPr lang="da-DK" noProof="0"/>
          </a:p>
        </p:txBody>
      </p:sp>
      <p:sp>
        <p:nvSpPr>
          <p:cNvPr id="6" name="Picture Placeholder 5">
            <a:extLst>
              <a:ext uri="{FF2B5EF4-FFF2-40B4-BE49-F238E27FC236}">
                <a16:creationId xmlns:a16="http://schemas.microsoft.com/office/drawing/2014/main" id="{18C53645-E97D-4EC5-A3B9-9F3D1D18D4DB}"/>
              </a:ext>
            </a:extLst>
          </p:cNvPr>
          <p:cNvSpPr>
            <a:spLocks noGrp="1"/>
          </p:cNvSpPr>
          <p:nvPr>
            <p:ph type="pic" sz="quarter" idx="14" hasCustomPrompt="1"/>
          </p:nvPr>
        </p:nvSpPr>
        <p:spPr>
          <a:xfrm>
            <a:off x="8251200" y="2080800"/>
            <a:ext cx="3582000" cy="4052887"/>
          </a:xfrm>
          <a:solidFill>
            <a:schemeClr val="bg1">
              <a:lumMod val="95000"/>
            </a:schemeClr>
          </a:solidFill>
        </p:spPr>
        <p:txBody>
          <a:bodyPr tIns="72000"/>
          <a:lstStyle>
            <a:lvl1pPr algn="ctr">
              <a:buNone/>
              <a:defRPr sz="1400"/>
            </a:lvl1pPr>
          </a:lstStyle>
          <a:p>
            <a:r>
              <a:rPr lang="da-DK"/>
              <a:t>Klik på ikonet for at tilføje billede</a:t>
            </a:r>
          </a:p>
        </p:txBody>
      </p:sp>
      <p:sp>
        <p:nvSpPr>
          <p:cNvPr id="5" name="Text Placeholder 4">
            <a:extLst>
              <a:ext uri="{FF2B5EF4-FFF2-40B4-BE49-F238E27FC236}">
                <a16:creationId xmlns:a16="http://schemas.microsoft.com/office/drawing/2014/main" id="{2C445096-26DF-41F4-844B-CC7244D3C9E6}"/>
              </a:ext>
            </a:extLst>
          </p:cNvPr>
          <p:cNvSpPr>
            <a:spLocks noGrp="1"/>
          </p:cNvSpPr>
          <p:nvPr>
            <p:ph type="body" sz="quarter" idx="13" hasCustomPrompt="1"/>
          </p:nvPr>
        </p:nvSpPr>
        <p:spPr>
          <a:xfrm>
            <a:off x="360000" y="6138000"/>
            <a:ext cx="11473200" cy="360000"/>
          </a:xfrm>
        </p:spPr>
        <p:txBody>
          <a:bodyPr anchor="b"/>
          <a:lstStyle>
            <a:lvl1pPr>
              <a:buNone/>
              <a:defRPr sz="1000" i="1"/>
            </a:lvl1pPr>
          </a:lstStyle>
          <a:p>
            <a:pPr lvl="0"/>
            <a:r>
              <a:rPr lang="da-DK"/>
              <a:t>Indsæt noter</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21521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indhold A">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bwMode="ltGray">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0" name="Rectangle 9">
            <a:extLst>
              <a:ext uri="{FF2B5EF4-FFF2-40B4-BE49-F238E27FC236}">
                <a16:creationId xmlns:a16="http://schemas.microsoft.com/office/drawing/2014/main" id="{387492CE-ED5A-40E9-82FB-0D8950A47307}"/>
              </a:ext>
            </a:extLst>
          </p:cNvPr>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4000"/>
            </a:lvl1pPr>
          </a:lstStyle>
          <a:p>
            <a:r>
              <a:rPr lang="da-DK" noProof="0"/>
              <a:t>Klik for at tilføje tekst</a:t>
            </a:r>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4000" kern="1200" smtClean="0">
                <a:solidFill>
                  <a:schemeClr val="tx1"/>
                </a:solidFill>
                <a:latin typeface="+mj-lt"/>
                <a:ea typeface="+mj-ea"/>
                <a:cs typeface="+mj-cs"/>
              </a:defRPr>
            </a:lvl1pPr>
          </a:lstStyle>
          <a:p>
            <a:pPr lvl="0"/>
            <a:r>
              <a:rPr lang="da-DK"/>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da-DK" smtClean="0"/>
              <a:t>‹nr.›</a:t>
            </a:fld>
            <a:endParaRPr lang="da-DK"/>
          </a:p>
        </p:txBody>
      </p:sp>
      <p:pic>
        <p:nvPicPr>
          <p:cNvPr id="6" name="Graphic 5">
            <a:extLst>
              <a:ext uri="{FF2B5EF4-FFF2-40B4-BE49-F238E27FC236}">
                <a16:creationId xmlns:a16="http://schemas.microsoft.com/office/drawing/2014/main" id="{8AA1EA1E-B1FC-4C29-9DD1-01C48B0749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78388303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indhold B">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AA6004-F704-4FF4-BBE0-B8B9C7E2190C}"/>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10" name="Rectangle 9">
            <a:extLst>
              <a:ext uri="{FF2B5EF4-FFF2-40B4-BE49-F238E27FC236}">
                <a16:creationId xmlns:a16="http://schemas.microsoft.com/office/drawing/2014/main" id="{387492CE-ED5A-40E9-82FB-0D8950A47307}"/>
              </a:ext>
            </a:extLst>
          </p:cNvPr>
          <p:cNvSpPr/>
          <p:nvPr userDrawn="1"/>
        </p:nvSpPr>
        <p:spPr bwMode="ltGray">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2" name="Title 1"/>
          <p:cNvSpPr>
            <a:spLocks noGrp="1"/>
          </p:cNvSpPr>
          <p:nvPr>
            <p:ph type="title" hasCustomPrompt="1"/>
          </p:nvPr>
        </p:nvSpPr>
        <p:spPr>
          <a:xfrm>
            <a:off x="360000" y="824400"/>
            <a:ext cx="5378400" cy="5313600"/>
          </a:xfrm>
        </p:spPr>
        <p:txBody>
          <a:bodyPr anchor="ctr" anchorCtr="0"/>
          <a:lstStyle>
            <a:lvl1pPr algn="ctr">
              <a:defRPr sz="8000">
                <a:solidFill>
                  <a:schemeClr val="accent1"/>
                </a:solidFill>
              </a:defRPr>
            </a:lvl1pPr>
          </a:lstStyle>
          <a:p>
            <a:r>
              <a:rPr lang="da-DK" noProof="0"/>
              <a:t>Klik for at tilføje tekst</a:t>
            </a:r>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8000" kern="1200" smtClean="0">
                <a:solidFill>
                  <a:schemeClr val="accent1"/>
                </a:solidFill>
                <a:latin typeface="+mj-lt"/>
                <a:ea typeface="+mj-ea"/>
                <a:cs typeface="+mj-cs"/>
              </a:defRPr>
            </a:lvl1pPr>
          </a:lstStyle>
          <a:p>
            <a:pPr lvl="0"/>
            <a:r>
              <a:rPr lang="da-DK"/>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accent1"/>
                </a:solidFill>
              </a:defRPr>
            </a:lvl1pPr>
          </a:lstStyle>
          <a:p>
            <a:fld id="{6862F9A3-A717-469D-92E6-118D5CB7A0D2}" type="datetime2">
              <a:rPr lang="da-DK" smtClean="0"/>
              <a:pPr/>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accent1"/>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accent1"/>
                </a:solidFill>
              </a:defRPr>
            </a:lvl1pPr>
          </a:lstStyle>
          <a:p>
            <a:fld id="{23AA811B-2EBD-4900-905E-5BE206449611}" type="slidenum">
              <a:rPr lang="da-DK" smtClean="0"/>
              <a:pPr/>
              <a:t>‹nr.›</a:t>
            </a:fld>
            <a:endParaRPr lang="da-DK"/>
          </a:p>
        </p:txBody>
      </p:sp>
      <p:pic>
        <p:nvPicPr>
          <p:cNvPr id="3" name="Graphic 2">
            <a:extLst>
              <a:ext uri="{FF2B5EF4-FFF2-40B4-BE49-F238E27FC236}">
                <a16:creationId xmlns:a16="http://schemas.microsoft.com/office/drawing/2014/main" id="{A64EBBD6-D964-456C-8830-5507110410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333977417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dhold C">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7492CE-ED5A-40E9-82FB-0D8950A47307}"/>
              </a:ext>
            </a:extLst>
          </p:cNvPr>
          <p:cNvSpPr/>
          <p:nvPr userDrawn="1"/>
        </p:nvSpPr>
        <p:spPr bwMode="ltGray">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5" name="Titel 4">
            <a:extLst>
              <a:ext uri="{FF2B5EF4-FFF2-40B4-BE49-F238E27FC236}">
                <a16:creationId xmlns:a16="http://schemas.microsoft.com/office/drawing/2014/main" id="{A5955A11-7A62-B507-CC83-D8E104976E8D}"/>
              </a:ext>
            </a:extLst>
          </p:cNvPr>
          <p:cNvSpPr>
            <a:spLocks noGrp="1"/>
          </p:cNvSpPr>
          <p:nvPr>
            <p:ph type="title" hasCustomPrompt="1"/>
          </p:nvPr>
        </p:nvSpPr>
        <p:spPr>
          <a:xfrm>
            <a:off x="360000" y="802800"/>
            <a:ext cx="5378400" cy="1274400"/>
          </a:xfrm>
        </p:spPr>
        <p:txBody>
          <a:bodyPr/>
          <a:lstStyle>
            <a:lvl1pPr algn="l">
              <a:defRPr>
                <a:solidFill>
                  <a:schemeClr val="tx1"/>
                </a:solidFill>
              </a:defRPr>
            </a:lvl1pPr>
          </a:lstStyle>
          <a:p>
            <a:r>
              <a:rPr lang="da-DK"/>
              <a:t>Klik for at tilføje titel</a:t>
            </a:r>
          </a:p>
        </p:txBody>
      </p:sp>
      <p:sp>
        <p:nvSpPr>
          <p:cNvPr id="6" name="Content Placeholder 2">
            <a:extLst>
              <a:ext uri="{FF2B5EF4-FFF2-40B4-BE49-F238E27FC236}">
                <a16:creationId xmlns:a16="http://schemas.microsoft.com/office/drawing/2014/main" id="{DF948CC1-5B33-E240-EDC7-4472EEEADA58}"/>
              </a:ext>
            </a:extLst>
          </p:cNvPr>
          <p:cNvSpPr>
            <a:spLocks noGrp="1"/>
          </p:cNvSpPr>
          <p:nvPr>
            <p:ph idx="1" hasCustomPrompt="1"/>
          </p:nvPr>
        </p:nvSpPr>
        <p:spPr>
          <a:xfrm>
            <a:off x="359999" y="2080800"/>
            <a:ext cx="5378400" cy="4053600"/>
          </a:xfrm>
        </p:spPr>
        <p:txBody>
          <a:bodyPr/>
          <a:lstStyle>
            <a:lvl1pPr>
              <a:defRPr/>
            </a:lvl1pPr>
          </a:lstStyle>
          <a:p>
            <a:pPr lvl="0"/>
            <a:r>
              <a:rPr lang="da-DK" noProof="0"/>
              <a:t>Klik for at tilføje tekst</a:t>
            </a:r>
          </a:p>
          <a:p>
            <a:pPr lvl="1"/>
            <a:r>
              <a:rPr lang="da-DK"/>
              <a:t>Andet niveau</a:t>
            </a:r>
          </a:p>
          <a:p>
            <a:pPr lvl="2"/>
            <a:r>
              <a:rPr lang="da-DK"/>
              <a:t>Tredje niveau</a:t>
            </a:r>
          </a:p>
          <a:p>
            <a:pPr lvl="3"/>
            <a:r>
              <a:rPr lang="da-DK"/>
              <a:t>Fjerde niveau</a:t>
            </a:r>
          </a:p>
          <a:p>
            <a:pPr lvl="4"/>
            <a:r>
              <a:rPr lang="da-DK"/>
              <a:t>Femte niveau</a:t>
            </a:r>
            <a:endParaRPr lang="da-DK" noProof="0"/>
          </a:p>
        </p:txBody>
      </p:sp>
      <p:sp>
        <p:nvSpPr>
          <p:cNvPr id="12" name="Text Placeholder 4">
            <a:extLst>
              <a:ext uri="{FF2B5EF4-FFF2-40B4-BE49-F238E27FC236}">
                <a16:creationId xmlns:a16="http://schemas.microsoft.com/office/drawing/2014/main" id="{F5F5F5DC-50F7-2A85-92EE-D319AE227ED8}"/>
              </a:ext>
            </a:extLst>
          </p:cNvPr>
          <p:cNvSpPr>
            <a:spLocks noGrp="1"/>
          </p:cNvSpPr>
          <p:nvPr>
            <p:ph type="body" sz="quarter" idx="14" hasCustomPrompt="1"/>
          </p:nvPr>
        </p:nvSpPr>
        <p:spPr>
          <a:xfrm>
            <a:off x="360000" y="6138000"/>
            <a:ext cx="5378400" cy="360000"/>
          </a:xfrm>
        </p:spPr>
        <p:txBody>
          <a:bodyPr anchor="b"/>
          <a:lstStyle>
            <a:lvl1pPr>
              <a:buNone/>
              <a:defRPr sz="1000" i="1"/>
            </a:lvl1pPr>
          </a:lstStyle>
          <a:p>
            <a:pPr lvl="0"/>
            <a:r>
              <a:rPr lang="da-DK"/>
              <a:t>Indsæt noter</a:t>
            </a:r>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6453600" y="823912"/>
            <a:ext cx="5378038" cy="5314087"/>
          </a:xfrm>
        </p:spPr>
        <p:txBody>
          <a:bodyPr anchor="ctr"/>
          <a:lstStyle>
            <a:lvl1pPr marL="0" indent="0" algn="ctr">
              <a:lnSpc>
                <a:spcPct val="83000"/>
              </a:lnSpc>
              <a:spcAft>
                <a:spcPts val="0"/>
              </a:spcAft>
              <a:buNone/>
              <a:defRPr lang="en-US" sz="8000" kern="1200" smtClean="0">
                <a:solidFill>
                  <a:schemeClr val="accent1"/>
                </a:solidFill>
                <a:latin typeface="+mj-lt"/>
                <a:ea typeface="+mj-ea"/>
                <a:cs typeface="+mj-cs"/>
              </a:defRPr>
            </a:lvl1pPr>
          </a:lstStyle>
          <a:p>
            <a:pPr lvl="0"/>
            <a:r>
              <a:rPr lang="da-DK"/>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tx1"/>
                </a:solidFill>
              </a:defRPr>
            </a:lvl1pPr>
          </a:lstStyle>
          <a:p>
            <a:fld id="{6862F9A3-A717-469D-92E6-118D5CB7A0D2}" type="datetime2">
              <a:rPr lang="da-DK" smtClean="0"/>
              <a:pPr/>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tx1"/>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accent1"/>
                </a:solidFill>
              </a:defRPr>
            </a:lvl1pPr>
          </a:lstStyle>
          <a:p>
            <a:fld id="{23AA811B-2EBD-4900-905E-5BE206449611}" type="slidenum">
              <a:rPr lang="da-DK" smtClean="0"/>
              <a:pPr/>
              <a:t>‹nr.›</a:t>
            </a:fld>
            <a:endParaRPr lang="da-DK"/>
          </a:p>
        </p:txBody>
      </p:sp>
      <p:pic>
        <p:nvPicPr>
          <p:cNvPr id="3" name="Graphic 2">
            <a:extLst>
              <a:ext uri="{FF2B5EF4-FFF2-40B4-BE49-F238E27FC236}">
                <a16:creationId xmlns:a16="http://schemas.microsoft.com/office/drawing/2014/main" id="{A64EBBD6-D964-456C-8830-5507110410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35938599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14" userDrawn="1">
          <p15:clr>
            <a:srgbClr val="A4A3A4"/>
          </p15:clr>
        </p15:guide>
        <p15:guide id="2" pos="4066"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indhold 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7492CE-ED5A-40E9-82FB-0D8950A47307}"/>
              </a:ext>
            </a:extLst>
          </p:cNvPr>
          <p:cNvSpPr/>
          <p:nvPr userDrawn="1"/>
        </p:nvSpPr>
        <p:spPr bwMode="ltGray">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5" name="Titel 4">
            <a:extLst>
              <a:ext uri="{FF2B5EF4-FFF2-40B4-BE49-F238E27FC236}">
                <a16:creationId xmlns:a16="http://schemas.microsoft.com/office/drawing/2014/main" id="{A5955A11-7A62-B507-CC83-D8E104976E8D}"/>
              </a:ext>
            </a:extLst>
          </p:cNvPr>
          <p:cNvSpPr>
            <a:spLocks noGrp="1"/>
          </p:cNvSpPr>
          <p:nvPr>
            <p:ph type="title" hasCustomPrompt="1"/>
          </p:nvPr>
        </p:nvSpPr>
        <p:spPr>
          <a:xfrm>
            <a:off x="6453238" y="802800"/>
            <a:ext cx="5378400" cy="1274400"/>
          </a:xfrm>
        </p:spPr>
        <p:txBody>
          <a:bodyPr/>
          <a:lstStyle>
            <a:lvl1pPr>
              <a:defRPr>
                <a:solidFill>
                  <a:schemeClr val="tx1"/>
                </a:solidFill>
              </a:defRPr>
            </a:lvl1pPr>
          </a:lstStyle>
          <a:p>
            <a:r>
              <a:rPr lang="da-DK"/>
              <a:t>Klik for at tilføje titel</a:t>
            </a:r>
          </a:p>
        </p:txBody>
      </p:sp>
      <p:sp>
        <p:nvSpPr>
          <p:cNvPr id="6" name="Content Placeholder 2">
            <a:extLst>
              <a:ext uri="{FF2B5EF4-FFF2-40B4-BE49-F238E27FC236}">
                <a16:creationId xmlns:a16="http://schemas.microsoft.com/office/drawing/2014/main" id="{DF948CC1-5B33-E240-EDC7-4472EEEADA58}"/>
              </a:ext>
            </a:extLst>
          </p:cNvPr>
          <p:cNvSpPr>
            <a:spLocks noGrp="1"/>
          </p:cNvSpPr>
          <p:nvPr>
            <p:ph idx="1" hasCustomPrompt="1"/>
          </p:nvPr>
        </p:nvSpPr>
        <p:spPr>
          <a:xfrm>
            <a:off x="6453238" y="2080800"/>
            <a:ext cx="5378400" cy="4053600"/>
          </a:xfrm>
        </p:spPr>
        <p:txBody>
          <a:bodyPr/>
          <a:lstStyle>
            <a:lvl1pPr>
              <a:defRPr/>
            </a:lvl1pPr>
          </a:lstStyle>
          <a:p>
            <a:pPr lvl="0"/>
            <a:r>
              <a:rPr lang="da-DK" noProof="0"/>
              <a:t>Klik for at tilføje tekst</a:t>
            </a:r>
          </a:p>
          <a:p>
            <a:pPr lvl="1"/>
            <a:r>
              <a:rPr lang="da-DK"/>
              <a:t>Andet niveau</a:t>
            </a:r>
          </a:p>
          <a:p>
            <a:pPr lvl="2"/>
            <a:r>
              <a:rPr lang="da-DK"/>
              <a:t>Tredje niveau</a:t>
            </a:r>
          </a:p>
          <a:p>
            <a:pPr lvl="3"/>
            <a:r>
              <a:rPr lang="da-DK"/>
              <a:t>Fjerde niveau</a:t>
            </a:r>
          </a:p>
          <a:p>
            <a:pPr lvl="4"/>
            <a:r>
              <a:rPr lang="da-DK"/>
              <a:t>Femte niveau</a:t>
            </a:r>
            <a:endParaRPr lang="da-DK" noProof="0"/>
          </a:p>
        </p:txBody>
      </p:sp>
      <p:sp>
        <p:nvSpPr>
          <p:cNvPr id="12" name="Text Placeholder 4">
            <a:extLst>
              <a:ext uri="{FF2B5EF4-FFF2-40B4-BE49-F238E27FC236}">
                <a16:creationId xmlns:a16="http://schemas.microsoft.com/office/drawing/2014/main" id="{F5F5F5DC-50F7-2A85-92EE-D319AE227ED8}"/>
              </a:ext>
            </a:extLst>
          </p:cNvPr>
          <p:cNvSpPr>
            <a:spLocks noGrp="1"/>
          </p:cNvSpPr>
          <p:nvPr>
            <p:ph type="body" sz="quarter" idx="14" hasCustomPrompt="1"/>
          </p:nvPr>
        </p:nvSpPr>
        <p:spPr>
          <a:xfrm>
            <a:off x="6453238" y="6138000"/>
            <a:ext cx="5378400" cy="360000"/>
          </a:xfrm>
        </p:spPr>
        <p:txBody>
          <a:bodyPr rIns="626400" anchor="b"/>
          <a:lstStyle>
            <a:lvl1pPr>
              <a:buNone/>
              <a:defRPr sz="1000" i="1"/>
            </a:lvl1pPr>
          </a:lstStyle>
          <a:p>
            <a:pPr lvl="0"/>
            <a:r>
              <a:rPr lang="da-DK"/>
              <a:t>Indsæt noter</a:t>
            </a:r>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357600" y="823912"/>
            <a:ext cx="5378038" cy="5314087"/>
          </a:xfrm>
        </p:spPr>
        <p:txBody>
          <a:bodyPr anchor="ctr"/>
          <a:lstStyle>
            <a:lvl1pPr marL="0" indent="0" algn="ctr">
              <a:lnSpc>
                <a:spcPct val="83000"/>
              </a:lnSpc>
              <a:spcAft>
                <a:spcPts val="0"/>
              </a:spcAft>
              <a:buNone/>
              <a:defRPr lang="en-US" sz="8000" kern="1200" smtClean="0">
                <a:solidFill>
                  <a:schemeClr val="accent1"/>
                </a:solidFill>
                <a:latin typeface="+mj-lt"/>
                <a:ea typeface="+mj-ea"/>
                <a:cs typeface="+mj-cs"/>
              </a:defRPr>
            </a:lvl1pPr>
          </a:lstStyle>
          <a:p>
            <a:pPr lvl="0"/>
            <a:r>
              <a:rPr lang="da-DK"/>
              <a:t>Klik for at tilføje 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accent1"/>
                </a:solidFill>
              </a:defRPr>
            </a:lvl1pPr>
          </a:lstStyle>
          <a:p>
            <a:fld id="{6862F9A3-A717-469D-92E6-118D5CB7A0D2}" type="datetime2">
              <a:rPr lang="da-DK" smtClean="0"/>
              <a:pPr/>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accent1"/>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da-DK" smtClean="0"/>
              <a:pPr/>
              <a:t>‹nr.›</a:t>
            </a:fld>
            <a:endParaRPr lang="da-DK"/>
          </a:p>
        </p:txBody>
      </p:sp>
    </p:spTree>
    <p:extLst>
      <p:ext uri="{BB962C8B-B14F-4D97-AF65-F5344CB8AC3E}">
        <p14:creationId xmlns:p14="http://schemas.microsoft.com/office/powerpoint/2010/main" val="17295376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14" userDrawn="1">
          <p15:clr>
            <a:srgbClr val="A4A3A4"/>
          </p15:clr>
        </p15:guide>
        <p15:guide id="2" pos="4066"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a:xfrm>
            <a:off x="0" y="0"/>
            <a:ext cx="4533900" cy="68768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bwMode="ltGray">
          <a:xfrm>
            <a:off x="0" y="2311399"/>
            <a:ext cx="7586663" cy="4565461"/>
          </a:xfrm>
          <a:solidFill>
            <a:schemeClr val="accent1"/>
          </a:solidFill>
        </p:spPr>
        <p:txBody>
          <a:bodyPr lIns="540000" tIns="540000" rIns="540000" bIns="540000" anchor="ctr" anchorCtr="0"/>
          <a:lstStyle>
            <a:lvl1pPr algn="l">
              <a:defRPr sz="4000">
                <a:solidFill>
                  <a:schemeClr val="bg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bg1"/>
                </a:solidFill>
              </a:defRPr>
            </a:lvl1pPr>
          </a:lstStyle>
          <a:p>
            <a:fld id="{6299EFBE-0540-43A4-8078-FFD338FF20FF}" type="datetime2">
              <a:rPr lang="da-DK" smtClean="0"/>
              <a:t>17. marts 2026</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
        <p:nvSpPr>
          <p:cNvPr id="3" name="Picture Placeholder 12">
            <a:extLst>
              <a:ext uri="{FF2B5EF4-FFF2-40B4-BE49-F238E27FC236}">
                <a16:creationId xmlns:a16="http://schemas.microsoft.com/office/drawing/2014/main" id="{C98CEAFB-B60D-89F7-1B8A-C07D83B16F20}"/>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4"/>
            <a:stretch>
              <a:fillRect l="-17069" r="-17069"/>
            </a:stretch>
          </a:blipFill>
        </p:spPr>
        <p:txBody>
          <a:bodyPr wrap="square" tIns="0" bIns="2736000" anchor="ctr" anchorCtr="0">
            <a:noAutofit/>
          </a:bodyPr>
          <a:lstStyle>
            <a:lvl1pPr algn="ctr">
              <a:buNone/>
              <a:defRPr sz="1200">
                <a:solidFill>
                  <a:schemeClr val="bg1"/>
                </a:solidFill>
              </a:defRPr>
            </a:lvl1pPr>
          </a:lstStyle>
          <a:p>
            <a:r>
              <a:rPr lang="da-DK"/>
              <a:t>Klik på ikonet for at tilføje billede</a:t>
            </a:r>
          </a:p>
        </p:txBody>
      </p:sp>
    </p:spTree>
    <p:extLst>
      <p:ext uri="{BB962C8B-B14F-4D97-AF65-F5344CB8AC3E}">
        <p14:creationId xmlns:p14="http://schemas.microsoft.com/office/powerpoint/2010/main" val="1882448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Intro/Outro A">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title" hasCustomPrompt="1"/>
          </p:nvPr>
        </p:nvSpPr>
        <p:spPr>
          <a:xfrm>
            <a:off x="1346400" y="1647824"/>
            <a:ext cx="9499400" cy="720000"/>
          </a:xfrm>
        </p:spPr>
        <p:txBody>
          <a:bodyPr anchor="t" anchorCtr="0"/>
          <a:lstStyle>
            <a:lvl1pPr algn="ctr">
              <a:defRPr sz="2800">
                <a:solidFill>
                  <a:schemeClr val="tx1"/>
                </a:solidFill>
              </a:defRPr>
            </a:lvl1pPr>
          </a:lstStyle>
          <a:p>
            <a:r>
              <a:rPr lang="da-DK" noProof="0"/>
              <a:t>Klik for at tilføje citat / intro / </a:t>
            </a:r>
            <a:r>
              <a:rPr lang="da-DK" noProof="0" err="1"/>
              <a:t>outro</a:t>
            </a:r>
            <a:r>
              <a:rPr lang="da-DK" noProof="0"/>
              <a:t> titel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tx1"/>
                </a:solidFill>
              </a:defRPr>
            </a:lvl1pPr>
          </a:lstStyle>
          <a:p>
            <a:fld id="{6862F9A3-A717-469D-92E6-118D5CB7A0D2}" type="datetime2">
              <a:rPr lang="da-DK" smtClean="0"/>
              <a:pPr/>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tx1"/>
                </a:solidFill>
              </a:defRPr>
            </a:lvl1pPr>
          </a:lstStyle>
          <a:p>
            <a:endParaRPr lang="da-DK">
              <a:solidFill>
                <a:schemeClr val="tx1"/>
              </a:solidFill>
            </a:endParaRPr>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da-DK" smtClean="0"/>
              <a:pPr/>
              <a:t>‹nr.›</a:t>
            </a:fld>
            <a:endParaRPr lang="da-DK"/>
          </a:p>
        </p:txBody>
      </p:sp>
      <p:sp>
        <p:nvSpPr>
          <p:cNvPr id="13" name="Text Placeholder 12">
            <a:extLst>
              <a:ext uri="{FF2B5EF4-FFF2-40B4-BE49-F238E27FC236}">
                <a16:creationId xmlns:a16="http://schemas.microsoft.com/office/drawing/2014/main" id="{B52A1EB6-5C6A-45E5-8971-BFF27755A4DA}"/>
              </a:ext>
            </a:extLst>
          </p:cNvPr>
          <p:cNvSpPr>
            <a:spLocks noGrp="1"/>
          </p:cNvSpPr>
          <p:nvPr>
            <p:ph type="body" sz="quarter" idx="13" hasCustomPrompt="1"/>
          </p:nvPr>
        </p:nvSpPr>
        <p:spPr>
          <a:xfrm>
            <a:off x="1344613" y="2367824"/>
            <a:ext cx="9501187" cy="3257999"/>
          </a:xfrm>
        </p:spPr>
        <p:txBody>
          <a:bodyPr anchor="t"/>
          <a:lstStyle>
            <a:lvl1pPr marL="0" indent="0" algn="ctr">
              <a:buFont typeface="Arial" panose="020B0604020202020204" pitchFamily="34" charset="0"/>
              <a:buChar char="​"/>
              <a:defRPr lang="en-US" sz="6000" kern="1200" smtClean="0">
                <a:solidFill>
                  <a:schemeClr val="tx1"/>
                </a:solidFill>
                <a:latin typeface="+mj-lt"/>
                <a:ea typeface="+mj-ea"/>
                <a:cs typeface="+mj-cs"/>
              </a:defRPr>
            </a:lvl1pPr>
            <a:lvl2pPr marL="0" indent="0" algn="ctr">
              <a:spcBef>
                <a:spcPts val="600"/>
              </a:spcBef>
              <a:buFont typeface="Arial" panose="020B0604020202020204" pitchFamily="34" charset="0"/>
              <a:buChar char="​"/>
              <a:defRPr sz="1000" b="1">
                <a:latin typeface="+mj-lt"/>
              </a:defRPr>
            </a:lvl2pPr>
            <a:lvl3pPr>
              <a:defRPr lang="en-US" sz="6000" kern="1200" dirty="0" smtClean="0">
                <a:solidFill>
                  <a:schemeClr val="tx1"/>
                </a:solidFill>
                <a:latin typeface="+mj-lt"/>
                <a:ea typeface="+mj-ea"/>
                <a:cs typeface="+mj-cs"/>
              </a:defRPr>
            </a:lvl3pPr>
            <a:lvl4pPr>
              <a:defRPr lang="en-US" sz="1000" b="1" kern="1200" dirty="0">
                <a:solidFill>
                  <a:schemeClr val="tx1"/>
                </a:solidFill>
                <a:latin typeface="+mj-lt"/>
                <a:ea typeface="+mn-ea"/>
                <a:cs typeface="+mn-cs"/>
              </a:defRPr>
            </a:lvl4pPr>
          </a:lstStyle>
          <a:p>
            <a:pPr lvl="0"/>
            <a:r>
              <a:rPr lang="da-DK"/>
              <a:t>Klik for at tilføje citat eller tekst </a:t>
            </a:r>
          </a:p>
        </p:txBody>
      </p:sp>
      <p:pic>
        <p:nvPicPr>
          <p:cNvPr id="5" name="Graphic 4">
            <a:extLst>
              <a:ext uri="{FF2B5EF4-FFF2-40B4-BE49-F238E27FC236}">
                <a16:creationId xmlns:a16="http://schemas.microsoft.com/office/drawing/2014/main" id="{51A09545-FE22-484B-8CC3-FFD082A3C5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11" name="Text Placeholder 10">
            <a:extLst>
              <a:ext uri="{FF2B5EF4-FFF2-40B4-BE49-F238E27FC236}">
                <a16:creationId xmlns:a16="http://schemas.microsoft.com/office/drawing/2014/main" id="{67E462C2-5642-4259-9121-3B9AF65D800E}"/>
              </a:ext>
            </a:extLst>
          </p:cNvPr>
          <p:cNvSpPr>
            <a:spLocks noGrp="1"/>
          </p:cNvSpPr>
          <p:nvPr>
            <p:ph type="body" sz="quarter" idx="14" hasCustomPrompt="1"/>
          </p:nvPr>
        </p:nvSpPr>
        <p:spPr>
          <a:xfrm>
            <a:off x="1344612" y="5204624"/>
            <a:ext cx="9501187" cy="421200"/>
          </a:xfrm>
        </p:spPr>
        <p:txBody>
          <a:bodyPr anchor="b"/>
          <a:lstStyle>
            <a:lvl1pPr algn="ctr">
              <a:buNone/>
              <a:defRPr sz="1000" b="1">
                <a:latin typeface="+mj-lt"/>
              </a:defRPr>
            </a:lvl1pPr>
          </a:lstStyle>
          <a:p>
            <a:pPr lvl="0"/>
            <a:r>
              <a:rPr lang="da-DK"/>
              <a:t>Citat / intro / </a:t>
            </a:r>
            <a:r>
              <a:rPr lang="da-DK" err="1"/>
              <a:t>outro</a:t>
            </a:r>
            <a:r>
              <a:rPr lang="da-DK"/>
              <a:t> </a:t>
            </a:r>
          </a:p>
        </p:txBody>
      </p:sp>
    </p:spTree>
    <p:extLst>
      <p:ext uri="{BB962C8B-B14F-4D97-AF65-F5344CB8AC3E}">
        <p14:creationId xmlns:p14="http://schemas.microsoft.com/office/powerpoint/2010/main" val="144978249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Intro/Outro B">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5"/>
              </a:solidFill>
            </a:endParaRPr>
          </a:p>
        </p:txBody>
      </p:sp>
      <p:sp>
        <p:nvSpPr>
          <p:cNvPr id="2" name="Title 1"/>
          <p:cNvSpPr>
            <a:spLocks noGrp="1"/>
          </p:cNvSpPr>
          <p:nvPr>
            <p:ph type="title" hasCustomPrompt="1"/>
          </p:nvPr>
        </p:nvSpPr>
        <p:spPr>
          <a:xfrm>
            <a:off x="360000" y="2404800"/>
            <a:ext cx="11471638" cy="2160000"/>
          </a:xfrm>
        </p:spPr>
        <p:txBody>
          <a:bodyPr anchor="t" anchorCtr="0"/>
          <a:lstStyle>
            <a:lvl1pPr algn="r">
              <a:defRPr sz="19900">
                <a:solidFill>
                  <a:schemeClr val="accent3"/>
                </a:solidFill>
              </a:defRPr>
            </a:lvl1pPr>
          </a:lstStyle>
          <a:p>
            <a:r>
              <a:rPr lang="da-DK" noProof="0"/>
              <a:t>Tekst</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tx1"/>
                </a:solidFill>
              </a:defRPr>
            </a:lvl1pPr>
          </a:lstStyle>
          <a:p>
            <a:fld id="{6862F9A3-A717-469D-92E6-118D5CB7A0D2}" type="datetime2">
              <a:rPr lang="da-DK" smtClean="0"/>
              <a:pPr/>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tx1"/>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da-DK" smtClean="0"/>
              <a:pPr/>
              <a:t>‹nr.›</a:t>
            </a:fld>
            <a:endParaRPr lang="da-DK"/>
          </a:p>
        </p:txBody>
      </p:sp>
      <p:pic>
        <p:nvPicPr>
          <p:cNvPr id="4" name="Logo">
            <a:extLst>
              <a:ext uri="{FF2B5EF4-FFF2-40B4-BE49-F238E27FC236}">
                <a16:creationId xmlns:a16="http://schemas.microsoft.com/office/drawing/2014/main" id="{A318BE7F-2D76-4ADC-A579-89F5C0E148E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
        <p:nvSpPr>
          <p:cNvPr id="5" name="Text Placeholder 10">
            <a:extLst>
              <a:ext uri="{FF2B5EF4-FFF2-40B4-BE49-F238E27FC236}">
                <a16:creationId xmlns:a16="http://schemas.microsoft.com/office/drawing/2014/main" id="{7A7D8195-4FAB-8E30-4EF6-04E701B309B2}"/>
              </a:ext>
            </a:extLst>
          </p:cNvPr>
          <p:cNvSpPr>
            <a:spLocks noGrp="1"/>
          </p:cNvSpPr>
          <p:nvPr>
            <p:ph type="body" sz="quarter" idx="14" hasCustomPrompt="1"/>
          </p:nvPr>
        </p:nvSpPr>
        <p:spPr>
          <a:xfrm>
            <a:off x="1344612" y="5204624"/>
            <a:ext cx="9501187" cy="421200"/>
          </a:xfrm>
        </p:spPr>
        <p:txBody>
          <a:bodyPr anchor="b"/>
          <a:lstStyle>
            <a:lvl1pPr algn="ctr">
              <a:buNone/>
              <a:defRPr sz="1000" b="1">
                <a:latin typeface="+mj-lt"/>
              </a:defRPr>
            </a:lvl1pPr>
          </a:lstStyle>
          <a:p>
            <a:pPr marL="270000" marR="0" lvl="0" indent="-270000" algn="ctr"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da-DK"/>
              <a:t>Citat / intro / </a:t>
            </a:r>
            <a:r>
              <a:rPr lang="da-DK" err="1"/>
              <a:t>outro</a:t>
            </a:r>
            <a:r>
              <a:rPr lang="da-DK"/>
              <a:t>  </a:t>
            </a:r>
          </a:p>
        </p:txBody>
      </p:sp>
    </p:spTree>
    <p:extLst>
      <p:ext uri="{BB962C8B-B14F-4D97-AF65-F5344CB8AC3E}">
        <p14:creationId xmlns:p14="http://schemas.microsoft.com/office/powerpoint/2010/main" val="310466254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tat/Intro/Outro C">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6917AD-7576-4D38-B533-FA0F1C3E1C78}"/>
              </a:ext>
            </a:extLst>
          </p:cNvPr>
          <p:cNvSpPr/>
          <p:nvPr userDrawn="1"/>
        </p:nvSpPr>
        <p:spPr bwMode="ltGray">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accent1"/>
              </a:solidFill>
            </a:endParaRPr>
          </a:p>
        </p:txBody>
      </p:sp>
      <p:sp>
        <p:nvSpPr>
          <p:cNvPr id="2" name="Title 1"/>
          <p:cNvSpPr>
            <a:spLocks noGrp="1"/>
          </p:cNvSpPr>
          <p:nvPr>
            <p:ph type="title" hasCustomPrompt="1"/>
          </p:nvPr>
        </p:nvSpPr>
        <p:spPr>
          <a:xfrm>
            <a:off x="360000" y="2404800"/>
            <a:ext cx="11468874" cy="2160000"/>
          </a:xfrm>
        </p:spPr>
        <p:txBody>
          <a:bodyPr anchor="t" anchorCtr="0"/>
          <a:lstStyle>
            <a:lvl1pPr algn="l">
              <a:defRPr sz="19900">
                <a:solidFill>
                  <a:schemeClr val="accent1"/>
                </a:solidFill>
              </a:defRPr>
            </a:lvl1pPr>
          </a:lstStyle>
          <a:p>
            <a:r>
              <a:rPr lang="da-DK" noProof="0"/>
              <a:t>Tekst</a:t>
            </a:r>
          </a:p>
        </p:txBody>
      </p:sp>
      <p:sp>
        <p:nvSpPr>
          <p:cNvPr id="5" name="Text Placeholder 10">
            <a:extLst>
              <a:ext uri="{FF2B5EF4-FFF2-40B4-BE49-F238E27FC236}">
                <a16:creationId xmlns:a16="http://schemas.microsoft.com/office/drawing/2014/main" id="{4AFADB82-929D-0B3D-451F-F84801AD753B}"/>
              </a:ext>
            </a:extLst>
          </p:cNvPr>
          <p:cNvSpPr>
            <a:spLocks noGrp="1"/>
          </p:cNvSpPr>
          <p:nvPr>
            <p:ph type="body" sz="quarter" idx="14" hasCustomPrompt="1"/>
          </p:nvPr>
        </p:nvSpPr>
        <p:spPr>
          <a:xfrm>
            <a:off x="1344612" y="5204624"/>
            <a:ext cx="9501187" cy="421200"/>
          </a:xfrm>
        </p:spPr>
        <p:txBody>
          <a:bodyPr anchor="b"/>
          <a:lstStyle>
            <a:lvl1pPr algn="ctr">
              <a:buNone/>
              <a:defRPr sz="1000" b="1">
                <a:solidFill>
                  <a:schemeClr val="bg1"/>
                </a:solidFill>
                <a:latin typeface="+mj-lt"/>
              </a:defRPr>
            </a:lvl1pPr>
          </a:lstStyle>
          <a:p>
            <a:pPr lvl="0"/>
            <a:r>
              <a:rPr lang="da-DK"/>
              <a:t>Citat / intro / </a:t>
            </a:r>
            <a:r>
              <a:rPr lang="da-DK" err="1"/>
              <a:t>outro</a:t>
            </a:r>
            <a:endParaRPr lang="da-DK"/>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lvl1pPr>
              <a:defRPr>
                <a:solidFill>
                  <a:schemeClr val="accent1"/>
                </a:solidFill>
              </a:defRPr>
            </a:lvl1pPr>
          </a:lstStyle>
          <a:p>
            <a:fld id="{6862F9A3-A717-469D-92E6-118D5CB7A0D2}" type="datetime2">
              <a:rPr lang="da-DK" smtClean="0"/>
              <a:pPr/>
              <a:t>17. marts 2026</a:t>
            </a:fld>
            <a:endParaRPr lang="da-DK"/>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lvl1pPr>
              <a:defRPr>
                <a:solidFill>
                  <a:schemeClr val="accent1"/>
                </a:solidFill>
              </a:defRPr>
            </a:lvl1pPr>
          </a:lstStyle>
          <a:p>
            <a:endParaRPr lang="da-DK"/>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lvl1pPr>
              <a:defRPr>
                <a:solidFill>
                  <a:schemeClr val="accent1"/>
                </a:solidFill>
              </a:defRPr>
            </a:lvl1pPr>
          </a:lstStyle>
          <a:p>
            <a:fld id="{23AA811B-2EBD-4900-905E-5BE206449611}" type="slidenum">
              <a:rPr lang="da-DK" smtClean="0"/>
              <a:pPr/>
              <a:t>‹nr.›</a:t>
            </a:fld>
            <a:endParaRPr lang="da-DK"/>
          </a:p>
        </p:txBody>
      </p:sp>
      <p:pic>
        <p:nvPicPr>
          <p:cNvPr id="4" name="Logo">
            <a:extLst>
              <a:ext uri="{FF2B5EF4-FFF2-40B4-BE49-F238E27FC236}">
                <a16:creationId xmlns:a16="http://schemas.microsoft.com/office/drawing/2014/main" id="{989FE538-7768-4465-9681-7A35D49845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7328" y="355788"/>
            <a:ext cx="108553" cy="217488"/>
          </a:xfrm>
          <a:prstGeom prst="rect">
            <a:avLst/>
          </a:prstGeom>
        </p:spPr>
      </p:pic>
    </p:spTree>
    <p:extLst>
      <p:ext uri="{BB962C8B-B14F-4D97-AF65-F5344CB8AC3E}">
        <p14:creationId xmlns:p14="http://schemas.microsoft.com/office/powerpoint/2010/main" val="12660815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a:t>Klik for at tilføje titel</a:t>
            </a:r>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41BB9019-1ED5-4A9C-B492-6580C4D9CEC7}" type="datetime2">
              <a:rPr lang="da-DK" smtClean="0"/>
              <a:t>17. marts 2026</a:t>
            </a:fld>
            <a:endParaRPr lang="da-DK"/>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3450888644"/>
      </p:ext>
    </p:extLst>
  </p:cSld>
  <p:clrMapOvr>
    <a:masterClrMapping/>
  </p:clrMapOvr>
  <p:extLst>
    <p:ext uri="{DCECCB84-F9BA-43D5-87BE-67443E8EF086}">
      <p15:sldGuideLst xmlns:p15="http://schemas.microsoft.com/office/powerpoint/2012/main">
        <p15:guide id="1" orient="horz" pos="505" userDrawn="1">
          <p15:clr>
            <a:srgbClr val="A4A3A4"/>
          </p15:clr>
        </p15:guide>
        <p15:guide id="2" orient="horz" pos="1310"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518F144-C552-47DE-B37E-F764CB8D02BC}"/>
              </a:ext>
            </a:extLst>
          </p:cNvPr>
          <p:cNvSpPr>
            <a:spLocks noGrp="1"/>
          </p:cNvSpPr>
          <p:nvPr>
            <p:ph type="dt" sz="half" idx="10"/>
          </p:nvPr>
        </p:nvSpPr>
        <p:spPr/>
        <p:txBody>
          <a:bodyPr/>
          <a:lstStyle/>
          <a:p>
            <a:fld id="{89D4A92E-7F40-4061-A703-D676480E5126}" type="datetime2">
              <a:rPr lang="da-DK" smtClean="0"/>
              <a:t>17. marts 2026</a:t>
            </a:fld>
            <a:endParaRPr lang="da-DK"/>
          </a:p>
        </p:txBody>
      </p:sp>
      <p:sp>
        <p:nvSpPr>
          <p:cNvPr id="6" name="Footer Placeholder 5">
            <a:extLst>
              <a:ext uri="{FF2B5EF4-FFF2-40B4-BE49-F238E27FC236}">
                <a16:creationId xmlns:a16="http://schemas.microsoft.com/office/drawing/2014/main" id="{8959BE18-6820-417E-88D1-C143F846218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F8EC8840-13BA-406D-AE15-E96701F6DEC6}"/>
              </a:ext>
            </a:extLst>
          </p:cNvPr>
          <p:cNvSpPr>
            <a:spLocks noGrp="1"/>
          </p:cNvSpPr>
          <p:nvPr>
            <p:ph type="sldNum" sz="quarter" idx="12"/>
          </p:nvPr>
        </p:nvSpPr>
        <p:spPr/>
        <p:txBody>
          <a:bodyPr/>
          <a:lstStyle/>
          <a:p>
            <a:fld id="{23AA811B-2EBD-4900-905E-5BE206449611}" type="slidenum">
              <a:rPr lang="da-DK" smtClean="0"/>
              <a:t>‹nr.›</a:t>
            </a:fld>
            <a:endParaRPr lang="da-DK"/>
          </a:p>
        </p:txBody>
      </p:sp>
    </p:spTree>
    <p:extLst>
      <p:ext uri="{BB962C8B-B14F-4D97-AF65-F5344CB8AC3E}">
        <p14:creationId xmlns:p14="http://schemas.microsoft.com/office/powerpoint/2010/main" val="2843948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ugerguide  ">
    <p:spTree>
      <p:nvGrpSpPr>
        <p:cNvPr id="1" name=""/>
        <p:cNvGrpSpPr/>
        <p:nvPr/>
      </p:nvGrpSpPr>
      <p:grpSpPr>
        <a:xfrm>
          <a:off x="0" y="0"/>
          <a:ext cx="0" cy="0"/>
          <a:chOff x="0" y="0"/>
          <a:chExt cx="0" cy="0"/>
        </a:xfrm>
      </p:grpSpPr>
      <p:sp>
        <p:nvSpPr>
          <p:cNvPr id="9" name="Fast overskrift"/>
          <p:cNvSpPr txBox="1"/>
          <p:nvPr userDrawn="1"/>
        </p:nvSpPr>
        <p:spPr>
          <a:xfrm>
            <a:off x="358776" y="448713"/>
            <a:ext cx="11290298" cy="650171"/>
          </a:xfrm>
          <a:prstGeom prst="rect">
            <a:avLst/>
          </a:prstGeom>
          <a:noFill/>
        </p:spPr>
        <p:txBody>
          <a:bodyPr wrap="square" lIns="0" tIns="0" rIns="0" bIns="0" rtlCol="0" anchor="t" anchorCtr="0">
            <a:noAutofit/>
          </a:bodyPr>
          <a:lstStyle/>
          <a:p>
            <a:r>
              <a:rPr lang="da-DK" sz="32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358776" y="1614980"/>
            <a:ext cx="24489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det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1600" b="1" noProof="1">
                <a:solidFill>
                  <a:schemeClr val="tx1"/>
                </a:solidFill>
                <a:latin typeface="+mn-lt"/>
                <a:cs typeface="Arial" panose="020B0604020202020204" pitchFamily="34" charset="0"/>
              </a:rPr>
            </a:br>
            <a:r>
              <a:rPr lang="da-DK" sz="1600">
                <a:latin typeface="+mn-lt"/>
                <a:cs typeface="Arial" panose="020B0604020202020204" pitchFamily="34" charset="0"/>
              </a:rPr>
              <a:t>SLIDES &amp; LAYOUTS</a:t>
            </a:r>
            <a:br>
              <a:rPr lang="da-DK" altLang="da-DK" sz="16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for at få vist en dropdown menu af </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mulige slides layout</a:t>
            </a:r>
            <a:endParaRPr lang="da-DK" altLang="da-DK" sz="900"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319833" y="1614980"/>
            <a:ext cx="2448911"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BILLEDER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indsætter et nyt, kan billedet lægge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280891" y="1614980"/>
            <a:ext cx="2448911"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sz="900" b="0" noProof="1">
              <a:solidFill>
                <a:schemeClr val="tx1"/>
              </a:solidFill>
              <a:latin typeface="+mn-lt"/>
              <a:cs typeface="Arial" panose="020B0604020202020204" pitchFamily="34" charset="0"/>
            </a:endParaRPr>
          </a:p>
          <a:p>
            <a:pPr eaLnBrk="1" hangingPunct="1">
              <a:spcAft>
                <a:spcPts val="600"/>
              </a:spcAft>
              <a:defRPr/>
            </a:pPr>
            <a:r>
              <a:rPr lang="da-DK" sz="1600">
                <a:latin typeface="+mn-lt"/>
                <a:cs typeface="Arial" panose="020B0604020202020204" pitchFamily="34" charset="0"/>
              </a:rPr>
              <a:t>HJÆLPELINJER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br>
              <a:rPr lang="da-DK" altLang="da-DK" sz="900" b="1"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2678655" y="3630765"/>
            <a:ext cx="257143" cy="285714"/>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6452640" y="3147788"/>
            <a:ext cx="341204" cy="321707"/>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2684102" y="4525372"/>
            <a:ext cx="308589" cy="528030"/>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6525054" y="2041703"/>
            <a:ext cx="496606" cy="17284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6528784" y="3829283"/>
            <a:ext cx="366043" cy="480431"/>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2679196" y="2863199"/>
            <a:ext cx="457143" cy="257143"/>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2685076" y="5203140"/>
            <a:ext cx="475428" cy="17676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10922014" y="2144296"/>
            <a:ext cx="440195" cy="543366"/>
          </a:xfrm>
          <a:prstGeom prst="rect">
            <a:avLst/>
          </a:prstGeom>
        </p:spPr>
      </p:pic>
    </p:spTree>
    <p:extLst>
      <p:ext uri="{BB962C8B-B14F-4D97-AF65-F5344CB8AC3E}">
        <p14:creationId xmlns:p14="http://schemas.microsoft.com/office/powerpoint/2010/main" val="3782225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black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a:solidFill>
                  <a:schemeClr val="bg1"/>
                </a:solidFill>
              </a:rPr>
              <a:t>Hvis du ser andre </a:t>
            </a:r>
            <a:r>
              <a:rPr lang="da-DK" sz="4400" b="1" i="1" noProof="0">
                <a:solidFill>
                  <a:schemeClr val="bg1"/>
                </a:solidFill>
              </a:rPr>
              <a:t>layouts efter dette,</a:t>
            </a:r>
            <a:br>
              <a:rPr lang="da-DK" sz="4400" b="0" i="0" noProof="0">
                <a:solidFill>
                  <a:schemeClr val="bg1"/>
                </a:solidFill>
              </a:rPr>
            </a:br>
            <a:r>
              <a:rPr lang="da-DK" sz="4400" b="0" noProof="0">
                <a:solidFill>
                  <a:schemeClr val="bg1"/>
                </a:solidFill>
              </a:rPr>
              <a:t>brug dem ikke. Disse layouts </a:t>
            </a:r>
            <a:r>
              <a:rPr lang="da-DK" sz="4400" b="1" i="1" u="none" noProof="0">
                <a:solidFill>
                  <a:schemeClr val="bg1"/>
                </a:solidFill>
              </a:rPr>
              <a:t>tilhører ikke </a:t>
            </a:r>
            <a:r>
              <a:rPr lang="da-DK" sz="4400" b="0" i="0" u="none" noProof="0">
                <a:solidFill>
                  <a:schemeClr val="bg1"/>
                </a:solidFill>
              </a:rPr>
              <a:t>vores </a:t>
            </a:r>
            <a:r>
              <a:rPr lang="da-DK" sz="4400" b="0" i="0" u="none" noProof="1">
                <a:solidFill>
                  <a:schemeClr val="bg1"/>
                </a:solidFill>
              </a:rPr>
              <a:t>corporate</a:t>
            </a:r>
            <a:r>
              <a:rPr lang="da-DK" sz="4400" b="0" noProof="0">
                <a:solidFill>
                  <a:schemeClr val="bg1"/>
                </a:solidFill>
              </a:rPr>
              <a:t>skabelon.</a:t>
            </a:r>
            <a:br>
              <a:rPr lang="da-DK" sz="2800" b="0" noProof="0">
                <a:solidFill>
                  <a:schemeClr val="bg1"/>
                </a:solidFill>
              </a:rPr>
            </a:br>
            <a:br>
              <a:rPr lang="da-DK" sz="2800" b="0" noProof="0">
                <a:solidFill>
                  <a:schemeClr val="bg1"/>
                </a:solidFill>
              </a:rPr>
            </a:br>
            <a:endParaRPr lang="da-DK"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a:solidFill>
                  <a:schemeClr val="bg1"/>
                </a:solidFill>
              </a:rPr>
              <a:t>Brug dem ikke </a:t>
            </a:r>
            <a:endParaRPr lang="da-DK" sz="10000" b="1" i="1" noProof="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rPr>
              <a:t>OBS! Layouts efter dette kan indeholde potentiel fortrolig information.</a:t>
            </a:r>
            <a:br>
              <a:rPr lang="da-DK" sz="1800" b="0" noProof="0">
                <a:solidFill>
                  <a:schemeClr val="bg1"/>
                </a:solidFill>
              </a:rPr>
            </a:br>
            <a:endParaRPr lang="da-DK"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fld id="{D4ACB598-E5D2-4C68-8BB8-1371E9BA38CF}" type="datetime2">
              <a:rPr lang="da-DK" smtClean="0"/>
              <a:t>17. marts 2026</a:t>
            </a:fld>
            <a:endParaRPr lang="da-DK"/>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endParaRPr lang="da-DK"/>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8866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281D2A-6103-4FE6-96B3-5B8EE4A56D80}"/>
              </a:ext>
            </a:extLst>
          </p:cNvPr>
          <p:cNvSpPr/>
          <p:nvPr userDrawn="1"/>
        </p:nvSpPr>
        <p:spPr>
          <a:xfrm>
            <a:off x="0" y="0"/>
            <a:ext cx="4533900" cy="68768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bwMode="ltGray">
          <a:xfrm>
            <a:off x="0" y="2311399"/>
            <a:ext cx="7586663" cy="4565461"/>
          </a:xfrm>
          <a:solidFill>
            <a:schemeClr val="accent3"/>
          </a:solidFill>
        </p:spPr>
        <p:txBody>
          <a:bodyPr lIns="540000" tIns="540000" rIns="540000" bIns="540000" anchor="ctr" anchorCtr="0"/>
          <a:lstStyle>
            <a:lvl1pPr algn="l">
              <a:defRPr sz="4000">
                <a:solidFill>
                  <a:schemeClr val="bg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bg1"/>
                </a:solidFill>
              </a:defRPr>
            </a:lvl1pPr>
          </a:lstStyle>
          <a:p>
            <a:fld id="{6299EFBE-0540-43A4-8078-FFD338FF20FF}" type="datetime2">
              <a:rPr lang="da-DK" smtClean="0"/>
              <a:t>17. marts 2026</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a:noFill/>
              </a:defRPr>
            </a:lvl1pPr>
          </a:lstStyle>
          <a:p>
            <a:fld id="{23AA811B-2EBD-4900-905E-5BE206449611}" type="slidenum">
              <a:rPr lang="da-DK" smtClean="0"/>
              <a:pPr/>
              <a:t>‹nr.›</a:t>
            </a:fld>
            <a:endParaRPr lang="da-DK"/>
          </a:p>
        </p:txBody>
      </p:sp>
      <p:pic>
        <p:nvPicPr>
          <p:cNvPr id="3" name="Graphic 4">
            <a:extLst>
              <a:ext uri="{FF2B5EF4-FFF2-40B4-BE49-F238E27FC236}">
                <a16:creationId xmlns:a16="http://schemas.microsoft.com/office/drawing/2014/main" id="{A5B7FC89-3367-86BD-2CDA-25C1104F91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
        <p:nvSpPr>
          <p:cNvPr id="4" name="Picture Placeholder 12">
            <a:extLst>
              <a:ext uri="{FF2B5EF4-FFF2-40B4-BE49-F238E27FC236}">
                <a16:creationId xmlns:a16="http://schemas.microsoft.com/office/drawing/2014/main" id="{E2F73ECF-B718-BD27-BDCF-297B9273B3B7}"/>
              </a:ext>
            </a:extLst>
          </p:cNvPr>
          <p:cNvSpPr>
            <a:spLocks noGrp="1"/>
          </p:cNvSpPr>
          <p:nvPr>
            <p:ph type="pic" sz="quarter" idx="13" hasCustomPrompt="1"/>
          </p:nvPr>
        </p:nvSpPr>
        <p:spPr>
          <a:xfrm>
            <a:off x="4533900" y="0"/>
            <a:ext cx="7658100" cy="6858000"/>
          </a:xfrm>
          <a:custGeom>
            <a:avLst/>
            <a:gdLst>
              <a:gd name="connsiteX0" fmla="*/ 0 w 7658100"/>
              <a:gd name="connsiteY0" fmla="*/ 0 h 6858000"/>
              <a:gd name="connsiteX1" fmla="*/ 7658100 w 7658100"/>
              <a:gd name="connsiteY1" fmla="*/ 0 h 6858000"/>
              <a:gd name="connsiteX2" fmla="*/ 7658100 w 7658100"/>
              <a:gd name="connsiteY2" fmla="*/ 6858000 h 6858000"/>
              <a:gd name="connsiteX3" fmla="*/ 3052605 w 7658100"/>
              <a:gd name="connsiteY3" fmla="*/ 6858000 h 6858000"/>
              <a:gd name="connsiteX4" fmla="*/ 3052605 w 7658100"/>
              <a:gd name="connsiteY4" fmla="*/ 2310835 h 6858000"/>
              <a:gd name="connsiteX5" fmla="*/ 0 w 7658100"/>
              <a:gd name="connsiteY5" fmla="*/ 23108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8100" h="6858000">
                <a:moveTo>
                  <a:pt x="0" y="0"/>
                </a:moveTo>
                <a:lnTo>
                  <a:pt x="7658100" y="0"/>
                </a:lnTo>
                <a:lnTo>
                  <a:pt x="7658100" y="6858000"/>
                </a:lnTo>
                <a:lnTo>
                  <a:pt x="3052605" y="6858000"/>
                </a:lnTo>
                <a:lnTo>
                  <a:pt x="3052605" y="2310835"/>
                </a:lnTo>
                <a:lnTo>
                  <a:pt x="0" y="2310835"/>
                </a:lnTo>
                <a:close/>
              </a:path>
            </a:pathLst>
          </a:custGeom>
          <a:blipFill>
            <a:blip r:embed="rId4" cstate="screen">
              <a:extLst>
                <a:ext uri="{28A0092B-C50C-407E-A947-70E740481C1C}">
                  <a14:useLocalDpi xmlns:a14="http://schemas.microsoft.com/office/drawing/2010/main"/>
                </a:ext>
              </a:extLst>
            </a:blip>
            <a:stretch>
              <a:fillRect/>
            </a:stretch>
          </a:blipFill>
        </p:spPr>
        <p:txBody>
          <a:bodyPr wrap="square" tIns="72000">
            <a:noAutofit/>
          </a:bodyPr>
          <a:lstStyle>
            <a:lvl1pPr algn="ctr">
              <a:buNone/>
              <a:defRPr sz="1200"/>
            </a:lvl1pPr>
          </a:lstStyle>
          <a:p>
            <a:r>
              <a:rPr lang="da-DK"/>
              <a:t>Klik på ikonet for at tilføje billede</a:t>
            </a:r>
          </a:p>
        </p:txBody>
      </p:sp>
    </p:spTree>
    <p:extLst>
      <p:ext uri="{BB962C8B-B14F-4D97-AF65-F5344CB8AC3E}">
        <p14:creationId xmlns:p14="http://schemas.microsoft.com/office/powerpoint/2010/main" val="336452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47F7C-7010-414C-88FE-A790DA2B2D7A}"/>
              </a:ext>
            </a:extLst>
          </p:cNvPr>
          <p:cNvSpPr/>
          <p:nvPr userDrawn="1"/>
        </p:nvSpPr>
        <p:spPr>
          <a:xfrm>
            <a:off x="6095998" y="0"/>
            <a:ext cx="6096001" cy="6858000"/>
          </a:xfrm>
          <a:prstGeom prst="rect">
            <a:avLst/>
          </a:prstGeom>
          <a:solidFill>
            <a:srgbClr val="FFD7D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18" name="Rectangle 17">
            <a:extLst>
              <a:ext uri="{FF2B5EF4-FFF2-40B4-BE49-F238E27FC236}">
                <a16:creationId xmlns:a16="http://schemas.microsoft.com/office/drawing/2014/main" id="{0B281D2A-6103-4FE6-96B3-5B8EE4A56D80}"/>
              </a:ext>
            </a:extLst>
          </p:cNvPr>
          <p:cNvSpPr/>
          <p:nvPr userDrawn="1"/>
        </p:nvSpPr>
        <p:spPr>
          <a:xfrm>
            <a:off x="0" y="0"/>
            <a:ext cx="6096000" cy="6876861"/>
          </a:xfrm>
          <a:prstGeom prst="rect">
            <a:avLst/>
          </a:prstGeom>
          <a:solidFill>
            <a:srgbClr val="5A001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 name="Rectangle 2">
            <a:extLst>
              <a:ext uri="{FF2B5EF4-FFF2-40B4-BE49-F238E27FC236}">
                <a16:creationId xmlns:a16="http://schemas.microsoft.com/office/drawing/2014/main" id="{DFDA108E-7ECA-4BBD-8782-FA264AD4F912}"/>
              </a:ext>
            </a:extLst>
          </p:cNvPr>
          <p:cNvSpPr/>
          <p:nvPr userDrawn="1"/>
        </p:nvSpPr>
        <p:spPr bwMode="ltGray">
          <a:xfrm>
            <a:off x="6095999" y="0"/>
            <a:ext cx="4442400" cy="514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ctrTitle" hasCustomPrompt="1"/>
          </p:nvPr>
        </p:nvSpPr>
        <p:spPr>
          <a:xfrm>
            <a:off x="2556000" y="2556000"/>
            <a:ext cx="7020000" cy="1800000"/>
          </a:xfrm>
          <a:noFill/>
        </p:spPr>
        <p:txBody>
          <a:bodyPr lIns="0" tIns="0" rIns="0" bIns="0" anchor="ctr" anchorCtr="0"/>
          <a:lstStyle>
            <a:lvl1pPr algn="l">
              <a:defRPr sz="4800">
                <a:solidFill>
                  <a:schemeClr val="tx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299EFBE-0540-43A4-8078-FFD338FF20FF}" type="datetime2">
              <a:rPr lang="da-DK" smtClean="0"/>
              <a:pPr/>
              <a:t>17. marts 2026</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sz="100">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da-DK" smtClean="0"/>
              <a:pPr/>
              <a:t>‹nr.›</a:t>
            </a:fld>
            <a:endParaRPr lang="da-DK"/>
          </a:p>
        </p:txBody>
      </p:sp>
      <p:pic>
        <p:nvPicPr>
          <p:cNvPr id="20" name="Graphic 19">
            <a:extLst>
              <a:ext uri="{FF2B5EF4-FFF2-40B4-BE49-F238E27FC236}">
                <a16:creationId xmlns:a16="http://schemas.microsoft.com/office/drawing/2014/main" id="{2DAFCA29-0CA8-4061-94E7-AA1F3C1968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41810759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47F7C-7010-414C-88FE-A790DA2B2D7A}"/>
              </a:ext>
            </a:extLst>
          </p:cNvPr>
          <p:cNvSpPr/>
          <p:nvPr userDrawn="1"/>
        </p:nvSpPr>
        <p:spPr>
          <a:xfrm>
            <a:off x="6095998" y="0"/>
            <a:ext cx="60960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18" name="Rectangle 17">
            <a:extLst>
              <a:ext uri="{FF2B5EF4-FFF2-40B4-BE49-F238E27FC236}">
                <a16:creationId xmlns:a16="http://schemas.microsoft.com/office/drawing/2014/main" id="{0B281D2A-6103-4FE6-96B3-5B8EE4A56D80}"/>
              </a:ext>
            </a:extLst>
          </p:cNvPr>
          <p:cNvSpPr/>
          <p:nvPr userDrawn="1"/>
        </p:nvSpPr>
        <p:spPr bwMode="ltGray">
          <a:xfrm>
            <a:off x="0" y="0"/>
            <a:ext cx="6096000" cy="6876861"/>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3" name="Rectangle 2">
            <a:extLst>
              <a:ext uri="{FF2B5EF4-FFF2-40B4-BE49-F238E27FC236}">
                <a16:creationId xmlns:a16="http://schemas.microsoft.com/office/drawing/2014/main" id="{DFDA108E-7ECA-4BBD-8782-FA264AD4F912}"/>
              </a:ext>
            </a:extLst>
          </p:cNvPr>
          <p:cNvSpPr/>
          <p:nvPr userDrawn="1"/>
        </p:nvSpPr>
        <p:spPr>
          <a:xfrm>
            <a:off x="6095999" y="0"/>
            <a:ext cx="4442400" cy="5144400"/>
          </a:xfrm>
          <a:prstGeom prst="rect">
            <a:avLst/>
          </a:prstGeom>
          <a:solidFill>
            <a:srgbClr val="5A001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tx1"/>
              </a:solidFill>
            </a:endParaRPr>
          </a:p>
        </p:txBody>
      </p:sp>
      <p:sp>
        <p:nvSpPr>
          <p:cNvPr id="2" name="Title 1"/>
          <p:cNvSpPr>
            <a:spLocks noGrp="1"/>
          </p:cNvSpPr>
          <p:nvPr>
            <p:ph type="ctrTitle" hasCustomPrompt="1"/>
          </p:nvPr>
        </p:nvSpPr>
        <p:spPr>
          <a:xfrm>
            <a:off x="2556000" y="2556000"/>
            <a:ext cx="7020000" cy="1800000"/>
          </a:xfrm>
          <a:noFill/>
        </p:spPr>
        <p:txBody>
          <a:bodyPr lIns="0" tIns="0" rIns="0" bIns="0" anchor="ctr" anchorCtr="0"/>
          <a:lstStyle>
            <a:lvl1pPr algn="l">
              <a:defRPr sz="4800">
                <a:solidFill>
                  <a:schemeClr val="tx1"/>
                </a:solidFill>
              </a:defRPr>
            </a:lvl1pPr>
          </a:lstStyle>
          <a:p>
            <a:r>
              <a:rPr lang="da-DK"/>
              <a:t>Klik for at tilføje titel</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360000" y="6033600"/>
            <a:ext cx="5544000" cy="468000"/>
          </a:xfrm>
        </p:spPr>
        <p:txBody>
          <a:bodyPr anchor="b" anchorCtr="0"/>
          <a:lstStyle>
            <a:lvl1pPr>
              <a:defRPr sz="1100">
                <a:solidFill>
                  <a:schemeClr val="tx1"/>
                </a:solidFill>
              </a:defRPr>
            </a:lvl1pPr>
          </a:lstStyle>
          <a:p>
            <a:fld id="{6299EFBE-0540-43A4-8078-FFD338FF20FF}" type="datetime2">
              <a:rPr lang="da-DK" smtClean="0"/>
              <a:pPr/>
              <a:t>17. marts 2026</a:t>
            </a:fld>
            <a:endParaRPr lang="da-DK"/>
          </a:p>
        </p:txBody>
      </p:sp>
      <p:sp>
        <p:nvSpPr>
          <p:cNvPr id="8" name="Footer Placeholder 7">
            <a:extLst>
              <a:ext uri="{FF2B5EF4-FFF2-40B4-BE49-F238E27FC236}">
                <a16:creationId xmlns:a16="http://schemas.microsoft.com/office/drawing/2014/main" id="{1883084E-2481-4E6B-8DE9-0CFD902BC8B0}"/>
              </a:ext>
            </a:extLst>
          </p:cNvPr>
          <p:cNvSpPr>
            <a:spLocks noGrp="1"/>
          </p:cNvSpPr>
          <p:nvPr>
            <p:ph type="ftr" sz="quarter" idx="11"/>
          </p:nvPr>
        </p:nvSpPr>
        <p:spPr>
          <a:xfrm>
            <a:off x="0" y="6876000"/>
            <a:ext cx="0" cy="0"/>
          </a:xfrm>
        </p:spPr>
        <p:txBody>
          <a:bodyPr/>
          <a:lstStyle>
            <a:lvl1pPr>
              <a:defRPr sz="100">
                <a:noFill/>
              </a:defRPr>
            </a:lvl1pPr>
          </a:lstStyle>
          <a:p>
            <a:endParaRPr lang="da-DK">
              <a:noFill/>
            </a:endParaRPr>
          </a:p>
        </p:txBody>
      </p:sp>
      <p:sp>
        <p:nvSpPr>
          <p:cNvPr id="9" name="Slide Number Placeholder 8">
            <a:extLst>
              <a:ext uri="{FF2B5EF4-FFF2-40B4-BE49-F238E27FC236}">
                <a16:creationId xmlns:a16="http://schemas.microsoft.com/office/drawing/2014/main" id="{258BF60F-0548-40B3-9532-B1BC93DE7294}"/>
              </a:ext>
            </a:extLst>
          </p:cNvPr>
          <p:cNvSpPr>
            <a:spLocks noGrp="1"/>
          </p:cNvSpPr>
          <p:nvPr>
            <p:ph type="sldNum" sz="quarter" idx="12"/>
          </p:nvPr>
        </p:nvSpPr>
        <p:spPr>
          <a:xfrm>
            <a:off x="0" y="6876000"/>
            <a:ext cx="0" cy="0"/>
          </a:xfrm>
        </p:spPr>
        <p:txBody>
          <a:bodyPr/>
          <a:lstStyle>
            <a:lvl1pPr>
              <a:defRPr sz="100">
                <a:noFill/>
              </a:defRPr>
            </a:lvl1pPr>
          </a:lstStyle>
          <a:p>
            <a:fld id="{23AA811B-2EBD-4900-905E-5BE206449611}" type="slidenum">
              <a:rPr lang="da-DK" smtClean="0"/>
              <a:pPr/>
              <a:t>‹nr.›</a:t>
            </a:fld>
            <a:endParaRPr lang="da-DK"/>
          </a:p>
        </p:txBody>
      </p:sp>
      <p:pic>
        <p:nvPicPr>
          <p:cNvPr id="5" name="Graphic 4">
            <a:extLst>
              <a:ext uri="{FF2B5EF4-FFF2-40B4-BE49-F238E27FC236}">
                <a16:creationId xmlns:a16="http://schemas.microsoft.com/office/drawing/2014/main" id="{B6682465-5332-479A-9938-F489C593FB9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950" y="368367"/>
            <a:ext cx="196271" cy="393235"/>
          </a:xfrm>
          <a:prstGeom prst="rect">
            <a:avLst/>
          </a:prstGeom>
        </p:spPr>
      </p:pic>
    </p:spTree>
    <p:extLst>
      <p:ext uri="{BB962C8B-B14F-4D97-AF65-F5344CB8AC3E}">
        <p14:creationId xmlns:p14="http://schemas.microsoft.com/office/powerpoint/2010/main" val="299346087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FA0BDC-3908-4C9E-B1D9-D7A9C65D3162}"/>
              </a:ext>
            </a:extLst>
          </p:cNvPr>
          <p:cNvSpPr/>
          <p:nvPr userDrawn="1"/>
        </p:nvSpPr>
        <p:spPr bwMode="ltGray">
          <a:xfrm>
            <a:off x="-7976" y="0"/>
            <a:ext cx="1219997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 name="Rectangle 2">
            <a:extLst>
              <a:ext uri="{FF2B5EF4-FFF2-40B4-BE49-F238E27FC236}">
                <a16:creationId xmlns:a16="http://schemas.microsoft.com/office/drawing/2014/main" id="{3DD9EB4E-A015-4AFF-BEA0-F4B505EDD43F}"/>
              </a:ext>
            </a:extLst>
          </p:cNvPr>
          <p:cNvSpPr/>
          <p:nvPr userDrawn="1"/>
        </p:nvSpPr>
        <p:spPr>
          <a:xfrm>
            <a:off x="3016800" y="1742400"/>
            <a:ext cx="9180000" cy="5115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20000" y="2304000"/>
            <a:ext cx="2124000" cy="2160000"/>
          </a:xfrm>
        </p:spPr>
        <p:txBody>
          <a:bodyPr/>
          <a:lstStyle>
            <a:lvl1pPr>
              <a:defRPr sz="2800"/>
            </a:lvl1pPr>
          </a:lstStyle>
          <a:p>
            <a:r>
              <a:rPr lang="da-DK" noProof="0"/>
              <a:t>Klik for at tilføje agenda titel</a:t>
            </a:r>
          </a:p>
        </p:txBody>
      </p:sp>
      <p:sp>
        <p:nvSpPr>
          <p:cNvPr id="7" name="Text Placeholder 2"/>
          <p:cNvSpPr>
            <a:spLocks noGrp="1"/>
          </p:cNvSpPr>
          <p:nvPr>
            <p:ph type="body" sz="quarter" idx="13" hasCustomPrompt="1"/>
          </p:nvPr>
        </p:nvSpPr>
        <p:spPr>
          <a:xfrm>
            <a:off x="4165200" y="2304000"/>
            <a:ext cx="7242200" cy="4193638"/>
          </a:xfrm>
        </p:spPr>
        <p:txBody>
          <a:bodyPr/>
          <a:lstStyle>
            <a:lvl1pPr marL="0" indent="0">
              <a:lnSpc>
                <a:spcPts val="2400"/>
              </a:lnSpc>
              <a:spcBef>
                <a:spcPts val="0"/>
              </a:spcBef>
              <a:spcAft>
                <a:spcPts val="0"/>
              </a:spcAft>
              <a:buFont typeface="Arial" panose="020B0604020202020204" pitchFamily="34" charset="0"/>
              <a:buChar char="​"/>
              <a:defRPr sz="2000">
                <a:latin typeface="+mn-lt"/>
              </a:defRPr>
            </a:lvl1pPr>
            <a:lvl2pPr marL="0" indent="0">
              <a:lnSpc>
                <a:spcPts val="2400"/>
              </a:lnSpc>
              <a:spcBef>
                <a:spcPts val="0"/>
              </a:spcBef>
              <a:spcAft>
                <a:spcPts val="0"/>
              </a:spcAft>
              <a:buFont typeface="Arial" panose="020B0604020202020204" pitchFamily="34" charset="0"/>
              <a:buChar char="​"/>
              <a:defRPr sz="2000" b="1">
                <a:latin typeface="+mn-lt"/>
              </a:defRPr>
            </a:lvl2pPr>
            <a:lvl3pPr marL="0" indent="0">
              <a:lnSpc>
                <a:spcPts val="2400"/>
              </a:lnSpc>
              <a:spcBef>
                <a:spcPts val="0"/>
              </a:spcBef>
              <a:spcAft>
                <a:spcPts val="0"/>
              </a:spcAft>
              <a:buFont typeface="Arial" panose="020B0604020202020204" pitchFamily="34" charset="0"/>
              <a:buChar char="​"/>
              <a:defRPr sz="2000">
                <a:latin typeface="+mn-lt"/>
              </a:defRPr>
            </a:lvl3pPr>
            <a:lvl4pPr marL="0" indent="0">
              <a:lnSpc>
                <a:spcPts val="2400"/>
              </a:lnSpc>
              <a:spcBef>
                <a:spcPts val="0"/>
              </a:spcBef>
              <a:spcAft>
                <a:spcPts val="0"/>
              </a:spcAft>
              <a:buFont typeface="Arial" panose="020B0604020202020204" pitchFamily="34" charset="0"/>
              <a:buChar char="​"/>
              <a:defRPr sz="2000">
                <a:latin typeface="+mn-lt"/>
              </a:defRPr>
            </a:lvl4pPr>
            <a:lvl5pPr marL="0" indent="0">
              <a:lnSpc>
                <a:spcPts val="2400"/>
              </a:lnSpc>
              <a:spcBef>
                <a:spcPts val="0"/>
              </a:spcBef>
              <a:spcAft>
                <a:spcPts val="0"/>
              </a:spcAft>
              <a:buFont typeface="Arial" panose="020B0604020202020204" pitchFamily="34" charset="0"/>
              <a:buChar char="​"/>
              <a:defRPr sz="2000">
                <a:latin typeface="+mn-lt"/>
              </a:defRPr>
            </a:lvl5pPr>
            <a:lvl6pPr marL="0" indent="0">
              <a:lnSpc>
                <a:spcPts val="2400"/>
              </a:lnSpc>
              <a:spcBef>
                <a:spcPts val="0"/>
              </a:spcBef>
              <a:spcAft>
                <a:spcPts val="0"/>
              </a:spcAft>
              <a:buFont typeface="Arial" panose="020B0604020202020204" pitchFamily="34" charset="0"/>
              <a:buChar char="​"/>
              <a:defRPr sz="2000" b="1">
                <a:latin typeface="+mn-lt"/>
              </a:defRPr>
            </a:lvl6pPr>
            <a:lvl7pPr marL="0" indent="0">
              <a:lnSpc>
                <a:spcPts val="2400"/>
              </a:lnSpc>
              <a:spcBef>
                <a:spcPts val="0"/>
              </a:spcBef>
              <a:spcAft>
                <a:spcPts val="0"/>
              </a:spcAft>
              <a:buFont typeface="Arial" panose="020B0604020202020204" pitchFamily="34" charset="0"/>
              <a:buChar char="​"/>
              <a:defRPr sz="2000" b="0">
                <a:latin typeface="+mn-lt"/>
              </a:defRPr>
            </a:lvl7pPr>
            <a:lvl8pPr marL="0" indent="0">
              <a:lnSpc>
                <a:spcPts val="2400"/>
              </a:lnSpc>
              <a:spcBef>
                <a:spcPts val="0"/>
              </a:spcBef>
              <a:spcAft>
                <a:spcPts val="0"/>
              </a:spcAft>
              <a:buFont typeface="Arial" panose="020B0604020202020204" pitchFamily="34" charset="0"/>
              <a:buChar char="​"/>
              <a:defRPr sz="2000" b="1">
                <a:latin typeface="+mn-lt"/>
              </a:defRPr>
            </a:lvl8pPr>
            <a:lvl9pPr marL="0" indent="0">
              <a:lnSpc>
                <a:spcPts val="2400"/>
              </a:lnSpc>
              <a:spcBef>
                <a:spcPts val="0"/>
              </a:spcBef>
              <a:spcAft>
                <a:spcPts val="0"/>
              </a:spcAft>
              <a:buFont typeface="Arial" panose="020B0604020202020204" pitchFamily="34" charset="0"/>
              <a:buChar char="​"/>
              <a:defRPr sz="2000">
                <a:latin typeface="+mn-lt"/>
              </a:defRPr>
            </a:lvl9pPr>
          </a:lstStyle>
          <a:p>
            <a:pPr lvl="0"/>
            <a:r>
              <a:rPr lang="da-DK" noProof="0"/>
              <a:t>Agenda punkt</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a:p>
            <a:pPr lvl="8"/>
            <a:endParaRPr lang="da-DK" noProof="0"/>
          </a:p>
        </p:txBody>
      </p:sp>
      <p:sp>
        <p:nvSpPr>
          <p:cNvPr id="13" name="Text Placeholder 2">
            <a:extLst>
              <a:ext uri="{FF2B5EF4-FFF2-40B4-BE49-F238E27FC236}">
                <a16:creationId xmlns:a16="http://schemas.microsoft.com/office/drawing/2014/main" id="{1D1154C4-EE1C-47D1-ABA8-8A53BA5DFA39}"/>
              </a:ext>
            </a:extLst>
          </p:cNvPr>
          <p:cNvSpPr>
            <a:spLocks noGrp="1"/>
          </p:cNvSpPr>
          <p:nvPr>
            <p:ph type="body" sz="quarter" idx="17" hasCustomPrompt="1"/>
          </p:nvPr>
        </p:nvSpPr>
        <p:spPr>
          <a:xfrm>
            <a:off x="3600000" y="2307600"/>
            <a:ext cx="565200" cy="4190038"/>
          </a:xfrm>
        </p:spPr>
        <p:txBody>
          <a:bodyPr/>
          <a:lstStyle>
            <a:lvl1pPr marL="0" indent="0">
              <a:lnSpc>
                <a:spcPts val="2400"/>
              </a:lnSpc>
              <a:spcBef>
                <a:spcPts val="0"/>
              </a:spcBef>
              <a:spcAft>
                <a:spcPts val="0"/>
              </a:spcAft>
              <a:buFont typeface="Arial" panose="020B0604020202020204" pitchFamily="34" charset="0"/>
              <a:buChar char="​"/>
              <a:defRPr sz="2000">
                <a:latin typeface="+mn-lt"/>
              </a:defRPr>
            </a:lvl1pPr>
            <a:lvl2pPr marL="0" indent="0">
              <a:lnSpc>
                <a:spcPts val="2400"/>
              </a:lnSpc>
              <a:spcBef>
                <a:spcPts val="0"/>
              </a:spcBef>
              <a:spcAft>
                <a:spcPts val="0"/>
              </a:spcAft>
              <a:buFont typeface="Arial" panose="020B0604020202020204" pitchFamily="34" charset="0"/>
              <a:buChar char="​"/>
              <a:defRPr sz="2000" b="1">
                <a:latin typeface="+mn-lt"/>
              </a:defRPr>
            </a:lvl2pPr>
            <a:lvl3pPr marL="0" indent="0">
              <a:lnSpc>
                <a:spcPts val="2400"/>
              </a:lnSpc>
              <a:spcBef>
                <a:spcPts val="0"/>
              </a:spcBef>
              <a:spcAft>
                <a:spcPts val="0"/>
              </a:spcAft>
              <a:buFont typeface="Arial" panose="020B0604020202020204" pitchFamily="34" charset="0"/>
              <a:buChar char="​"/>
              <a:defRPr sz="2000">
                <a:latin typeface="+mn-lt"/>
              </a:defRPr>
            </a:lvl3pPr>
            <a:lvl4pPr marL="0" indent="0">
              <a:lnSpc>
                <a:spcPts val="2400"/>
              </a:lnSpc>
              <a:spcBef>
                <a:spcPts val="0"/>
              </a:spcBef>
              <a:spcAft>
                <a:spcPts val="0"/>
              </a:spcAft>
              <a:buFont typeface="Arial" panose="020B0604020202020204" pitchFamily="34" charset="0"/>
              <a:buChar char="​"/>
              <a:defRPr sz="2000">
                <a:latin typeface="+mn-lt"/>
              </a:defRPr>
            </a:lvl4pPr>
            <a:lvl5pPr marL="0" indent="0">
              <a:lnSpc>
                <a:spcPts val="2400"/>
              </a:lnSpc>
              <a:spcBef>
                <a:spcPts val="0"/>
              </a:spcBef>
              <a:spcAft>
                <a:spcPts val="0"/>
              </a:spcAft>
              <a:buFont typeface="Arial" panose="020B0604020202020204" pitchFamily="34" charset="0"/>
              <a:buChar char="​"/>
              <a:defRPr sz="2000">
                <a:latin typeface="+mn-lt"/>
              </a:defRPr>
            </a:lvl5pPr>
            <a:lvl6pPr marL="0" indent="0">
              <a:lnSpc>
                <a:spcPts val="2400"/>
              </a:lnSpc>
              <a:spcBef>
                <a:spcPts val="0"/>
              </a:spcBef>
              <a:spcAft>
                <a:spcPts val="0"/>
              </a:spcAft>
              <a:buFont typeface="Arial" panose="020B0604020202020204" pitchFamily="34" charset="0"/>
              <a:buChar char="​"/>
              <a:defRPr sz="2000" b="1">
                <a:latin typeface="+mn-lt"/>
              </a:defRPr>
            </a:lvl6pPr>
            <a:lvl7pPr marL="0" indent="0">
              <a:lnSpc>
                <a:spcPts val="2400"/>
              </a:lnSpc>
              <a:spcBef>
                <a:spcPts val="0"/>
              </a:spcBef>
              <a:spcAft>
                <a:spcPts val="0"/>
              </a:spcAft>
              <a:buFont typeface="Arial" panose="020B0604020202020204" pitchFamily="34" charset="0"/>
              <a:buChar char="​"/>
              <a:defRPr sz="2000" b="0">
                <a:latin typeface="+mn-lt"/>
              </a:defRPr>
            </a:lvl7pPr>
            <a:lvl8pPr marL="0" indent="0">
              <a:lnSpc>
                <a:spcPts val="2400"/>
              </a:lnSpc>
              <a:spcBef>
                <a:spcPts val="0"/>
              </a:spcBef>
              <a:spcAft>
                <a:spcPts val="0"/>
              </a:spcAft>
              <a:buFont typeface="Arial" panose="020B0604020202020204" pitchFamily="34" charset="0"/>
              <a:buChar char="​"/>
              <a:defRPr sz="2000" b="1">
                <a:latin typeface="+mn-lt"/>
              </a:defRPr>
            </a:lvl8pPr>
            <a:lvl9pPr marL="0" indent="0">
              <a:lnSpc>
                <a:spcPts val="2400"/>
              </a:lnSpc>
              <a:spcBef>
                <a:spcPts val="0"/>
              </a:spcBef>
              <a:spcAft>
                <a:spcPts val="0"/>
              </a:spcAft>
              <a:buFont typeface="Arial" panose="020B0604020202020204" pitchFamily="34" charset="0"/>
              <a:buChar char="​"/>
              <a:defRPr sz="2000">
                <a:latin typeface="+mn-lt"/>
              </a:defRPr>
            </a:lvl9pPr>
          </a:lstStyle>
          <a:p>
            <a:pPr lvl="0"/>
            <a:r>
              <a:rPr lang="da-DK" noProof="0"/>
              <a:t>01</a:t>
            </a:r>
          </a:p>
          <a:p>
            <a:pPr lvl="1"/>
            <a:r>
              <a:rPr lang="da-DK" noProof="0"/>
              <a:t>02</a:t>
            </a:r>
          </a:p>
          <a:p>
            <a:pPr lvl="2"/>
            <a:r>
              <a:rPr lang="da-DK" noProof="0"/>
              <a:t>03</a:t>
            </a:r>
          </a:p>
          <a:p>
            <a:pPr lvl="3"/>
            <a:r>
              <a:rPr lang="da-DK" noProof="0"/>
              <a:t>04</a:t>
            </a:r>
          </a:p>
          <a:p>
            <a:pPr lvl="4"/>
            <a:r>
              <a:rPr lang="da-DK" noProof="0"/>
              <a:t>05</a:t>
            </a:r>
          </a:p>
          <a:p>
            <a:pPr lvl="5"/>
            <a:r>
              <a:rPr lang="da-DK" noProof="0"/>
              <a:t>06</a:t>
            </a:r>
          </a:p>
          <a:p>
            <a:pPr lvl="6"/>
            <a:r>
              <a:rPr lang="da-DK" noProof="0"/>
              <a:t>07</a:t>
            </a:r>
          </a:p>
          <a:p>
            <a:pPr lvl="7"/>
            <a:r>
              <a:rPr lang="da-DK" noProof="0"/>
              <a:t>08</a:t>
            </a:r>
          </a:p>
          <a:p>
            <a:pPr lvl="8"/>
            <a:r>
              <a:rPr lang="da-DK" noProof="0"/>
              <a:t>09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p>
            <a:fld id="{57BD9BE3-55A6-4080-9CE1-C7E3894959B5}" type="datetime2">
              <a:rPr lang="da-DK" smtClean="0"/>
              <a:t>17. marts 2026</a:t>
            </a:fld>
            <a:endParaRPr lang="da-DK"/>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p>
            <a:endParaRPr lang="da-DK"/>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p>
            <a:fld id="{23AA811B-2EBD-4900-905E-5BE206449611}" type="slidenum">
              <a:rPr lang="da-DK" smtClean="0"/>
              <a:t>‹nr.›</a:t>
            </a:fld>
            <a:endParaRPr lang="da-DK"/>
          </a:p>
        </p:txBody>
      </p:sp>
      <p:pic>
        <p:nvPicPr>
          <p:cNvPr id="4" name="Graphic 3">
            <a:extLst>
              <a:ext uri="{FF2B5EF4-FFF2-40B4-BE49-F238E27FC236}">
                <a16:creationId xmlns:a16="http://schemas.microsoft.com/office/drawing/2014/main" id="{A2B1ECAC-BDA9-456C-9A35-6478E24464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219831753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B">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FA0BDC-3908-4C9E-B1D9-D7A9C65D3162}"/>
              </a:ext>
            </a:extLst>
          </p:cNvPr>
          <p:cNvSpPr/>
          <p:nvPr userDrawn="1"/>
        </p:nvSpPr>
        <p:spPr bwMode="ltGray">
          <a:xfrm>
            <a:off x="-7976" y="0"/>
            <a:ext cx="12199976" cy="6858000"/>
          </a:xfrm>
          <a:prstGeom prst="rect">
            <a:avLst/>
          </a:prstGeom>
          <a:solidFill>
            <a:srgbClr val="5A001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 name="Rectangle 2">
            <a:extLst>
              <a:ext uri="{FF2B5EF4-FFF2-40B4-BE49-F238E27FC236}">
                <a16:creationId xmlns:a16="http://schemas.microsoft.com/office/drawing/2014/main" id="{3DD9EB4E-A015-4AFF-BEA0-F4B505EDD43F}"/>
              </a:ext>
            </a:extLst>
          </p:cNvPr>
          <p:cNvSpPr/>
          <p:nvPr userDrawn="1"/>
        </p:nvSpPr>
        <p:spPr>
          <a:xfrm>
            <a:off x="3016800" y="1742400"/>
            <a:ext cx="9180000" cy="5115600"/>
          </a:xfrm>
          <a:prstGeom prst="rect">
            <a:avLst/>
          </a:prstGeom>
          <a:solidFill>
            <a:srgbClr val="CD324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20000" y="2304000"/>
            <a:ext cx="2124000" cy="2160000"/>
          </a:xfrm>
        </p:spPr>
        <p:txBody>
          <a:bodyPr/>
          <a:lstStyle>
            <a:lvl1pPr>
              <a:defRPr sz="2800"/>
            </a:lvl1pPr>
          </a:lstStyle>
          <a:p>
            <a:r>
              <a:rPr lang="da-DK" noProof="0"/>
              <a:t>Klik for at tilføje agenda titel</a:t>
            </a:r>
          </a:p>
        </p:txBody>
      </p:sp>
      <p:sp>
        <p:nvSpPr>
          <p:cNvPr id="7" name="Text Placeholder 2"/>
          <p:cNvSpPr>
            <a:spLocks noGrp="1"/>
          </p:cNvSpPr>
          <p:nvPr>
            <p:ph type="body" sz="quarter" idx="13" hasCustomPrompt="1"/>
          </p:nvPr>
        </p:nvSpPr>
        <p:spPr>
          <a:xfrm>
            <a:off x="4165200" y="2304000"/>
            <a:ext cx="7242200" cy="4193638"/>
          </a:xfrm>
        </p:spPr>
        <p:txBody>
          <a:bodyPr/>
          <a:lstStyle>
            <a:lvl1pPr marL="0" indent="0">
              <a:lnSpc>
                <a:spcPts val="2400"/>
              </a:lnSpc>
              <a:spcBef>
                <a:spcPts val="0"/>
              </a:spcBef>
              <a:spcAft>
                <a:spcPts val="0"/>
              </a:spcAft>
              <a:buFont typeface="Arial" panose="020B0604020202020204" pitchFamily="34" charset="0"/>
              <a:buChar char="​"/>
              <a:defRPr sz="2000">
                <a:latin typeface="+mn-lt"/>
              </a:defRPr>
            </a:lvl1pPr>
            <a:lvl2pPr marL="0" indent="0">
              <a:lnSpc>
                <a:spcPts val="2400"/>
              </a:lnSpc>
              <a:spcBef>
                <a:spcPts val="0"/>
              </a:spcBef>
              <a:spcAft>
                <a:spcPts val="0"/>
              </a:spcAft>
              <a:buFont typeface="Arial" panose="020B0604020202020204" pitchFamily="34" charset="0"/>
              <a:buChar char="​"/>
              <a:defRPr sz="2000" b="1">
                <a:latin typeface="+mn-lt"/>
              </a:defRPr>
            </a:lvl2pPr>
            <a:lvl3pPr marL="0" indent="0">
              <a:lnSpc>
                <a:spcPts val="2400"/>
              </a:lnSpc>
              <a:spcBef>
                <a:spcPts val="0"/>
              </a:spcBef>
              <a:spcAft>
                <a:spcPts val="0"/>
              </a:spcAft>
              <a:buFont typeface="Arial" panose="020B0604020202020204" pitchFamily="34" charset="0"/>
              <a:buChar char="​"/>
              <a:defRPr sz="2000">
                <a:latin typeface="+mn-lt"/>
              </a:defRPr>
            </a:lvl3pPr>
            <a:lvl4pPr marL="0" indent="0">
              <a:lnSpc>
                <a:spcPts val="2400"/>
              </a:lnSpc>
              <a:spcBef>
                <a:spcPts val="0"/>
              </a:spcBef>
              <a:spcAft>
                <a:spcPts val="0"/>
              </a:spcAft>
              <a:buFont typeface="Arial" panose="020B0604020202020204" pitchFamily="34" charset="0"/>
              <a:buChar char="​"/>
              <a:defRPr sz="2000">
                <a:latin typeface="+mn-lt"/>
              </a:defRPr>
            </a:lvl4pPr>
            <a:lvl5pPr marL="0" indent="0">
              <a:lnSpc>
                <a:spcPts val="2400"/>
              </a:lnSpc>
              <a:spcBef>
                <a:spcPts val="0"/>
              </a:spcBef>
              <a:spcAft>
                <a:spcPts val="0"/>
              </a:spcAft>
              <a:buFont typeface="Arial" panose="020B0604020202020204" pitchFamily="34" charset="0"/>
              <a:buChar char="​"/>
              <a:defRPr sz="2000">
                <a:latin typeface="+mn-lt"/>
              </a:defRPr>
            </a:lvl5pPr>
            <a:lvl6pPr marL="0" indent="0">
              <a:lnSpc>
                <a:spcPts val="2400"/>
              </a:lnSpc>
              <a:spcBef>
                <a:spcPts val="0"/>
              </a:spcBef>
              <a:spcAft>
                <a:spcPts val="0"/>
              </a:spcAft>
              <a:buFont typeface="Arial" panose="020B0604020202020204" pitchFamily="34" charset="0"/>
              <a:buChar char="​"/>
              <a:defRPr sz="2000" b="1">
                <a:latin typeface="+mn-lt"/>
              </a:defRPr>
            </a:lvl6pPr>
            <a:lvl7pPr marL="0" indent="0">
              <a:lnSpc>
                <a:spcPts val="2400"/>
              </a:lnSpc>
              <a:spcBef>
                <a:spcPts val="0"/>
              </a:spcBef>
              <a:spcAft>
                <a:spcPts val="0"/>
              </a:spcAft>
              <a:buFont typeface="Arial" panose="020B0604020202020204" pitchFamily="34" charset="0"/>
              <a:buChar char="​"/>
              <a:defRPr sz="2000" b="0">
                <a:latin typeface="+mn-lt"/>
              </a:defRPr>
            </a:lvl7pPr>
            <a:lvl8pPr marL="0" indent="0">
              <a:lnSpc>
                <a:spcPts val="2400"/>
              </a:lnSpc>
              <a:spcBef>
                <a:spcPts val="0"/>
              </a:spcBef>
              <a:spcAft>
                <a:spcPts val="0"/>
              </a:spcAft>
              <a:buFont typeface="Arial" panose="020B0604020202020204" pitchFamily="34" charset="0"/>
              <a:buChar char="​"/>
              <a:defRPr sz="2000" b="1">
                <a:latin typeface="+mn-lt"/>
              </a:defRPr>
            </a:lvl8pPr>
            <a:lvl9pPr marL="0" indent="0">
              <a:lnSpc>
                <a:spcPts val="2400"/>
              </a:lnSpc>
              <a:spcBef>
                <a:spcPts val="0"/>
              </a:spcBef>
              <a:spcAft>
                <a:spcPts val="0"/>
              </a:spcAft>
              <a:buFont typeface="Arial" panose="020B0604020202020204" pitchFamily="34" charset="0"/>
              <a:buChar char="​"/>
              <a:defRPr sz="2000">
                <a:latin typeface="+mn-lt"/>
              </a:defRPr>
            </a:lvl9pPr>
          </a:lstStyle>
          <a:p>
            <a:pPr lvl="0"/>
            <a:r>
              <a:rPr lang="da-DK" noProof="0"/>
              <a:t>Agenda punkt</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a:p>
            <a:pPr lvl="8"/>
            <a:endParaRPr lang="da-DK" noProof="0"/>
          </a:p>
        </p:txBody>
      </p:sp>
      <p:sp>
        <p:nvSpPr>
          <p:cNvPr id="13" name="Text Placeholder 2">
            <a:extLst>
              <a:ext uri="{FF2B5EF4-FFF2-40B4-BE49-F238E27FC236}">
                <a16:creationId xmlns:a16="http://schemas.microsoft.com/office/drawing/2014/main" id="{1D1154C4-EE1C-47D1-ABA8-8A53BA5DFA39}"/>
              </a:ext>
            </a:extLst>
          </p:cNvPr>
          <p:cNvSpPr>
            <a:spLocks noGrp="1"/>
          </p:cNvSpPr>
          <p:nvPr>
            <p:ph type="body" sz="quarter" idx="17" hasCustomPrompt="1"/>
          </p:nvPr>
        </p:nvSpPr>
        <p:spPr>
          <a:xfrm>
            <a:off x="3600000" y="2307600"/>
            <a:ext cx="565200" cy="4190038"/>
          </a:xfrm>
        </p:spPr>
        <p:txBody>
          <a:bodyPr/>
          <a:lstStyle>
            <a:lvl1pPr marL="0" indent="0">
              <a:lnSpc>
                <a:spcPts val="2400"/>
              </a:lnSpc>
              <a:spcBef>
                <a:spcPts val="0"/>
              </a:spcBef>
              <a:spcAft>
                <a:spcPts val="0"/>
              </a:spcAft>
              <a:buFont typeface="Arial" panose="020B0604020202020204" pitchFamily="34" charset="0"/>
              <a:buChar char="​"/>
              <a:defRPr sz="2000">
                <a:latin typeface="+mn-lt"/>
              </a:defRPr>
            </a:lvl1pPr>
            <a:lvl2pPr marL="0" indent="0">
              <a:lnSpc>
                <a:spcPts val="2400"/>
              </a:lnSpc>
              <a:spcBef>
                <a:spcPts val="0"/>
              </a:spcBef>
              <a:spcAft>
                <a:spcPts val="0"/>
              </a:spcAft>
              <a:buFont typeface="Arial" panose="020B0604020202020204" pitchFamily="34" charset="0"/>
              <a:buChar char="​"/>
              <a:defRPr sz="2000" b="1">
                <a:latin typeface="+mn-lt"/>
              </a:defRPr>
            </a:lvl2pPr>
            <a:lvl3pPr marL="0" indent="0">
              <a:lnSpc>
                <a:spcPts val="2400"/>
              </a:lnSpc>
              <a:spcBef>
                <a:spcPts val="0"/>
              </a:spcBef>
              <a:spcAft>
                <a:spcPts val="0"/>
              </a:spcAft>
              <a:buFont typeface="Arial" panose="020B0604020202020204" pitchFamily="34" charset="0"/>
              <a:buChar char="​"/>
              <a:defRPr sz="2000">
                <a:latin typeface="+mn-lt"/>
              </a:defRPr>
            </a:lvl3pPr>
            <a:lvl4pPr marL="0" indent="0">
              <a:lnSpc>
                <a:spcPts val="2400"/>
              </a:lnSpc>
              <a:spcBef>
                <a:spcPts val="0"/>
              </a:spcBef>
              <a:spcAft>
                <a:spcPts val="0"/>
              </a:spcAft>
              <a:buFont typeface="Arial" panose="020B0604020202020204" pitchFamily="34" charset="0"/>
              <a:buChar char="​"/>
              <a:defRPr sz="2000">
                <a:latin typeface="+mn-lt"/>
              </a:defRPr>
            </a:lvl4pPr>
            <a:lvl5pPr marL="0" indent="0">
              <a:lnSpc>
                <a:spcPts val="2400"/>
              </a:lnSpc>
              <a:spcBef>
                <a:spcPts val="0"/>
              </a:spcBef>
              <a:spcAft>
                <a:spcPts val="0"/>
              </a:spcAft>
              <a:buFont typeface="Arial" panose="020B0604020202020204" pitchFamily="34" charset="0"/>
              <a:buChar char="​"/>
              <a:defRPr sz="2000">
                <a:latin typeface="+mn-lt"/>
              </a:defRPr>
            </a:lvl5pPr>
            <a:lvl6pPr marL="0" indent="0">
              <a:lnSpc>
                <a:spcPts val="2400"/>
              </a:lnSpc>
              <a:spcBef>
                <a:spcPts val="0"/>
              </a:spcBef>
              <a:spcAft>
                <a:spcPts val="0"/>
              </a:spcAft>
              <a:buFont typeface="Arial" panose="020B0604020202020204" pitchFamily="34" charset="0"/>
              <a:buChar char="​"/>
              <a:defRPr sz="2000" b="1">
                <a:latin typeface="+mn-lt"/>
              </a:defRPr>
            </a:lvl6pPr>
            <a:lvl7pPr marL="0" indent="0">
              <a:lnSpc>
                <a:spcPts val="2400"/>
              </a:lnSpc>
              <a:spcBef>
                <a:spcPts val="0"/>
              </a:spcBef>
              <a:spcAft>
                <a:spcPts val="0"/>
              </a:spcAft>
              <a:buFont typeface="Arial" panose="020B0604020202020204" pitchFamily="34" charset="0"/>
              <a:buChar char="​"/>
              <a:defRPr sz="2000" b="0">
                <a:latin typeface="+mn-lt"/>
              </a:defRPr>
            </a:lvl7pPr>
            <a:lvl8pPr marL="0" indent="0">
              <a:lnSpc>
                <a:spcPts val="2400"/>
              </a:lnSpc>
              <a:spcBef>
                <a:spcPts val="0"/>
              </a:spcBef>
              <a:spcAft>
                <a:spcPts val="0"/>
              </a:spcAft>
              <a:buFont typeface="Arial" panose="020B0604020202020204" pitchFamily="34" charset="0"/>
              <a:buChar char="​"/>
              <a:defRPr sz="2000" b="1">
                <a:latin typeface="+mn-lt"/>
              </a:defRPr>
            </a:lvl8pPr>
            <a:lvl9pPr marL="0" indent="0">
              <a:lnSpc>
                <a:spcPts val="2400"/>
              </a:lnSpc>
              <a:spcBef>
                <a:spcPts val="0"/>
              </a:spcBef>
              <a:spcAft>
                <a:spcPts val="0"/>
              </a:spcAft>
              <a:buFont typeface="Arial" panose="020B0604020202020204" pitchFamily="34" charset="0"/>
              <a:buChar char="​"/>
              <a:defRPr sz="2000">
                <a:latin typeface="+mn-lt"/>
              </a:defRPr>
            </a:lvl9pPr>
          </a:lstStyle>
          <a:p>
            <a:pPr lvl="0"/>
            <a:r>
              <a:rPr lang="da-DK" noProof="0"/>
              <a:t>01</a:t>
            </a:r>
          </a:p>
          <a:p>
            <a:pPr lvl="1"/>
            <a:r>
              <a:rPr lang="da-DK" noProof="0"/>
              <a:t>02</a:t>
            </a:r>
          </a:p>
          <a:p>
            <a:pPr lvl="2"/>
            <a:r>
              <a:rPr lang="da-DK" noProof="0"/>
              <a:t>03</a:t>
            </a:r>
          </a:p>
          <a:p>
            <a:pPr lvl="3"/>
            <a:r>
              <a:rPr lang="da-DK" noProof="0"/>
              <a:t>04</a:t>
            </a:r>
          </a:p>
          <a:p>
            <a:pPr lvl="4"/>
            <a:r>
              <a:rPr lang="da-DK" noProof="0"/>
              <a:t>05</a:t>
            </a:r>
          </a:p>
          <a:p>
            <a:pPr lvl="5"/>
            <a:r>
              <a:rPr lang="da-DK" noProof="0"/>
              <a:t>06</a:t>
            </a:r>
          </a:p>
          <a:p>
            <a:pPr lvl="6"/>
            <a:r>
              <a:rPr lang="da-DK" noProof="0"/>
              <a:t>07</a:t>
            </a:r>
          </a:p>
          <a:p>
            <a:pPr lvl="7"/>
            <a:r>
              <a:rPr lang="da-DK" noProof="0"/>
              <a:t>08</a:t>
            </a:r>
          </a:p>
          <a:p>
            <a:pPr lvl="8"/>
            <a:r>
              <a:rPr lang="da-DK" noProof="0"/>
              <a:t>09</a:t>
            </a:r>
          </a:p>
        </p:txBody>
      </p:sp>
      <p:sp>
        <p:nvSpPr>
          <p:cNvPr id="6" name="Date Placeholder 5">
            <a:extLst>
              <a:ext uri="{FF2B5EF4-FFF2-40B4-BE49-F238E27FC236}">
                <a16:creationId xmlns:a16="http://schemas.microsoft.com/office/drawing/2014/main" id="{7D9C29ED-948B-4EC0-92E7-AB6CC89EC263}"/>
              </a:ext>
            </a:extLst>
          </p:cNvPr>
          <p:cNvSpPr>
            <a:spLocks noGrp="1"/>
          </p:cNvSpPr>
          <p:nvPr>
            <p:ph type="dt" sz="half" idx="14"/>
          </p:nvPr>
        </p:nvSpPr>
        <p:spPr/>
        <p:txBody>
          <a:bodyPr/>
          <a:lstStyle/>
          <a:p>
            <a:fld id="{57BD9BE3-55A6-4080-9CE1-C7E3894959B5}" type="datetime2">
              <a:rPr lang="da-DK" smtClean="0"/>
              <a:t>17. marts 2026</a:t>
            </a:fld>
            <a:endParaRPr lang="da-DK"/>
          </a:p>
        </p:txBody>
      </p:sp>
      <p:sp>
        <p:nvSpPr>
          <p:cNvPr id="8" name="Footer Placeholder 7">
            <a:extLst>
              <a:ext uri="{FF2B5EF4-FFF2-40B4-BE49-F238E27FC236}">
                <a16:creationId xmlns:a16="http://schemas.microsoft.com/office/drawing/2014/main" id="{C0F892E9-736B-4CA1-8156-28995DBCB88A}"/>
              </a:ext>
            </a:extLst>
          </p:cNvPr>
          <p:cNvSpPr>
            <a:spLocks noGrp="1"/>
          </p:cNvSpPr>
          <p:nvPr>
            <p:ph type="ftr" sz="quarter" idx="15"/>
          </p:nvPr>
        </p:nvSpPr>
        <p:spPr/>
        <p:txBody>
          <a:bodyPr/>
          <a:lstStyle/>
          <a:p>
            <a:endParaRPr lang="da-DK"/>
          </a:p>
        </p:txBody>
      </p:sp>
      <p:sp>
        <p:nvSpPr>
          <p:cNvPr id="9" name="Slide Number Placeholder 8">
            <a:extLst>
              <a:ext uri="{FF2B5EF4-FFF2-40B4-BE49-F238E27FC236}">
                <a16:creationId xmlns:a16="http://schemas.microsoft.com/office/drawing/2014/main" id="{40F28250-A1CE-45F5-A4EC-6F080DBDAF54}"/>
              </a:ext>
            </a:extLst>
          </p:cNvPr>
          <p:cNvSpPr>
            <a:spLocks noGrp="1"/>
          </p:cNvSpPr>
          <p:nvPr>
            <p:ph type="sldNum" sz="quarter" idx="16"/>
          </p:nvPr>
        </p:nvSpPr>
        <p:spPr/>
        <p:txBody>
          <a:bodyPr/>
          <a:lstStyle/>
          <a:p>
            <a:fld id="{23AA811B-2EBD-4900-905E-5BE206449611}" type="slidenum">
              <a:rPr lang="da-DK" smtClean="0"/>
              <a:t>‹nr.›</a:t>
            </a:fld>
            <a:endParaRPr lang="da-DK"/>
          </a:p>
        </p:txBody>
      </p:sp>
      <p:pic>
        <p:nvPicPr>
          <p:cNvPr id="4" name="Graphic 3">
            <a:extLst>
              <a:ext uri="{FF2B5EF4-FFF2-40B4-BE49-F238E27FC236}">
                <a16:creationId xmlns:a16="http://schemas.microsoft.com/office/drawing/2014/main" id="{A2B1ECAC-BDA9-456C-9A35-6478E24464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Tree>
    <p:extLst>
      <p:ext uri="{BB962C8B-B14F-4D97-AF65-F5344CB8AC3E}">
        <p14:creationId xmlns:p14="http://schemas.microsoft.com/office/powerpoint/2010/main" val="354563802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A">
    <p:bg>
      <p:bgRef idx="1001">
        <a:schemeClr val="bg2"/>
      </p:bgRef>
    </p:bg>
    <p:spTree>
      <p:nvGrpSpPr>
        <p:cNvPr id="1" name=""/>
        <p:cNvGrpSpPr/>
        <p:nvPr/>
      </p:nvGrpSpPr>
      <p:grpSpPr>
        <a:xfrm>
          <a:off x="0" y="0"/>
          <a:ext cx="0" cy="0"/>
          <a:chOff x="0" y="0"/>
          <a:chExt cx="0" cy="0"/>
        </a:xfrm>
      </p:grpSpPr>
      <p:sp>
        <p:nvSpPr>
          <p:cNvPr id="7" name="Background"/>
          <p:cNvSpPr/>
          <p:nvPr userDrawn="1"/>
        </p:nvSpPr>
        <p:spPr bwMode="ltGray">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solidFill>
                <a:schemeClr val="tx1"/>
              </a:solidFill>
            </a:endParaRPr>
          </a:p>
        </p:txBody>
      </p:sp>
      <p:sp>
        <p:nvSpPr>
          <p:cNvPr id="14" name="Rectangle 13">
            <a:extLst>
              <a:ext uri="{FF2B5EF4-FFF2-40B4-BE49-F238E27FC236}">
                <a16:creationId xmlns:a16="http://schemas.microsoft.com/office/drawing/2014/main" id="{4C18EBA2-E52A-48CD-A175-5777D2D0E100}"/>
              </a:ext>
            </a:extLst>
          </p:cNvPr>
          <p:cNvSpPr/>
          <p:nvPr userDrawn="1"/>
        </p:nvSpPr>
        <p:spPr>
          <a:xfrm>
            <a:off x="9189600" y="1742400"/>
            <a:ext cx="3002400" cy="511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720000" y="2304000"/>
            <a:ext cx="10764000" cy="1800000"/>
          </a:xfrm>
        </p:spPr>
        <p:txBody>
          <a:bodyPr anchor="ctr" anchorCtr="0"/>
          <a:lstStyle>
            <a:lvl1pPr algn="ctr">
              <a:defRPr sz="6000">
                <a:solidFill>
                  <a:schemeClr val="tx1"/>
                </a:solidFill>
                <a:latin typeface="+mj-lt"/>
              </a:defRPr>
            </a:lvl1pPr>
          </a:lstStyle>
          <a:p>
            <a:r>
              <a:rPr lang="da-DK" noProof="0"/>
              <a:t>Klik for at tilføje titel</a:t>
            </a:r>
            <a:endParaRPr lang="da-DK"/>
          </a:p>
        </p:txBody>
      </p:sp>
      <p:pic>
        <p:nvPicPr>
          <p:cNvPr id="4" name="Graphic 3">
            <a:extLst>
              <a:ext uri="{FF2B5EF4-FFF2-40B4-BE49-F238E27FC236}">
                <a16:creationId xmlns:a16="http://schemas.microsoft.com/office/drawing/2014/main" id="{94F6674C-2317-47FE-BDFA-EBBA792BBE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5" name="Date Placeholder 4">
            <a:extLst>
              <a:ext uri="{FF2B5EF4-FFF2-40B4-BE49-F238E27FC236}">
                <a16:creationId xmlns:a16="http://schemas.microsoft.com/office/drawing/2014/main" id="{6A3EF1E9-9FBF-43C7-B408-ACF5C6173AE8}"/>
              </a:ext>
            </a:extLst>
          </p:cNvPr>
          <p:cNvSpPr>
            <a:spLocks noGrp="1"/>
          </p:cNvSpPr>
          <p:nvPr>
            <p:ph type="dt" sz="half" idx="10"/>
          </p:nvPr>
        </p:nvSpPr>
        <p:spPr/>
        <p:txBody>
          <a:bodyPr/>
          <a:lstStyle/>
          <a:p>
            <a:fld id="{CB606CCD-CC4E-47DA-A095-139436D9729C}" type="datetime2">
              <a:rPr lang="da-DK" smtClean="0"/>
              <a:t>17. marts 2026</a:t>
            </a:fld>
            <a:endParaRPr lang="da-DK">
              <a:solidFill>
                <a:schemeClr val="tx1"/>
              </a:solidFill>
            </a:endParaRPr>
          </a:p>
        </p:txBody>
      </p:sp>
      <p:sp>
        <p:nvSpPr>
          <p:cNvPr id="6" name="Footer Placeholder 5">
            <a:extLst>
              <a:ext uri="{FF2B5EF4-FFF2-40B4-BE49-F238E27FC236}">
                <a16:creationId xmlns:a16="http://schemas.microsoft.com/office/drawing/2014/main" id="{A53F0457-7DDB-44CC-9680-0FAB8D338409}"/>
              </a:ext>
            </a:extLst>
          </p:cNvPr>
          <p:cNvSpPr>
            <a:spLocks noGrp="1"/>
          </p:cNvSpPr>
          <p:nvPr>
            <p:ph type="ftr" sz="quarter" idx="11"/>
          </p:nvPr>
        </p:nvSpPr>
        <p:spPr/>
        <p:txBody>
          <a:bodyPr/>
          <a:lstStyle/>
          <a:p>
            <a:pPr algn="l"/>
            <a:endParaRPr lang="da-DK"/>
          </a:p>
        </p:txBody>
      </p:sp>
      <p:sp>
        <p:nvSpPr>
          <p:cNvPr id="12" name="Slide Number Placeholder 11">
            <a:extLst>
              <a:ext uri="{FF2B5EF4-FFF2-40B4-BE49-F238E27FC236}">
                <a16:creationId xmlns:a16="http://schemas.microsoft.com/office/drawing/2014/main" id="{9E851D80-4DD1-4A4E-828B-7B739F5103E8}"/>
              </a:ext>
            </a:extLst>
          </p:cNvPr>
          <p:cNvSpPr>
            <a:spLocks noGrp="1"/>
          </p:cNvSpPr>
          <p:nvPr>
            <p:ph type="sldNum" sz="quarter" idx="12"/>
          </p:nvPr>
        </p:nvSpPr>
        <p:spPr/>
        <p:txBody>
          <a:bodyPr/>
          <a:lstStyle/>
          <a:p>
            <a:fld id="{23AA811B-2EBD-4900-905E-5BE206449611}" type="slidenum">
              <a:rPr lang="da-DK" smtClean="0"/>
              <a:pPr/>
              <a:t>‹nr.›</a:t>
            </a:fld>
            <a:endParaRPr lang="da-DK"/>
          </a:p>
        </p:txBody>
      </p:sp>
    </p:spTree>
    <p:extLst>
      <p:ext uri="{BB962C8B-B14F-4D97-AF65-F5344CB8AC3E}">
        <p14:creationId xmlns:p14="http://schemas.microsoft.com/office/powerpoint/2010/main" val="978355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B">
    <p:bg>
      <p:bgRef idx="1001">
        <a:schemeClr val="bg2"/>
      </p:bgRef>
    </p:bg>
    <p:spTree>
      <p:nvGrpSpPr>
        <p:cNvPr id="1" name=""/>
        <p:cNvGrpSpPr/>
        <p:nvPr/>
      </p:nvGrpSpPr>
      <p:grpSpPr>
        <a:xfrm>
          <a:off x="0" y="0"/>
          <a:ext cx="0" cy="0"/>
          <a:chOff x="0" y="0"/>
          <a:chExt cx="0" cy="0"/>
        </a:xfrm>
      </p:grpSpPr>
      <p:sp>
        <p:nvSpPr>
          <p:cNvPr id="7" name="Background"/>
          <p:cNvSpPr/>
          <p:nvPr userDrawn="1"/>
        </p:nvSpPr>
        <p:spPr bwMode="ltGray">
          <a:xfrm>
            <a:off x="0" y="0"/>
            <a:ext cx="12193200" cy="6861600"/>
          </a:xfrm>
          <a:prstGeom prst="rect">
            <a:avLst/>
          </a:prstGeom>
          <a:solidFill>
            <a:srgbClr val="5A0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solidFill>
                <a:schemeClr val="tx1"/>
              </a:solidFill>
            </a:endParaRPr>
          </a:p>
        </p:txBody>
      </p:sp>
      <p:sp>
        <p:nvSpPr>
          <p:cNvPr id="14" name="Rectangle 13">
            <a:extLst>
              <a:ext uri="{FF2B5EF4-FFF2-40B4-BE49-F238E27FC236}">
                <a16:creationId xmlns:a16="http://schemas.microsoft.com/office/drawing/2014/main" id="{4C18EBA2-E52A-48CD-A175-5777D2D0E100}"/>
              </a:ext>
            </a:extLst>
          </p:cNvPr>
          <p:cNvSpPr/>
          <p:nvPr userDrawn="1"/>
        </p:nvSpPr>
        <p:spPr>
          <a:xfrm>
            <a:off x="9189600" y="1742400"/>
            <a:ext cx="3002400" cy="5115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ctrTitle" hasCustomPrompt="1"/>
          </p:nvPr>
        </p:nvSpPr>
        <p:spPr>
          <a:xfrm>
            <a:off x="720000" y="2304000"/>
            <a:ext cx="10764000" cy="1800000"/>
          </a:xfrm>
        </p:spPr>
        <p:txBody>
          <a:bodyPr anchor="ctr" anchorCtr="0"/>
          <a:lstStyle>
            <a:lvl1pPr algn="ctr">
              <a:defRPr sz="6000">
                <a:solidFill>
                  <a:schemeClr val="tx1"/>
                </a:solidFill>
                <a:latin typeface="+mj-lt"/>
              </a:defRPr>
            </a:lvl1pPr>
          </a:lstStyle>
          <a:p>
            <a:r>
              <a:rPr lang="da-DK" noProof="0"/>
              <a:t>Klik for at tilføje titel</a:t>
            </a:r>
            <a:endParaRPr lang="da-DK"/>
          </a:p>
        </p:txBody>
      </p:sp>
      <p:pic>
        <p:nvPicPr>
          <p:cNvPr id="4" name="Graphic 3">
            <a:extLst>
              <a:ext uri="{FF2B5EF4-FFF2-40B4-BE49-F238E27FC236}">
                <a16:creationId xmlns:a16="http://schemas.microsoft.com/office/drawing/2014/main" id="{94F6674C-2317-47FE-BDFA-EBBA792BBE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23085" y="355967"/>
            <a:ext cx="108553" cy="217488"/>
          </a:xfrm>
          <a:prstGeom prst="rect">
            <a:avLst/>
          </a:prstGeom>
        </p:spPr>
      </p:pic>
      <p:sp>
        <p:nvSpPr>
          <p:cNvPr id="5" name="Date Placeholder 4">
            <a:extLst>
              <a:ext uri="{FF2B5EF4-FFF2-40B4-BE49-F238E27FC236}">
                <a16:creationId xmlns:a16="http://schemas.microsoft.com/office/drawing/2014/main" id="{6A3EF1E9-9FBF-43C7-B408-ACF5C6173AE8}"/>
              </a:ext>
            </a:extLst>
          </p:cNvPr>
          <p:cNvSpPr>
            <a:spLocks noGrp="1"/>
          </p:cNvSpPr>
          <p:nvPr>
            <p:ph type="dt" sz="half" idx="10"/>
          </p:nvPr>
        </p:nvSpPr>
        <p:spPr/>
        <p:txBody>
          <a:bodyPr/>
          <a:lstStyle/>
          <a:p>
            <a:fld id="{CB606CCD-CC4E-47DA-A095-139436D9729C}" type="datetime2">
              <a:rPr lang="da-DK" smtClean="0"/>
              <a:t>17. marts 2026</a:t>
            </a:fld>
            <a:endParaRPr lang="da-DK">
              <a:solidFill>
                <a:schemeClr val="tx1"/>
              </a:solidFill>
            </a:endParaRPr>
          </a:p>
        </p:txBody>
      </p:sp>
      <p:sp>
        <p:nvSpPr>
          <p:cNvPr id="6" name="Footer Placeholder 5">
            <a:extLst>
              <a:ext uri="{FF2B5EF4-FFF2-40B4-BE49-F238E27FC236}">
                <a16:creationId xmlns:a16="http://schemas.microsoft.com/office/drawing/2014/main" id="{A53F0457-7DDB-44CC-9680-0FAB8D338409}"/>
              </a:ext>
            </a:extLst>
          </p:cNvPr>
          <p:cNvSpPr>
            <a:spLocks noGrp="1"/>
          </p:cNvSpPr>
          <p:nvPr>
            <p:ph type="ftr" sz="quarter" idx="11"/>
          </p:nvPr>
        </p:nvSpPr>
        <p:spPr/>
        <p:txBody>
          <a:bodyPr/>
          <a:lstStyle/>
          <a:p>
            <a:pPr algn="l"/>
            <a:endParaRPr lang="da-DK"/>
          </a:p>
        </p:txBody>
      </p:sp>
      <p:sp>
        <p:nvSpPr>
          <p:cNvPr id="12" name="Slide Number Placeholder 11">
            <a:extLst>
              <a:ext uri="{FF2B5EF4-FFF2-40B4-BE49-F238E27FC236}">
                <a16:creationId xmlns:a16="http://schemas.microsoft.com/office/drawing/2014/main" id="{9E851D80-4DD1-4A4E-828B-7B739F5103E8}"/>
              </a:ext>
            </a:extLst>
          </p:cNvPr>
          <p:cNvSpPr>
            <a:spLocks noGrp="1"/>
          </p:cNvSpPr>
          <p:nvPr>
            <p:ph type="sldNum" sz="quarter" idx="12"/>
          </p:nvPr>
        </p:nvSpPr>
        <p:spPr/>
        <p:txBody>
          <a:bodyPr/>
          <a:lstStyle/>
          <a:p>
            <a:fld id="{23AA811B-2EBD-4900-905E-5BE206449611}" type="slidenum">
              <a:rPr lang="da-DK" smtClean="0"/>
              <a:pPr/>
              <a:t>‹nr.›</a:t>
            </a:fld>
            <a:endParaRPr lang="da-DK"/>
          </a:p>
        </p:txBody>
      </p:sp>
    </p:spTree>
    <p:extLst>
      <p:ext uri="{BB962C8B-B14F-4D97-AF65-F5344CB8AC3E}">
        <p14:creationId xmlns:p14="http://schemas.microsoft.com/office/powerpoint/2010/main" val="197138226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2.xml"/><Relationship Id="rId21" Type="http://schemas.openxmlformats.org/officeDocument/2006/relationships/slideLayout" Target="../slideLayouts/slideLayout21.xml"/><Relationship Id="rId34" Type="http://schemas.openxmlformats.org/officeDocument/2006/relationships/tags" Target="../tags/tag7.xml"/><Relationship Id="rId42" Type="http://schemas.openxmlformats.org/officeDocument/2006/relationships/tags" Target="../tags/tag15.xml"/><Relationship Id="rId47" Type="http://schemas.openxmlformats.org/officeDocument/2006/relationships/tags" Target="../tags/tag20.xml"/><Relationship Id="rId50" Type="http://schemas.openxmlformats.org/officeDocument/2006/relationships/tags" Target="../tags/tag2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ags" Target="../tags/tag2.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5.xml"/><Relationship Id="rId37" Type="http://schemas.openxmlformats.org/officeDocument/2006/relationships/tags" Target="../tags/tag10.xml"/><Relationship Id="rId40" Type="http://schemas.openxmlformats.org/officeDocument/2006/relationships/tags" Target="../tags/tag13.xml"/><Relationship Id="rId45" Type="http://schemas.openxmlformats.org/officeDocument/2006/relationships/tags" Target="../tags/tag1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36" Type="http://schemas.openxmlformats.org/officeDocument/2006/relationships/tags" Target="../tags/tag9.xml"/><Relationship Id="rId49" Type="http://schemas.openxmlformats.org/officeDocument/2006/relationships/tags" Target="../tags/tag2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4.xml"/><Relationship Id="rId44" Type="http://schemas.openxmlformats.org/officeDocument/2006/relationships/tags" Target="../tags/tag17.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tags" Target="../tags/tag3.xml"/><Relationship Id="rId35" Type="http://schemas.openxmlformats.org/officeDocument/2006/relationships/tags" Target="../tags/tag8.xml"/><Relationship Id="rId43" Type="http://schemas.openxmlformats.org/officeDocument/2006/relationships/tags" Target="../tags/tag16.xml"/><Relationship Id="rId48" Type="http://schemas.openxmlformats.org/officeDocument/2006/relationships/tags" Target="../tags/tag21.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6.xml"/><Relationship Id="rId38" Type="http://schemas.openxmlformats.org/officeDocument/2006/relationships/tags" Target="../tags/tag11.xml"/><Relationship Id="rId46" Type="http://schemas.openxmlformats.org/officeDocument/2006/relationships/tags" Target="../tags/tag19.xml"/><Relationship Id="rId20" Type="http://schemas.openxmlformats.org/officeDocument/2006/relationships/slideLayout" Target="../slideLayouts/slideLayout20.xml"/><Relationship Id="rId41" Type="http://schemas.openxmlformats.org/officeDocument/2006/relationships/tags" Target="../tags/tag14.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000" y="2080800"/>
            <a:ext cx="7526700" cy="4057200"/>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60000" y="802800"/>
            <a:ext cx="11473200" cy="1274400"/>
          </a:xfrm>
          <a:prstGeom prst="rect">
            <a:avLst/>
          </a:prstGeom>
        </p:spPr>
        <p:txBody>
          <a:bodyPr vert="horz" lIns="0" tIns="0" rIns="0" bIns="0" rtlCol="0" anchor="t" anchorCtr="0">
            <a:noAutofit/>
          </a:bodyPr>
          <a:lstStyle/>
          <a:p>
            <a:r>
              <a:rPr lang="da-DK"/>
              <a:t>Klik for at redigere titeltypografien i masteren</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358775" y="360000"/>
            <a:ext cx="985838" cy="108000"/>
          </a:xfrm>
          <a:prstGeom prst="rect">
            <a:avLst/>
          </a:prstGeom>
        </p:spPr>
        <p:txBody>
          <a:bodyPr vert="horz" lIns="0" tIns="0" rIns="0" bIns="0" rtlCol="0" anchor="ctr"/>
          <a:lstStyle>
            <a:lvl1pPr algn="l">
              <a:defRPr sz="600">
                <a:solidFill>
                  <a:schemeClr val="tx1"/>
                </a:solidFill>
              </a:defRPr>
            </a:lvl1pPr>
          </a:lstStyle>
          <a:p>
            <a:fld id="{CB606CCD-CC4E-47DA-A095-139436D9729C}" type="datetime2">
              <a:rPr lang="da-DK" smtClean="0"/>
              <a:t>17. marts 2026</a:t>
            </a:fld>
            <a:endParaRPr lang="da-DK">
              <a:solidFill>
                <a:schemeClr val="tx1"/>
              </a:solidFill>
            </a:endParaRP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344613" y="360000"/>
            <a:ext cx="1612900" cy="108000"/>
          </a:xfrm>
          <a:prstGeom prst="rect">
            <a:avLst/>
          </a:prstGeom>
        </p:spPr>
        <p:txBody>
          <a:bodyPr vert="horz" lIns="0" tIns="0" rIns="0" bIns="0" rtlCol="0" anchor="ctr"/>
          <a:lstStyle>
            <a:lvl1pPr algn="l">
              <a:defRPr sz="600">
                <a:solidFill>
                  <a:schemeClr val="tx1"/>
                </a:solidFill>
              </a:defRPr>
            </a:lvl1pPr>
          </a:lstStyle>
          <a:p>
            <a:pPr algn="l"/>
            <a:endParaRPr lang="da-DK"/>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1482438" y="6389638"/>
            <a:ext cx="349200" cy="108000"/>
          </a:xfrm>
          <a:prstGeom prst="rect">
            <a:avLst/>
          </a:prstGeom>
        </p:spPr>
        <p:txBody>
          <a:bodyPr vert="horz" lIns="0" tIns="0" rIns="0" bIns="0" rtlCol="0" anchor="ctr"/>
          <a:lstStyle>
            <a:lvl1pPr algn="r">
              <a:defRPr sz="600">
                <a:solidFill>
                  <a:schemeClr val="tx1"/>
                </a:solidFill>
              </a:defRPr>
            </a:lvl1pPr>
          </a:lstStyle>
          <a:p>
            <a:fld id="{23AA811B-2EBD-4900-905E-5BE206449611}" type="slidenum">
              <a:rPr lang="da-DK" smtClean="0"/>
              <a:pPr/>
              <a:t>‹nr.›</a:t>
            </a:fld>
            <a:endParaRPr lang="da-DK"/>
          </a:p>
        </p:txBody>
      </p:sp>
      <p:pic>
        <p:nvPicPr>
          <p:cNvPr id="57" name="Logo">
            <a:extLst>
              <a:ext uri="{FF2B5EF4-FFF2-40B4-BE49-F238E27FC236}">
                <a16:creationId xmlns:a16="http://schemas.microsoft.com/office/drawing/2014/main" id="{B3F0A4F3-C4FE-47A6-804C-29AB35D358FB}"/>
              </a:ext>
            </a:extLst>
          </p:cNvPr>
          <p:cNvPicPr>
            <a:picLocks noChangeAspect="1"/>
          </p:cNvPicPr>
          <p:nvPr userDrawn="1"/>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1727328" y="355788"/>
            <a:ext cx="108553" cy="217488"/>
          </a:xfrm>
          <a:prstGeom prst="rect">
            <a:avLst/>
          </a:prstGeom>
        </p:spPr>
      </p:pic>
      <p:sp>
        <p:nvSpPr>
          <p:cNvPr id="32" name="[WorkArea]" descr="&lt;?xml version=&quot;1.0&quot; encoding=&quot;utf-16&quot;?&gt;&#10;&lt;GridTheme xmlns:xsi=&quot;http://www.w3.org/2001/XMLSchema-instance&quot; xmlns:xsd=&quot;http://www.w3.org/2001/XMLSchema&quot;&gt;&#10;  &lt;GuideLines /&gt;&#10;  &lt;SubGrids&gt;&#10;    &lt;SubGrid&gt;&#10;      &lt;Left&gt;28.3467712&lt;/Left&gt;&#10;      &lt;Top&gt;28.3464565&lt;/Top&gt;&#10;      &lt;Width&gt;49.2910233&lt;/Width&gt;&#10;      &lt;Height&gt;483.3071&lt;/Height&gt;&#10;    &lt;/SubGrid&gt;&#10;    &lt;SubGrid&gt;&#10;      &lt;Left&gt;77.6377945&lt;/Left&gt;&#10;      &lt;Top&gt;28.3464565&lt;/Top&gt;&#10;      &lt;Width&gt;28.3464565&lt;/Width&gt;&#10;      &lt;Height&gt;483.3071&lt;/Height&gt;&#10;    &lt;/SubGrid&gt;&#10;    &lt;SubGrid&gt;&#10;      &lt;Left&gt;105.984253&lt;/Left&gt;&#10;      &lt;Top&gt;28.3464565&lt;/Top&gt;&#10;      &lt;Width&gt;49.29134&lt;/Width&gt;&#10;      &lt;Height&gt;483.3071&lt;/Height&gt;&#10;    &lt;/SubGrid&gt;&#10;    &lt;SubGrid&gt;&#10;      &lt;Left&gt;155.275589&lt;/Left&gt;&#10;      &lt;Top&gt;28.3464565&lt;/Top&gt;&#10;      &lt;Width&gt;28.3464565&lt;/Width&gt;&#10;      &lt;Height&gt;483.3071&lt;/Height&gt;&#10;    &lt;/SubGrid&gt;&#10;    &lt;SubGrid&gt;&#10;      &lt;Left&gt;183.62204&lt;/Left&gt;&#10;      &lt;Top&gt;28.3464565&lt;/Top&gt;&#10;      &lt;Width&gt;49.29134&lt;/Width&gt;&#10;      &lt;Height&gt;483.3071&lt;/Height&gt;&#10;    &lt;/SubGrid&gt;&#10;    &lt;SubGrid&gt;&#10;      &lt;Left&gt;232.913391&lt;/Left&gt;&#10;      &lt;Top&gt;28.3464565&lt;/Top&gt;&#10;      &lt;Width&gt;28.3464565&lt;/Width&gt;&#10;      &lt;Height&gt;483.3071&lt;/Height&gt;&#10;    &lt;/SubGrid&gt;&#10;    &lt;SubGrid&gt;&#10;      &lt;Left&gt;261.259857&lt;/Left&gt;&#10;      &lt;Top&gt;28.3464565&lt;/Top&gt;&#10;      &lt;Width&gt;49.29134&lt;/Width&gt;&#10;      &lt;Height&gt;483.3071&lt;/Height&gt;&#10;    &lt;/SubGrid&gt;&#10;    &lt;SubGrid&gt;&#10;      &lt;Left&gt;310.551178&lt;/Left&gt;&#10;      &lt;Top&gt;28.3464565&lt;/Top&gt;&#10;      &lt;Width&gt;28.3464565&lt;/Width&gt;&#10;      &lt;Height&gt;483.3071&lt;/Height&gt;&#10;    &lt;/SubGrid&gt;&#10;    &lt;SubGrid&gt;&#10;      &lt;Left&gt;338.897644&lt;/Left&gt;&#10;      &lt;Top&gt;28.3464565&lt;/Top&gt;&#10;      &lt;Width&gt;49.29134&lt;/Width&gt;&#10;      &lt;Height&gt;483.3071&lt;/Height&gt;&#10;    &lt;/SubGrid&gt;&#10;    &lt;SubGrid&gt;&#10;      &lt;Left&gt;388.188965&lt;/Left&gt;&#10;      &lt;Top&gt;28.3464565&lt;/Top&gt;&#10;      &lt;Width&gt;28.3464565&lt;/Width&gt;&#10;      &lt;Height&gt;483.3071&lt;/Height&gt;&#10;    &lt;/SubGrid&gt;&#10;    &lt;SubGrid&gt;&#10;      &lt;Left&gt;416.535431&lt;/Left&gt;&#10;      &lt;Top&gt;28.3464565&lt;/Top&gt;&#10;      &lt;Width&gt;49.29134&lt;/Width&gt;&#10;      &lt;Height&gt;483.3071&lt;/Height&gt;&#10;    &lt;/SubGrid&gt;&#10;    &lt;SubGrid&gt;&#10;      &lt;Left&gt;465.826782&lt;/Left&gt;&#10;      &lt;Top&gt;28.3464565&lt;/Top&gt;&#10;      &lt;Width&gt;28.3464565&lt;/Width&gt;&#10;      &lt;Height&gt;483.3071&lt;/Height&gt;&#10;    &lt;/SubGrid&gt;&#10;    &lt;SubGrid&gt;&#10;      &lt;Left&gt;494.173218&lt;/Left&gt;&#10;      &lt;Top&gt;28.3464565&lt;/Top&gt;&#10;      &lt;Width&gt;49.29134&lt;/Width&gt;&#10;      &lt;Height&gt;483.3071&lt;/Height&gt;&#10;    &lt;/SubGrid&gt;&#10;    &lt;SubGrid&gt;&#10;      &lt;Left&gt;543.464539&lt;/Left&gt;&#10;      &lt;Top&gt;28.3464565&lt;/Top&gt;&#10;      &lt;Width&gt;28.3463783&lt;/Width&gt;&#10;      &lt;Height&gt;483.3071&lt;/Height&gt;&#10;    &lt;/SubGrid&gt;&#10;    &lt;SubGrid&gt;&#10;      &lt;Left&gt;571.811035&lt;/Left&gt;&#10;      &lt;Top&gt;28.3464565&lt;/Top&gt;&#10;      &lt;Width&gt;49.29134&lt;/Width&gt;&#10;      &lt;Height&gt;483.3071&lt;/Height&gt;&#10;    &lt;/SubGrid&gt;&#10;    &lt;SubGrid&gt;&#10;      &lt;Left&gt;621.102356&lt;/Left&gt;&#10;      &lt;Top&gt;28.3464565&lt;/Top&gt;&#10;      &lt;Width&gt;28.3464565&lt;/Width&gt;&#10;      &lt;Height&gt;483.3071&lt;/Height&gt;&#10;    &lt;/SubGrid&gt;&#10;    &lt;SubGrid&gt;&#10;      &lt;Left&gt;649.4488&lt;/Left&gt;&#10;      &lt;Top&gt;28.3464565&lt;/Top&gt;&#10;      &lt;Width&gt;49.29126&lt;/Width&gt;&#10;      &lt;Height&gt;483.3071&lt;/Height&gt;&#10;    &lt;/SubGrid&gt;&#10;    &lt;SubGrid&gt;&#10;      &lt;Left&gt;698.7402&lt;/Left&gt;&#10;      &lt;Top&gt;28.3464565&lt;/Top&gt;&#10;      &lt;Width&gt;28.3464565&lt;/Width&gt;&#10;      &lt;Height&gt;483.3071&lt;/Height&gt;&#10;    &lt;/SubGrid&gt;&#10;    &lt;SubGrid&gt;&#10;      &lt;Left&gt;727.0866&lt;/Left&gt;&#10;      &lt;Top&gt;28.3464565&lt;/Top&gt;&#10;      &lt;Width&gt;49.29134&lt;/Width&gt;&#10;      &lt;Height&gt;483.3071&lt;/Height&gt;&#10;    &lt;/SubGrid&gt;&#10;    &lt;SubGrid&gt;&#10;      &lt;Left&gt;776.3779&lt;/Left&gt;&#10;      &lt;Top&gt;28.3464565&lt;/Top&gt;&#10;      &lt;Width&gt;28.3463783&lt;/Width&gt;&#10;      &lt;Height&gt;483.3071&lt;/Height&gt;&#10;    &lt;/SubGrid&gt;&#10;    &lt;SubGrid&gt;&#10;      &lt;Left&gt;804.7244&lt;/Left&gt;&#10;      &lt;Top&gt;28.3464565&lt;/Top&gt;&#10;      &lt;Width&gt;49.29134&lt;/Width&gt;&#10;      &lt;Height&gt;483.3071&lt;/Height&gt;&#10;    &lt;/SubGrid&gt;&#10;    &lt;SubGrid&gt;&#10;      &lt;Left&gt;854.015747&lt;/Left&gt;&#10;      &lt;Top&gt;28.3464565&lt;/Top&gt;&#10;      &lt;Width&gt;28.3464565&lt;/Width&gt;&#10;      &lt;Height&gt;483.3071&lt;/Height&gt;&#10;    &lt;/SubGrid&gt;&#10;    &lt;SubGrid&gt;&#10;      &lt;Left&gt;882.3622&lt;/Left&gt;&#10;      &lt;Top&gt;28.3464565&lt;/Top&gt;&#10;      &lt;Width&gt;49.29126&lt;/Width&gt;&#10;      &lt;Height&gt;483.3071&lt;/Height&gt;&#10;    &lt;/SubGrid&gt;&#10;  &lt;/SubGrids&gt;&#10;  &lt;WorkArea&gt;&#10;    &lt;Top&gt;28.3464565&lt;/Top&gt;&#10;    &lt;Left&gt;28.3467712&lt;/Left&gt;&#10;    &lt;Width&gt;903.306763&lt;/Width&gt;&#10;    &lt;Height&gt;483.3071&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A943CBC3-1311-49A2-9FE5-39EB05D223BF}"/>
              </a:ext>
            </a:extLst>
          </p:cNvPr>
          <p:cNvSpPr/>
          <p:nvPr userDrawn="1"/>
        </p:nvSpPr>
        <p:spPr>
          <a:xfrm>
            <a:off x="360004" y="360000"/>
            <a:ext cx="11471996"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3" name="Rectangle 32" hidden="1">
            <a:extLst>
              <a:ext uri="{FF2B5EF4-FFF2-40B4-BE49-F238E27FC236}">
                <a16:creationId xmlns:a16="http://schemas.microsoft.com/office/drawing/2014/main" id="{71C94564-454B-4781-A580-7843A7B05A9A}"/>
              </a:ext>
            </a:extLst>
          </p:cNvPr>
          <p:cNvSpPr/>
          <p:nvPr userDrawn="1">
            <p:custDataLst>
              <p:tags r:id="rId28"/>
            </p:custDataLst>
          </p:nvPr>
        </p:nvSpPr>
        <p:spPr>
          <a:xfrm>
            <a:off x="360004" y="360000"/>
            <a:ext cx="625996"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4" name="Rectangle 33" hidden="1">
            <a:extLst>
              <a:ext uri="{FF2B5EF4-FFF2-40B4-BE49-F238E27FC236}">
                <a16:creationId xmlns:a16="http://schemas.microsoft.com/office/drawing/2014/main" id="{F7CFB1F1-5965-4A6A-8967-B953091D36EF}"/>
              </a:ext>
            </a:extLst>
          </p:cNvPr>
          <p:cNvSpPr/>
          <p:nvPr userDrawn="1">
            <p:custDataLst>
              <p:tags r:id="rId29"/>
            </p:custDataLst>
          </p:nvPr>
        </p:nvSpPr>
        <p:spPr>
          <a:xfrm>
            <a:off x="98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5" name="Rectangle 34" hidden="1">
            <a:extLst>
              <a:ext uri="{FF2B5EF4-FFF2-40B4-BE49-F238E27FC236}">
                <a16:creationId xmlns:a16="http://schemas.microsoft.com/office/drawing/2014/main" id="{991965B4-6561-42A5-9595-858E838C1F01}"/>
              </a:ext>
            </a:extLst>
          </p:cNvPr>
          <p:cNvSpPr/>
          <p:nvPr userDrawn="1">
            <p:custDataLst>
              <p:tags r:id="rId30"/>
            </p:custDataLst>
          </p:nvPr>
        </p:nvSpPr>
        <p:spPr>
          <a:xfrm>
            <a:off x="1346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6" name="Rectangle 35" hidden="1">
            <a:extLst>
              <a:ext uri="{FF2B5EF4-FFF2-40B4-BE49-F238E27FC236}">
                <a16:creationId xmlns:a16="http://schemas.microsoft.com/office/drawing/2014/main" id="{9C5B6794-60F4-4582-9141-4ACF49903584}"/>
              </a:ext>
            </a:extLst>
          </p:cNvPr>
          <p:cNvSpPr/>
          <p:nvPr userDrawn="1">
            <p:custDataLst>
              <p:tags r:id="rId31"/>
            </p:custDataLst>
          </p:nvPr>
        </p:nvSpPr>
        <p:spPr>
          <a:xfrm>
            <a:off x="1972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7" name="Rectangle 36" hidden="1">
            <a:extLst>
              <a:ext uri="{FF2B5EF4-FFF2-40B4-BE49-F238E27FC236}">
                <a16:creationId xmlns:a16="http://schemas.microsoft.com/office/drawing/2014/main" id="{78C7F55F-D518-404A-9901-C75E03997B9F}"/>
              </a:ext>
            </a:extLst>
          </p:cNvPr>
          <p:cNvSpPr/>
          <p:nvPr userDrawn="1">
            <p:custDataLst>
              <p:tags r:id="rId32"/>
            </p:custDataLst>
          </p:nvPr>
        </p:nvSpPr>
        <p:spPr>
          <a:xfrm>
            <a:off x="2332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8" name="Rectangle 37" hidden="1">
            <a:extLst>
              <a:ext uri="{FF2B5EF4-FFF2-40B4-BE49-F238E27FC236}">
                <a16:creationId xmlns:a16="http://schemas.microsoft.com/office/drawing/2014/main" id="{3E33D35D-5258-42E6-A80B-0502B4C3F97B}"/>
              </a:ext>
            </a:extLst>
          </p:cNvPr>
          <p:cNvSpPr/>
          <p:nvPr userDrawn="1">
            <p:custDataLst>
              <p:tags r:id="rId33"/>
            </p:custDataLst>
          </p:nvPr>
        </p:nvSpPr>
        <p:spPr>
          <a:xfrm>
            <a:off x="2958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9" name="Rectangle 38" hidden="1">
            <a:extLst>
              <a:ext uri="{FF2B5EF4-FFF2-40B4-BE49-F238E27FC236}">
                <a16:creationId xmlns:a16="http://schemas.microsoft.com/office/drawing/2014/main" id="{FEAE639E-C5AE-4B0A-A7E0-F6A5B0E0A334}"/>
              </a:ext>
            </a:extLst>
          </p:cNvPr>
          <p:cNvSpPr/>
          <p:nvPr userDrawn="1">
            <p:custDataLst>
              <p:tags r:id="rId34"/>
            </p:custDataLst>
          </p:nvPr>
        </p:nvSpPr>
        <p:spPr>
          <a:xfrm>
            <a:off x="3318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0" name="Rectangle 39" hidden="1">
            <a:extLst>
              <a:ext uri="{FF2B5EF4-FFF2-40B4-BE49-F238E27FC236}">
                <a16:creationId xmlns:a16="http://schemas.microsoft.com/office/drawing/2014/main" id="{8E434181-D8A6-4ACD-9781-D820F738EACD}"/>
              </a:ext>
            </a:extLst>
          </p:cNvPr>
          <p:cNvSpPr/>
          <p:nvPr userDrawn="1">
            <p:custDataLst>
              <p:tags r:id="rId35"/>
            </p:custDataLst>
          </p:nvPr>
        </p:nvSpPr>
        <p:spPr>
          <a:xfrm>
            <a:off x="3944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1" name="Rectangle 40" hidden="1">
            <a:extLst>
              <a:ext uri="{FF2B5EF4-FFF2-40B4-BE49-F238E27FC236}">
                <a16:creationId xmlns:a16="http://schemas.microsoft.com/office/drawing/2014/main" id="{127B2E2A-52D9-49F4-9D86-BAF6CE3CF539}"/>
              </a:ext>
            </a:extLst>
          </p:cNvPr>
          <p:cNvSpPr/>
          <p:nvPr userDrawn="1">
            <p:custDataLst>
              <p:tags r:id="rId36"/>
            </p:custDataLst>
          </p:nvPr>
        </p:nvSpPr>
        <p:spPr>
          <a:xfrm>
            <a:off x="4304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2" name="Rectangle 41" hidden="1">
            <a:extLst>
              <a:ext uri="{FF2B5EF4-FFF2-40B4-BE49-F238E27FC236}">
                <a16:creationId xmlns:a16="http://schemas.microsoft.com/office/drawing/2014/main" id="{0DA620EB-8B0B-436B-9121-3251E2FB9FAB}"/>
              </a:ext>
            </a:extLst>
          </p:cNvPr>
          <p:cNvSpPr/>
          <p:nvPr userDrawn="1">
            <p:custDataLst>
              <p:tags r:id="rId37"/>
            </p:custDataLst>
          </p:nvPr>
        </p:nvSpPr>
        <p:spPr>
          <a:xfrm>
            <a:off x="4930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3" name="Rectangle 42" hidden="1">
            <a:extLst>
              <a:ext uri="{FF2B5EF4-FFF2-40B4-BE49-F238E27FC236}">
                <a16:creationId xmlns:a16="http://schemas.microsoft.com/office/drawing/2014/main" id="{2D5A9CA0-56EF-4AD2-B5E5-FE3098EB6596}"/>
              </a:ext>
            </a:extLst>
          </p:cNvPr>
          <p:cNvSpPr/>
          <p:nvPr userDrawn="1">
            <p:custDataLst>
              <p:tags r:id="rId38"/>
            </p:custDataLst>
          </p:nvPr>
        </p:nvSpPr>
        <p:spPr>
          <a:xfrm>
            <a:off x="5290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4" name="Rectangle 43" hidden="1">
            <a:extLst>
              <a:ext uri="{FF2B5EF4-FFF2-40B4-BE49-F238E27FC236}">
                <a16:creationId xmlns:a16="http://schemas.microsoft.com/office/drawing/2014/main" id="{E3322AFB-C3F8-4584-B354-26E6FC8FC0F8}"/>
              </a:ext>
            </a:extLst>
          </p:cNvPr>
          <p:cNvSpPr/>
          <p:nvPr userDrawn="1">
            <p:custDataLst>
              <p:tags r:id="rId39"/>
            </p:custDataLst>
          </p:nvPr>
        </p:nvSpPr>
        <p:spPr>
          <a:xfrm>
            <a:off x="591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5" name="Rectangle 44" hidden="1">
            <a:extLst>
              <a:ext uri="{FF2B5EF4-FFF2-40B4-BE49-F238E27FC236}">
                <a16:creationId xmlns:a16="http://schemas.microsoft.com/office/drawing/2014/main" id="{F101F44C-AF82-4C50-8361-E1E8CDAED7CB}"/>
              </a:ext>
            </a:extLst>
          </p:cNvPr>
          <p:cNvSpPr/>
          <p:nvPr userDrawn="1">
            <p:custDataLst>
              <p:tags r:id="rId40"/>
            </p:custDataLst>
          </p:nvPr>
        </p:nvSpPr>
        <p:spPr>
          <a:xfrm>
            <a:off x="6276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6" name="Rectangle 45" hidden="1">
            <a:extLst>
              <a:ext uri="{FF2B5EF4-FFF2-40B4-BE49-F238E27FC236}">
                <a16:creationId xmlns:a16="http://schemas.microsoft.com/office/drawing/2014/main" id="{99F06B9D-0AB7-4B76-B8AD-02FD5467F2DA}"/>
              </a:ext>
            </a:extLst>
          </p:cNvPr>
          <p:cNvSpPr/>
          <p:nvPr userDrawn="1">
            <p:custDataLst>
              <p:tags r:id="rId41"/>
            </p:custDataLst>
          </p:nvPr>
        </p:nvSpPr>
        <p:spPr>
          <a:xfrm>
            <a:off x="6902000" y="360000"/>
            <a:ext cx="359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7" name="Rectangle 46" hidden="1">
            <a:extLst>
              <a:ext uri="{FF2B5EF4-FFF2-40B4-BE49-F238E27FC236}">
                <a16:creationId xmlns:a16="http://schemas.microsoft.com/office/drawing/2014/main" id="{B79CBA20-7292-4EB7-8DB5-E8B4BAB62244}"/>
              </a:ext>
            </a:extLst>
          </p:cNvPr>
          <p:cNvSpPr/>
          <p:nvPr userDrawn="1">
            <p:custDataLst>
              <p:tags r:id="rId42"/>
            </p:custDataLst>
          </p:nvPr>
        </p:nvSpPr>
        <p:spPr>
          <a:xfrm>
            <a:off x="7262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8" name="Rectangle 47" hidden="1">
            <a:extLst>
              <a:ext uri="{FF2B5EF4-FFF2-40B4-BE49-F238E27FC236}">
                <a16:creationId xmlns:a16="http://schemas.microsoft.com/office/drawing/2014/main" id="{DD782FC1-3CF3-43A1-AB40-EA754E9CAECC}"/>
              </a:ext>
            </a:extLst>
          </p:cNvPr>
          <p:cNvSpPr/>
          <p:nvPr userDrawn="1">
            <p:custDataLst>
              <p:tags r:id="rId43"/>
            </p:custDataLst>
          </p:nvPr>
        </p:nvSpPr>
        <p:spPr>
          <a:xfrm>
            <a:off x="7888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9" name="Rectangle 48" hidden="1">
            <a:extLst>
              <a:ext uri="{FF2B5EF4-FFF2-40B4-BE49-F238E27FC236}">
                <a16:creationId xmlns:a16="http://schemas.microsoft.com/office/drawing/2014/main" id="{2086F463-A740-402E-9E1D-2A4A22D913E0}"/>
              </a:ext>
            </a:extLst>
          </p:cNvPr>
          <p:cNvSpPr/>
          <p:nvPr userDrawn="1">
            <p:custDataLst>
              <p:tags r:id="rId44"/>
            </p:custDataLst>
          </p:nvPr>
        </p:nvSpPr>
        <p:spPr>
          <a:xfrm>
            <a:off x="8248000" y="360000"/>
            <a:ext cx="625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0" name="Rectangle 49" hidden="1">
            <a:extLst>
              <a:ext uri="{FF2B5EF4-FFF2-40B4-BE49-F238E27FC236}">
                <a16:creationId xmlns:a16="http://schemas.microsoft.com/office/drawing/2014/main" id="{F370992A-92C7-4116-BC4C-9BADCB286F34}"/>
              </a:ext>
            </a:extLst>
          </p:cNvPr>
          <p:cNvSpPr/>
          <p:nvPr userDrawn="1">
            <p:custDataLst>
              <p:tags r:id="rId45"/>
            </p:custDataLst>
          </p:nvPr>
        </p:nvSpPr>
        <p:spPr>
          <a:xfrm>
            <a:off x="8874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1" name="Rectangle 50" hidden="1">
            <a:extLst>
              <a:ext uri="{FF2B5EF4-FFF2-40B4-BE49-F238E27FC236}">
                <a16:creationId xmlns:a16="http://schemas.microsoft.com/office/drawing/2014/main" id="{CF687FB8-6B1C-4D06-BD6F-1EE2F18345A8}"/>
              </a:ext>
            </a:extLst>
          </p:cNvPr>
          <p:cNvSpPr/>
          <p:nvPr userDrawn="1">
            <p:custDataLst>
              <p:tags r:id="rId46"/>
            </p:custDataLst>
          </p:nvPr>
        </p:nvSpPr>
        <p:spPr>
          <a:xfrm>
            <a:off x="9234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2" name="Rectangle 51" hidden="1">
            <a:extLst>
              <a:ext uri="{FF2B5EF4-FFF2-40B4-BE49-F238E27FC236}">
                <a16:creationId xmlns:a16="http://schemas.microsoft.com/office/drawing/2014/main" id="{8336EFA1-FACB-4BF7-9108-BEDA9F7D9FFA}"/>
              </a:ext>
            </a:extLst>
          </p:cNvPr>
          <p:cNvSpPr/>
          <p:nvPr userDrawn="1">
            <p:custDataLst>
              <p:tags r:id="rId47"/>
            </p:custDataLst>
          </p:nvPr>
        </p:nvSpPr>
        <p:spPr>
          <a:xfrm>
            <a:off x="9860000" y="360000"/>
            <a:ext cx="359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3" name="Rectangle 52" hidden="1">
            <a:extLst>
              <a:ext uri="{FF2B5EF4-FFF2-40B4-BE49-F238E27FC236}">
                <a16:creationId xmlns:a16="http://schemas.microsoft.com/office/drawing/2014/main" id="{7B05886B-7440-432D-BBAA-6255EDBC3023}"/>
              </a:ext>
            </a:extLst>
          </p:cNvPr>
          <p:cNvSpPr/>
          <p:nvPr userDrawn="1">
            <p:custDataLst>
              <p:tags r:id="rId48"/>
            </p:custDataLst>
          </p:nvPr>
        </p:nvSpPr>
        <p:spPr>
          <a:xfrm>
            <a:off x="10220000" y="360000"/>
            <a:ext cx="626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4" name="Rectangle 53" hidden="1">
            <a:extLst>
              <a:ext uri="{FF2B5EF4-FFF2-40B4-BE49-F238E27FC236}">
                <a16:creationId xmlns:a16="http://schemas.microsoft.com/office/drawing/2014/main" id="{6373290E-6A23-48F4-9DB8-E1A332CAF61A}"/>
              </a:ext>
            </a:extLst>
          </p:cNvPr>
          <p:cNvSpPr/>
          <p:nvPr userDrawn="1">
            <p:custDataLst>
              <p:tags r:id="rId49"/>
            </p:custDataLst>
          </p:nvPr>
        </p:nvSpPr>
        <p:spPr>
          <a:xfrm>
            <a:off x="10846000" y="360000"/>
            <a:ext cx="360000"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55" name="Rectangle 54" hidden="1">
            <a:extLst>
              <a:ext uri="{FF2B5EF4-FFF2-40B4-BE49-F238E27FC236}">
                <a16:creationId xmlns:a16="http://schemas.microsoft.com/office/drawing/2014/main" id="{8E2359D7-F7DF-429E-B906-D1EA9B877410}"/>
              </a:ext>
            </a:extLst>
          </p:cNvPr>
          <p:cNvSpPr/>
          <p:nvPr userDrawn="1">
            <p:custDataLst>
              <p:tags r:id="rId50"/>
            </p:custDataLst>
          </p:nvPr>
        </p:nvSpPr>
        <p:spPr>
          <a:xfrm>
            <a:off x="11206000" y="360000"/>
            <a:ext cx="625999" cy="613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63" r:id="rId2"/>
    <p:sldLayoutId id="2147483779" r:id="rId3"/>
    <p:sldLayoutId id="2147483764" r:id="rId4"/>
    <p:sldLayoutId id="2147483765" r:id="rId5"/>
    <p:sldLayoutId id="2147483737" r:id="rId6"/>
    <p:sldLayoutId id="2147483782" r:id="rId7"/>
    <p:sldLayoutId id="2147483767" r:id="rId8"/>
    <p:sldLayoutId id="2147483731" r:id="rId9"/>
    <p:sldLayoutId id="2147483732" r:id="rId10"/>
    <p:sldLayoutId id="2147483768" r:id="rId11"/>
    <p:sldLayoutId id="2147483769" r:id="rId12"/>
    <p:sldLayoutId id="2147483770" r:id="rId13"/>
    <p:sldLayoutId id="2147483771" r:id="rId14"/>
    <p:sldLayoutId id="2147483778" r:id="rId15"/>
    <p:sldLayoutId id="2147483772" r:id="rId16"/>
    <p:sldLayoutId id="2147483773" r:id="rId17"/>
    <p:sldLayoutId id="2147483780" r:id="rId18"/>
    <p:sldLayoutId id="2147483781" r:id="rId19"/>
    <p:sldLayoutId id="2147483775" r:id="rId20"/>
    <p:sldLayoutId id="2147483776" r:id="rId21"/>
    <p:sldLayoutId id="2147483777" r:id="rId22"/>
    <p:sldLayoutId id="2147483743" r:id="rId23"/>
    <p:sldLayoutId id="2147483744" r:id="rId24"/>
    <p:sldLayoutId id="2147483759" r:id="rId25"/>
    <p:sldLayoutId id="2147483753" r:id="rId26"/>
  </p:sldLayoutIdLst>
  <p:hf hd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600"/>
        </a:spcBef>
        <a:spcAft>
          <a:spcPts val="0"/>
        </a:spcAft>
        <a:buFont typeface="Arial" panose="020B0604020202020204" pitchFamily="34" charset="0"/>
        <a:buChar char="​"/>
        <a:defRPr sz="1600" b="1" kern="1200">
          <a:solidFill>
            <a:schemeClr val="tx1"/>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300"/>
        </a:spcBef>
        <a:spcAft>
          <a:spcPts val="3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600"/>
        </a:spcBef>
        <a:spcAft>
          <a:spcPts val="0"/>
        </a:spcAft>
        <a:buFont typeface="Arial" panose="020B0604020202020204" pitchFamily="34" charset="0"/>
        <a:buChar char="​"/>
        <a:defRPr sz="1000" b="1" kern="1200" baseline="0">
          <a:solidFill>
            <a:schemeClr val="tx1"/>
          </a:solidFill>
          <a:latin typeface="+mj-lt"/>
          <a:ea typeface="+mn-ea"/>
          <a:cs typeface="+mn-cs"/>
        </a:defRPr>
      </a:lvl7pPr>
      <a:lvl8pPr marL="0" indent="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300"/>
        </a:spcBef>
        <a:spcAft>
          <a:spcPts val="300"/>
        </a:spcAft>
        <a:buFont typeface="Arial" panose="020B0604020202020204" pitchFamily="34" charset="0"/>
        <a:buChar char="​"/>
        <a:defRPr sz="60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53" userDrawn="1">
          <p15:clr>
            <a:srgbClr val="A4A3A4"/>
          </p15:clr>
        </p15:guide>
        <p15:guide id="2" pos="4347" userDrawn="1">
          <p15:clr>
            <a:srgbClr val="A4A3A4"/>
          </p15:clr>
        </p15:guide>
        <p15:guide id="3" orient="horz" pos="226" userDrawn="1">
          <p15:clr>
            <a:srgbClr val="F26B43"/>
          </p15:clr>
        </p15:guide>
        <p15:guide id="4" orient="horz" pos="4093" userDrawn="1">
          <p15:clr>
            <a:srgbClr val="F26B43"/>
          </p15:clr>
        </p15:guide>
        <p15:guide id="5" pos="6437" userDrawn="1">
          <p15:clr>
            <a:srgbClr val="A4A3A4"/>
          </p15:clr>
        </p15:guide>
        <p15:guide id="6" pos="6832" userDrawn="1">
          <p15:clr>
            <a:srgbClr val="A4A3A4"/>
          </p15:clr>
        </p15:guide>
        <p15:guide id="7" pos="2090" userDrawn="1">
          <p15:clr>
            <a:srgbClr val="A4A3A4"/>
          </p15:clr>
        </p15:guide>
        <p15:guide id="8" pos="2484" userDrawn="1">
          <p15:clr>
            <a:srgbClr val="A4A3A4"/>
          </p15:clr>
        </p15:guide>
        <p15:guide id="9" pos="847" userDrawn="1">
          <p15:clr>
            <a:srgbClr val="A4A3A4"/>
          </p15:clr>
        </p15:guide>
        <p15:guide id="10" pos="1242" userDrawn="1">
          <p15:clr>
            <a:srgbClr val="A4A3A4"/>
          </p15:clr>
        </p15:guide>
        <p15:guide id="11" pos="2711" userDrawn="1">
          <p15:clr>
            <a:srgbClr val="A4A3A4"/>
          </p15:clr>
        </p15:guide>
        <p15:guide id="12" pos="3105" userDrawn="1">
          <p15:clr>
            <a:srgbClr val="A4A3A4"/>
          </p15:clr>
        </p15:guide>
        <p15:guide id="13" pos="5195" userDrawn="1">
          <p15:clr>
            <a:srgbClr val="A4A3A4"/>
          </p15:clr>
        </p15:guide>
        <p15:guide id="14" pos="5589" userDrawn="1">
          <p15:clr>
            <a:srgbClr val="A4A3A4"/>
          </p15:clr>
        </p15:guide>
        <p15:guide id="15" pos="3332" userDrawn="1">
          <p15:clr>
            <a:srgbClr val="A4A3A4"/>
          </p15:clr>
        </p15:guide>
        <p15:guide id="16" pos="4574" userDrawn="1">
          <p15:clr>
            <a:srgbClr val="A4A3A4"/>
          </p15:clr>
        </p15:guide>
        <p15:guide id="17" pos="4968" userDrawn="1">
          <p15:clr>
            <a:srgbClr val="A4A3A4"/>
          </p15:clr>
        </p15:guide>
        <p15:guide id="18" pos="5816" userDrawn="1">
          <p15:clr>
            <a:srgbClr val="A4A3A4"/>
          </p15:clr>
        </p15:guide>
        <p15:guide id="19" pos="6211" userDrawn="1">
          <p15:clr>
            <a:srgbClr val="A4A3A4"/>
          </p15:clr>
        </p15:guide>
        <p15:guide id="20" pos="3726" userDrawn="1">
          <p15:clr>
            <a:srgbClr val="A4A3A4"/>
          </p15:clr>
        </p15:guide>
        <p15:guide id="21" pos="1468" userDrawn="1">
          <p15:clr>
            <a:srgbClr val="A4A3A4"/>
          </p15:clr>
        </p15:guide>
        <p15:guide id="22" pos="1863" userDrawn="1">
          <p15:clr>
            <a:srgbClr val="A4A3A4"/>
          </p15:clr>
        </p15:guide>
        <p15:guide id="23" pos="7058" userDrawn="1">
          <p15:clr>
            <a:srgbClr val="A4A3A4"/>
          </p15:clr>
        </p15:guide>
        <p15:guide id="24" pos="226" userDrawn="1">
          <p15:clr>
            <a:srgbClr val="F26B43"/>
          </p15:clr>
        </p15:guide>
        <p15:guide id="25" pos="621" userDrawn="1">
          <p15:clr>
            <a:srgbClr val="A4A3A4"/>
          </p15:clr>
        </p15:guide>
        <p15:guide id="26" pos="745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0E74DF-6A0F-BEA5-9179-1AD8C76D3646}"/>
              </a:ext>
            </a:extLst>
          </p:cNvPr>
          <p:cNvSpPr>
            <a:spLocks noGrp="1"/>
          </p:cNvSpPr>
          <p:nvPr>
            <p:ph type="ctrTitle"/>
          </p:nvPr>
        </p:nvSpPr>
        <p:spPr/>
        <p:txBody>
          <a:bodyPr/>
          <a:lstStyle/>
          <a:p>
            <a:r>
              <a:rPr lang="da-DK"/>
              <a:t>OK26 The </a:t>
            </a:r>
            <a:r>
              <a:rPr lang="da-DK" err="1"/>
              <a:t>state</a:t>
            </a:r>
            <a:r>
              <a:rPr lang="da-DK"/>
              <a:t> </a:t>
            </a:r>
            <a:r>
              <a:rPr lang="da-DK" err="1"/>
              <a:t>sector</a:t>
            </a:r>
            <a:br>
              <a:rPr lang="da-DK"/>
            </a:br>
            <a:br>
              <a:rPr lang="da-DK"/>
            </a:br>
            <a:endParaRPr lang="da-DK"/>
          </a:p>
        </p:txBody>
      </p:sp>
      <p:sp>
        <p:nvSpPr>
          <p:cNvPr id="107" name="Date Placeholder 106">
            <a:extLst>
              <a:ext uri="{FF2B5EF4-FFF2-40B4-BE49-F238E27FC236}">
                <a16:creationId xmlns:a16="http://schemas.microsoft.com/office/drawing/2014/main" id="{A0778C2C-7DA9-4D1D-8B09-DD9209E8C95D}"/>
              </a:ext>
            </a:extLst>
          </p:cNvPr>
          <p:cNvSpPr>
            <a:spLocks noGrp="1"/>
          </p:cNvSpPr>
          <p:nvPr>
            <p:ph type="dt" sz="half" idx="10"/>
          </p:nvPr>
        </p:nvSpPr>
        <p:spPr/>
        <p:txBody>
          <a:bodyPr/>
          <a:lstStyle/>
          <a:p>
            <a:fld id="{5E7F469A-D844-4687-9D05-1C2BCF471069}" type="datetime2">
              <a:rPr lang="da-DK" smtClean="0"/>
              <a:pPr/>
              <a:t>17. marts 2026</a:t>
            </a:fld>
            <a:endParaRPr lang="da-DK"/>
          </a:p>
        </p:txBody>
      </p:sp>
      <p:sp>
        <p:nvSpPr>
          <p:cNvPr id="108" name="Footer Placeholder 107">
            <a:extLst>
              <a:ext uri="{FF2B5EF4-FFF2-40B4-BE49-F238E27FC236}">
                <a16:creationId xmlns:a16="http://schemas.microsoft.com/office/drawing/2014/main" id="{60BC917B-A4FC-461D-BFE3-020CCA777809}"/>
              </a:ext>
            </a:extLst>
          </p:cNvPr>
          <p:cNvSpPr>
            <a:spLocks noGrp="1"/>
          </p:cNvSpPr>
          <p:nvPr>
            <p:ph type="ftr" sz="quarter" idx="11"/>
          </p:nvPr>
        </p:nvSpPr>
        <p:spPr/>
        <p:txBody>
          <a:bodyPr/>
          <a:lstStyle/>
          <a:p>
            <a:endParaRPr lang="da-DK"/>
          </a:p>
        </p:txBody>
      </p:sp>
      <p:sp>
        <p:nvSpPr>
          <p:cNvPr id="109" name="Slide Number Placeholder 108">
            <a:extLst>
              <a:ext uri="{FF2B5EF4-FFF2-40B4-BE49-F238E27FC236}">
                <a16:creationId xmlns:a16="http://schemas.microsoft.com/office/drawing/2014/main" id="{01EE4C6D-03A7-41DD-A59A-2774E9479125}"/>
              </a:ext>
            </a:extLst>
          </p:cNvPr>
          <p:cNvSpPr>
            <a:spLocks noGrp="1"/>
          </p:cNvSpPr>
          <p:nvPr>
            <p:ph type="sldNum" sz="quarter" idx="12"/>
          </p:nvPr>
        </p:nvSpPr>
        <p:spPr/>
        <p:txBody>
          <a:bodyPr/>
          <a:lstStyle/>
          <a:p>
            <a:fld id="{23AA811B-2EBD-4900-905E-5BE206449611}" type="slidenum">
              <a:rPr lang="da-DK" smtClean="0"/>
              <a:pPr/>
              <a:t>1</a:t>
            </a:fld>
            <a:endParaRPr lang="da-DK"/>
          </a:p>
        </p:txBody>
      </p:sp>
    </p:spTree>
    <p:extLst>
      <p:ext uri="{BB962C8B-B14F-4D97-AF65-F5344CB8AC3E}">
        <p14:creationId xmlns:p14="http://schemas.microsoft.com/office/powerpoint/2010/main" val="2364582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37F2A-9C38-DE28-904F-F06DA1BD022B}"/>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317C9CD1-C89A-682D-2C55-02447BCE584B}"/>
              </a:ext>
            </a:extLst>
          </p:cNvPr>
          <p:cNvSpPr>
            <a:spLocks noGrp="1"/>
          </p:cNvSpPr>
          <p:nvPr>
            <p:ph type="title"/>
          </p:nvPr>
        </p:nvSpPr>
        <p:spPr/>
        <p:txBody>
          <a:bodyPr/>
          <a:lstStyle/>
          <a:p>
            <a:r>
              <a:rPr lang="en-US" b="1"/>
              <a:t>Academic Staff (continued) </a:t>
            </a:r>
            <a:br>
              <a:rPr lang="da-DK"/>
            </a:br>
            <a:endParaRPr lang="da-DK"/>
          </a:p>
        </p:txBody>
      </p:sp>
      <p:sp>
        <p:nvSpPr>
          <p:cNvPr id="10" name="Pladsholder til indhold 9">
            <a:extLst>
              <a:ext uri="{FF2B5EF4-FFF2-40B4-BE49-F238E27FC236}">
                <a16:creationId xmlns:a16="http://schemas.microsoft.com/office/drawing/2014/main" id="{CD16AC82-8523-4D4A-0E75-7656A8EF6CBE}"/>
              </a:ext>
            </a:extLst>
          </p:cNvPr>
          <p:cNvSpPr>
            <a:spLocks noGrp="1"/>
          </p:cNvSpPr>
          <p:nvPr>
            <p:ph idx="1"/>
          </p:nvPr>
        </p:nvSpPr>
        <p:spPr/>
        <p:txBody>
          <a:bodyPr vert="horz" lIns="0" tIns="0" rIns="0" bIns="0" rtlCol="0" anchor="t">
            <a:noAutofit/>
          </a:bodyPr>
          <a:lstStyle/>
          <a:p>
            <a:pPr marL="269875" indent="-269875" fontAlgn="base"/>
            <a:r>
              <a:rPr lang="en-US" b="1"/>
              <a:t>Supplement for Associate Professors in the Docent Promotion </a:t>
            </a:r>
            <a:r>
              <a:rPr lang="en-US" b="1" err="1"/>
              <a:t>Programme</a:t>
            </a:r>
            <a:r>
              <a:rPr lang="en-US" b="1"/>
              <a:t> </a:t>
            </a:r>
            <a:r>
              <a:rPr lang="en-US"/>
              <a:t> </a:t>
            </a:r>
            <a:endParaRPr lang="da-DK"/>
          </a:p>
          <a:p>
            <a:pPr marL="269875" indent="-269875" fontAlgn="base"/>
            <a:r>
              <a:rPr lang="en-US"/>
              <a:t>Under the job structure for teaching staff at higher education institutions including business academies, university colleges, the Danish School of Media and Journalism and maritime educational institutions, it is possible to enter a promotion </a:t>
            </a:r>
            <a:r>
              <a:rPr lang="en-US" err="1"/>
              <a:t>programme</a:t>
            </a:r>
            <a:r>
              <a:rPr lang="en-US"/>
              <a:t> from Associate Professor to Docent </a:t>
            </a:r>
          </a:p>
          <a:p>
            <a:pPr marL="269875" indent="-269875" fontAlgn="base"/>
            <a:r>
              <a:rPr lang="en-US"/>
              <a:t>Associate Professors enrolled in the new promotion </a:t>
            </a:r>
            <a:r>
              <a:rPr lang="en-US" err="1"/>
              <a:t>programme</a:t>
            </a:r>
            <a:r>
              <a:rPr lang="en-US"/>
              <a:t> will receive a monthly supplement of DKK 2.950* (April 2026 level). The supplement is pensionable </a:t>
            </a:r>
          </a:p>
          <a:p>
            <a:pPr fontAlgn="base"/>
            <a:r>
              <a:rPr lang="en-US" b="1"/>
              <a:t>Collective agreement for external lecturers and part-time lecturers at university colleges and related institutions</a:t>
            </a:r>
            <a:r>
              <a:rPr lang="en-US"/>
              <a:t> </a:t>
            </a:r>
          </a:p>
          <a:p>
            <a:pPr fontAlgn="base"/>
            <a:r>
              <a:rPr lang="en-US"/>
              <a:t>Pay and employment terms must be agreed for student instructors at university colleges, the Danish School of Media and Journalism, business academies, and maritime educational institutions. </a:t>
            </a:r>
          </a:p>
          <a:p>
            <a:pPr fontAlgn="base"/>
            <a:r>
              <a:rPr lang="en-US"/>
              <a:t>The intention is that student instructors will be covered by the collective agreement for external lecturers and part-time lecturers at university colleges, the Danish School of Media and Journalism, business academies, and maritime educational institutions under the Ministry of Higher Education and Science. </a:t>
            </a:r>
          </a:p>
          <a:p>
            <a:pPr marL="269875" indent="-269875"/>
            <a:endParaRPr lang="en-US"/>
          </a:p>
          <a:p>
            <a:pPr marL="269875" indent="-269875"/>
            <a:r>
              <a:rPr lang="en-US"/>
              <a:t>*</a:t>
            </a:r>
            <a:r>
              <a:rPr lang="en-US" sz="1100" i="1">
                <a:latin typeface="Segoe UI"/>
                <a:cs typeface="Segoe UI"/>
              </a:rPr>
              <a:t>subject to final calculation</a:t>
            </a:r>
            <a:endParaRPr lang="en-US"/>
          </a:p>
          <a:p>
            <a:endParaRPr lang="da-DK"/>
          </a:p>
        </p:txBody>
      </p:sp>
      <p:sp>
        <p:nvSpPr>
          <p:cNvPr id="6" name="Date Placeholder 5">
            <a:extLst>
              <a:ext uri="{FF2B5EF4-FFF2-40B4-BE49-F238E27FC236}">
                <a16:creationId xmlns:a16="http://schemas.microsoft.com/office/drawing/2014/main" id="{93510D8F-BE55-751B-D883-6DADE543109E}"/>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7" name="Footer Placeholder 6">
            <a:extLst>
              <a:ext uri="{FF2B5EF4-FFF2-40B4-BE49-F238E27FC236}">
                <a16:creationId xmlns:a16="http://schemas.microsoft.com/office/drawing/2014/main" id="{B977147C-5FA2-7E8E-FC30-9CDA850FB9AF}"/>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D4E3AD19-8A1C-F380-015F-628054724327}"/>
              </a:ext>
            </a:extLst>
          </p:cNvPr>
          <p:cNvSpPr>
            <a:spLocks noGrp="1"/>
          </p:cNvSpPr>
          <p:nvPr>
            <p:ph type="sldNum" sz="quarter" idx="12"/>
          </p:nvPr>
        </p:nvSpPr>
        <p:spPr/>
        <p:txBody>
          <a:bodyPr/>
          <a:lstStyle/>
          <a:p>
            <a:fld id="{23AA811B-2EBD-4900-905E-5BE206449611}" type="slidenum">
              <a:rPr lang="da-DK" smtClean="0"/>
              <a:t>10</a:t>
            </a:fld>
            <a:endParaRPr lang="da-DK"/>
          </a:p>
        </p:txBody>
      </p:sp>
    </p:spTree>
    <p:extLst>
      <p:ext uri="{BB962C8B-B14F-4D97-AF65-F5344CB8AC3E}">
        <p14:creationId xmlns:p14="http://schemas.microsoft.com/office/powerpoint/2010/main" val="2494760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85A3C-43B9-07C4-DE98-EC1F31AACD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4B9A26-3613-2895-1FD9-09E45520B3BC}"/>
              </a:ext>
            </a:extLst>
          </p:cNvPr>
          <p:cNvSpPr>
            <a:spLocks noGrp="1"/>
          </p:cNvSpPr>
          <p:nvPr>
            <p:ph type="title"/>
          </p:nvPr>
        </p:nvSpPr>
        <p:spPr/>
        <p:txBody>
          <a:bodyPr/>
          <a:lstStyle/>
          <a:p>
            <a:r>
              <a:rPr lang="en-US" b="1"/>
              <a:t>We vote together</a:t>
            </a:r>
            <a:endParaRPr lang="da-DK"/>
          </a:p>
        </p:txBody>
      </p:sp>
      <p:sp>
        <p:nvSpPr>
          <p:cNvPr id="3" name="Content Placeholder 2">
            <a:extLst>
              <a:ext uri="{FF2B5EF4-FFF2-40B4-BE49-F238E27FC236}">
                <a16:creationId xmlns:a16="http://schemas.microsoft.com/office/drawing/2014/main" id="{D8B94565-1400-2188-0EA7-3DAACA982A2C}"/>
              </a:ext>
            </a:extLst>
          </p:cNvPr>
          <p:cNvSpPr>
            <a:spLocks noGrp="1"/>
          </p:cNvSpPr>
          <p:nvPr>
            <p:ph idx="1"/>
          </p:nvPr>
        </p:nvSpPr>
        <p:spPr/>
        <p:txBody>
          <a:bodyPr vert="horz" lIns="0" tIns="0" rIns="0" bIns="0" rtlCol="0" anchor="t">
            <a:noAutofit/>
          </a:bodyPr>
          <a:lstStyle/>
          <a:p>
            <a:pPr marL="269875" indent="-269875"/>
            <a:r>
              <a:rPr lang="en-US"/>
              <a:t>We negotiated together. Now we vote together</a:t>
            </a:r>
            <a:br>
              <a:rPr lang="en-US"/>
            </a:br>
            <a:endParaRPr lang="da-DK"/>
          </a:p>
          <a:p>
            <a:pPr marL="269875" indent="-269875"/>
            <a:r>
              <a:rPr lang="en-US"/>
              <a:t>When we vote, we show that our collective agreement matters. The more of us who participate, the stronger our position is in relation to the employers</a:t>
            </a:r>
            <a:br>
              <a:rPr lang="en-US"/>
            </a:br>
            <a:endParaRPr lang="da-DK"/>
          </a:p>
          <a:p>
            <a:pPr marL="269875" indent="-269875"/>
            <a:r>
              <a:rPr lang="en-US"/>
              <a:t>If you have not voted yet, use the link in the email sent on 16 March at 11:30 or the text message sent on 17 March at 9:00 and cast your vote now</a:t>
            </a:r>
            <a:br>
              <a:rPr lang="en-US"/>
            </a:br>
            <a:endParaRPr lang="da-DK"/>
          </a:p>
          <a:p>
            <a:pPr marL="269875" indent="-269875"/>
            <a:r>
              <a:rPr lang="en-US"/>
              <a:t>Whether you vote for or against is your choice. </a:t>
            </a:r>
            <a:r>
              <a:rPr lang="da-DK"/>
              <a:t>But vote.</a:t>
            </a:r>
          </a:p>
        </p:txBody>
      </p:sp>
      <p:sp>
        <p:nvSpPr>
          <p:cNvPr id="7" name="Text Placeholder 6">
            <a:extLst>
              <a:ext uri="{FF2B5EF4-FFF2-40B4-BE49-F238E27FC236}">
                <a16:creationId xmlns:a16="http://schemas.microsoft.com/office/drawing/2014/main" id="{42829CED-3AB5-F3F5-033C-6578CB46E545}"/>
              </a:ext>
            </a:extLst>
          </p:cNvPr>
          <p:cNvSpPr>
            <a:spLocks noGrp="1"/>
          </p:cNvSpPr>
          <p:nvPr>
            <p:ph type="body" sz="quarter" idx="13"/>
          </p:nvPr>
        </p:nvSpPr>
        <p:spPr/>
        <p:txBody>
          <a:bodyPr/>
          <a:lstStyle/>
          <a:p>
            <a:endParaRPr lang="en-DK"/>
          </a:p>
        </p:txBody>
      </p:sp>
      <p:sp>
        <p:nvSpPr>
          <p:cNvPr id="4" name="Date Placeholder 3">
            <a:extLst>
              <a:ext uri="{FF2B5EF4-FFF2-40B4-BE49-F238E27FC236}">
                <a16:creationId xmlns:a16="http://schemas.microsoft.com/office/drawing/2014/main" id="{17061574-6559-131B-469B-EC8C67107A16}"/>
              </a:ext>
            </a:extLst>
          </p:cNvPr>
          <p:cNvSpPr>
            <a:spLocks noGrp="1"/>
          </p:cNvSpPr>
          <p:nvPr>
            <p:ph type="dt" sz="half" idx="10"/>
          </p:nvPr>
        </p:nvSpPr>
        <p:spPr/>
        <p:txBody>
          <a:bodyPr/>
          <a:lstStyle/>
          <a:p>
            <a:fld id="{5FD21904-C89F-4B1E-B91F-279FFCECB770}" type="datetime2">
              <a:rPr lang="da-DK" smtClean="0"/>
              <a:pPr/>
              <a:t>17. marts 2026</a:t>
            </a:fld>
            <a:endParaRPr lang="da-DK"/>
          </a:p>
        </p:txBody>
      </p:sp>
      <p:sp>
        <p:nvSpPr>
          <p:cNvPr id="5" name="Footer Placeholder 4">
            <a:extLst>
              <a:ext uri="{FF2B5EF4-FFF2-40B4-BE49-F238E27FC236}">
                <a16:creationId xmlns:a16="http://schemas.microsoft.com/office/drawing/2014/main" id="{F17C6000-0B30-09B2-BE22-31DA451D28F9}"/>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34B56D08-79FD-D5B4-F2D2-BDA7626B2BDC}"/>
              </a:ext>
            </a:extLst>
          </p:cNvPr>
          <p:cNvSpPr>
            <a:spLocks noGrp="1"/>
          </p:cNvSpPr>
          <p:nvPr>
            <p:ph type="sldNum" sz="quarter" idx="12"/>
          </p:nvPr>
        </p:nvSpPr>
        <p:spPr/>
        <p:txBody>
          <a:bodyPr/>
          <a:lstStyle/>
          <a:p>
            <a:fld id="{23AA811B-2EBD-4900-905E-5BE206449611}" type="slidenum">
              <a:rPr lang="da-DK" smtClean="0"/>
              <a:pPr/>
              <a:t>11</a:t>
            </a:fld>
            <a:endParaRPr lang="da-DK"/>
          </a:p>
        </p:txBody>
      </p:sp>
      <p:pic>
        <p:nvPicPr>
          <p:cNvPr id="12" name="Content Placeholder 11" descr="A group of hands with their hands raised&#10;&#10;AI-generated content may be incorrect.">
            <a:extLst>
              <a:ext uri="{FF2B5EF4-FFF2-40B4-BE49-F238E27FC236}">
                <a16:creationId xmlns:a16="http://schemas.microsoft.com/office/drawing/2014/main" id="{F3219EBB-DBF2-133E-12AD-CC1E6ACC0568}"/>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633128" y="1285090"/>
            <a:ext cx="4849310" cy="4849310"/>
          </a:xfrm>
        </p:spPr>
      </p:pic>
      <p:pic>
        <p:nvPicPr>
          <p:cNvPr id="14" name="Picture 13" descr="A red circles with white text&#10;&#10;AI-generated content may be incorrect.">
            <a:extLst>
              <a:ext uri="{FF2B5EF4-FFF2-40B4-BE49-F238E27FC236}">
                <a16:creationId xmlns:a16="http://schemas.microsoft.com/office/drawing/2014/main" id="{5C7DFBDB-9D67-E388-9C9C-81B5E741A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6800" y="849212"/>
            <a:ext cx="1498676" cy="866109"/>
          </a:xfrm>
          <a:prstGeom prst="rect">
            <a:avLst/>
          </a:prstGeom>
        </p:spPr>
      </p:pic>
    </p:spTree>
    <p:extLst>
      <p:ext uri="{BB962C8B-B14F-4D97-AF65-F5344CB8AC3E}">
        <p14:creationId xmlns:p14="http://schemas.microsoft.com/office/powerpoint/2010/main" val="379583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11F69-F006-BEDF-6C2D-CEAD7115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683AC-651A-9064-CC6E-9DFC54040F11}"/>
              </a:ext>
            </a:extLst>
          </p:cNvPr>
          <p:cNvSpPr>
            <a:spLocks noGrp="1"/>
          </p:cNvSpPr>
          <p:nvPr>
            <p:ph type="title"/>
          </p:nvPr>
        </p:nvSpPr>
        <p:spPr/>
        <p:txBody>
          <a:bodyPr/>
          <a:lstStyle/>
          <a:p>
            <a:r>
              <a:rPr lang="da-DK"/>
              <a:t>Three-</a:t>
            </a:r>
            <a:r>
              <a:rPr lang="da-DK" err="1"/>
              <a:t>year</a:t>
            </a:r>
            <a:r>
              <a:rPr lang="da-DK"/>
              <a:t> agreement</a:t>
            </a:r>
            <a:endParaRPr lang="en-DK"/>
          </a:p>
        </p:txBody>
      </p:sp>
      <p:sp>
        <p:nvSpPr>
          <p:cNvPr id="9" name="Pladsholder til indhold 8">
            <a:extLst>
              <a:ext uri="{FF2B5EF4-FFF2-40B4-BE49-F238E27FC236}">
                <a16:creationId xmlns:a16="http://schemas.microsoft.com/office/drawing/2014/main" id="{88159518-0346-D35C-F667-AD37E1E7ACF4}"/>
              </a:ext>
            </a:extLst>
          </p:cNvPr>
          <p:cNvSpPr>
            <a:spLocks noGrp="1"/>
          </p:cNvSpPr>
          <p:nvPr>
            <p:ph idx="1"/>
          </p:nvPr>
        </p:nvSpPr>
        <p:spPr>
          <a:xfrm>
            <a:off x="359999" y="2080800"/>
            <a:ext cx="5555026" cy="2209260"/>
          </a:xfrm>
        </p:spPr>
        <p:txBody>
          <a:bodyPr vert="horz" lIns="0" tIns="0" rIns="0" bIns="0" rtlCol="0" anchor="t">
            <a:noAutofit/>
          </a:bodyPr>
          <a:lstStyle/>
          <a:p>
            <a:pPr lvl="0"/>
            <a:r>
              <a:rPr lang="en-US"/>
              <a:t>Total financial framework of 8.7%</a:t>
            </a:r>
            <a:endParaRPr lang="da-DK"/>
          </a:p>
          <a:p>
            <a:pPr marL="269875" lvl="0" indent="-269875"/>
            <a:r>
              <a:rPr lang="en-US"/>
              <a:t>General pay increases amount to </a:t>
            </a:r>
            <a:r>
              <a:rPr lang="da-DK"/>
              <a:t>6,37%</a:t>
            </a:r>
            <a:endParaRPr lang="en-US"/>
          </a:p>
          <a:p>
            <a:pPr marL="269875" lvl="0" indent="-269875"/>
            <a:r>
              <a:rPr lang="en-US"/>
              <a:t>Targeted allocations for military personnel in the Danish Armed Forces, the vocational education and training sector, and local pay negotiations</a:t>
            </a:r>
            <a:endParaRPr lang="da-DK"/>
          </a:p>
          <a:p>
            <a:pPr marL="269875" lvl="0" indent="-269875"/>
            <a:r>
              <a:rPr lang="en-US"/>
              <a:t>Additional improvements relating to parental leave, leave to care for a sick child, and the flexible choice account</a:t>
            </a:r>
            <a:endParaRPr lang="da-DK"/>
          </a:p>
          <a:p>
            <a:pPr lvl="0"/>
            <a:r>
              <a:rPr lang="en-US"/>
              <a:t>Residual increase: locally agreed pay progression, including seniority-based increments and locally negotiated supplements</a:t>
            </a:r>
            <a:endParaRPr lang="da-DK">
              <a:effectLst/>
            </a:endParaRPr>
          </a:p>
        </p:txBody>
      </p:sp>
      <p:graphicFrame>
        <p:nvGraphicFramePr>
          <p:cNvPr id="8" name="Content Placeholder 7">
            <a:extLst>
              <a:ext uri="{FF2B5EF4-FFF2-40B4-BE49-F238E27FC236}">
                <a16:creationId xmlns:a16="http://schemas.microsoft.com/office/drawing/2014/main" id="{EFF1606E-926C-A988-6CBD-2ADE1F2BCEB1}"/>
              </a:ext>
            </a:extLst>
          </p:cNvPr>
          <p:cNvGraphicFramePr>
            <a:graphicFrameLocks noGrp="1"/>
          </p:cNvGraphicFramePr>
          <p:nvPr>
            <p:ph sz="quarter" idx="14"/>
            <p:extLst>
              <p:ext uri="{D42A27DB-BD31-4B8C-83A1-F6EECF244321}">
                <p14:modId xmlns:p14="http://schemas.microsoft.com/office/powerpoint/2010/main" val="3090574790"/>
              </p:ext>
            </p:extLst>
          </p:nvPr>
        </p:nvGraphicFramePr>
        <p:xfrm>
          <a:off x="6275388" y="2084388"/>
          <a:ext cx="5556247" cy="3478150"/>
        </p:xfrm>
        <a:graphic>
          <a:graphicData uri="http://schemas.openxmlformats.org/drawingml/2006/table">
            <a:tbl>
              <a:tblPr bandRow="1">
                <a:tableStyleId>{5C22544A-7EE6-4342-B048-85BDC9FD1C3A}</a:tableStyleId>
              </a:tblPr>
              <a:tblGrid>
                <a:gridCol w="1268412">
                  <a:extLst>
                    <a:ext uri="{9D8B030D-6E8A-4147-A177-3AD203B41FA5}">
                      <a16:colId xmlns:a16="http://schemas.microsoft.com/office/drawing/2014/main" val="3038991014"/>
                    </a:ext>
                  </a:extLst>
                </a:gridCol>
                <a:gridCol w="775265">
                  <a:extLst>
                    <a:ext uri="{9D8B030D-6E8A-4147-A177-3AD203B41FA5}">
                      <a16:colId xmlns:a16="http://schemas.microsoft.com/office/drawing/2014/main" val="2829056783"/>
                    </a:ext>
                  </a:extLst>
                </a:gridCol>
                <a:gridCol w="734446">
                  <a:extLst>
                    <a:ext uri="{9D8B030D-6E8A-4147-A177-3AD203B41FA5}">
                      <a16:colId xmlns:a16="http://schemas.microsoft.com/office/drawing/2014/main" val="3323198037"/>
                    </a:ext>
                  </a:extLst>
                </a:gridCol>
                <a:gridCol w="542852">
                  <a:extLst>
                    <a:ext uri="{9D8B030D-6E8A-4147-A177-3AD203B41FA5}">
                      <a16:colId xmlns:a16="http://schemas.microsoft.com/office/drawing/2014/main" val="4004922706"/>
                    </a:ext>
                  </a:extLst>
                </a:gridCol>
                <a:gridCol w="714285">
                  <a:extLst>
                    <a:ext uri="{9D8B030D-6E8A-4147-A177-3AD203B41FA5}">
                      <a16:colId xmlns:a16="http://schemas.microsoft.com/office/drawing/2014/main" val="1754068326"/>
                    </a:ext>
                  </a:extLst>
                </a:gridCol>
                <a:gridCol w="906287">
                  <a:extLst>
                    <a:ext uri="{9D8B030D-6E8A-4147-A177-3AD203B41FA5}">
                      <a16:colId xmlns:a16="http://schemas.microsoft.com/office/drawing/2014/main" val="590195223"/>
                    </a:ext>
                  </a:extLst>
                </a:gridCol>
                <a:gridCol w="614700">
                  <a:extLst>
                    <a:ext uri="{9D8B030D-6E8A-4147-A177-3AD203B41FA5}">
                      <a16:colId xmlns:a16="http://schemas.microsoft.com/office/drawing/2014/main" val="4211136129"/>
                    </a:ext>
                  </a:extLst>
                </a:gridCol>
              </a:tblGrid>
              <a:tr h="180975">
                <a:tc>
                  <a:txBody>
                    <a:bodyPr/>
                    <a:lstStyle/>
                    <a:p>
                      <a:pPr algn="l" rtl="0" fontAlgn="base">
                        <a:lnSpc>
                          <a:spcPts val="1457"/>
                        </a:lnSpc>
                        <a:buNone/>
                      </a:pPr>
                      <a:endParaRPr lang="da-DK" sz="1200" b="0" i="0">
                        <a:solidFill>
                          <a:srgbClr val="222222"/>
                        </a:solidFill>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000" b="0" i="0">
                          <a:solidFill>
                            <a:srgbClr val="222222"/>
                          </a:solidFill>
                          <a:effectLst/>
                          <a:latin typeface="Helvetica" panose="020B0604020202020204" pitchFamily="34" charset="0"/>
                        </a:rPr>
                        <a:t>1. April 2026 </a:t>
                      </a:r>
                      <a:endParaRPr lang="da-DK" sz="1000"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000" b="0" i="0">
                          <a:solidFill>
                            <a:srgbClr val="222222"/>
                          </a:solidFill>
                          <a:effectLst/>
                          <a:latin typeface="Helvetica" panose="020B0604020202020204" pitchFamily="34" charset="0"/>
                        </a:rPr>
                        <a:t>1. August 2026 </a:t>
                      </a:r>
                      <a:endParaRPr lang="da-DK" sz="1000"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000" b="0" i="0">
                          <a:solidFill>
                            <a:srgbClr val="222222"/>
                          </a:solidFill>
                          <a:effectLst/>
                          <a:latin typeface="Helvetica" panose="020B0604020202020204" pitchFamily="34" charset="0"/>
                        </a:rPr>
                        <a:t>1. April 2027 </a:t>
                      </a:r>
                      <a:endParaRPr lang="da-DK" sz="1000"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spcAft>
                          <a:spcPts val="800"/>
                        </a:spcAft>
                        <a:buNone/>
                      </a:pPr>
                      <a:r>
                        <a:rPr lang="da-DK" sz="1000" b="0" i="0">
                          <a:solidFill>
                            <a:srgbClr val="222222"/>
                          </a:solidFill>
                          <a:effectLst/>
                          <a:latin typeface="Helvetica" panose="020B0604020202020204" pitchFamily="34" charset="0"/>
                        </a:rPr>
                        <a:t>1. </a:t>
                      </a:r>
                      <a:r>
                        <a:rPr lang="da-DK" sz="1000" b="0" i="0" err="1">
                          <a:solidFill>
                            <a:srgbClr val="222222"/>
                          </a:solidFill>
                          <a:effectLst/>
                          <a:latin typeface="Helvetica" panose="020B0604020202020204" pitchFamily="34" charset="0"/>
                        </a:rPr>
                        <a:t>January</a:t>
                      </a:r>
                      <a:endParaRPr lang="da-DK" sz="1000" b="0" i="0">
                        <a:solidFill>
                          <a:srgbClr val="222222"/>
                        </a:solidFill>
                        <a:effectLst/>
                        <a:latin typeface="Helvetica" panose="020B0604020202020204" pitchFamily="34" charset="0"/>
                      </a:endParaRPr>
                    </a:p>
                    <a:p>
                      <a:pPr algn="l" rtl="0" fontAlgn="base">
                        <a:lnSpc>
                          <a:spcPts val="1457"/>
                        </a:lnSpc>
                        <a:spcAft>
                          <a:spcPts val="800"/>
                        </a:spcAft>
                        <a:buNone/>
                      </a:pPr>
                      <a:r>
                        <a:rPr lang="da-DK" sz="1000" b="0" i="0">
                          <a:solidFill>
                            <a:srgbClr val="222222"/>
                          </a:solidFill>
                          <a:effectLst/>
                          <a:latin typeface="Helvetica" panose="020B0604020202020204" pitchFamily="34" charset="0"/>
                        </a:rPr>
                        <a:t>2028 </a:t>
                      </a:r>
                      <a:endParaRPr lang="da-DK" sz="1000"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ctr" rtl="0" fontAlgn="base">
                        <a:lnSpc>
                          <a:spcPts val="1457"/>
                        </a:lnSpc>
                        <a:spcAft>
                          <a:spcPts val="800"/>
                        </a:spcAft>
                        <a:buNone/>
                      </a:pPr>
                      <a:r>
                        <a:rPr lang="da-DK" sz="1000" b="0" i="0">
                          <a:solidFill>
                            <a:srgbClr val="222222"/>
                          </a:solidFill>
                          <a:effectLst/>
                          <a:latin typeface="Helvetica"/>
                        </a:rPr>
                        <a:t>1.april </a:t>
                      </a:r>
                      <a:r>
                        <a:rPr lang="da-DK" sz="1000" b="0" i="0">
                          <a:solidFill>
                            <a:srgbClr val="222222"/>
                          </a:solidFill>
                          <a:effectLst/>
                          <a:latin typeface="WordVisiCarriageReturn_MSFontService"/>
                        </a:rPr>
                        <a:t> </a:t>
                      </a:r>
                      <a:br>
                        <a:rPr lang="da-DK" sz="1000" b="0" i="0">
                          <a:solidFill>
                            <a:srgbClr val="222222"/>
                          </a:solidFill>
                          <a:effectLst/>
                          <a:latin typeface="WordVisiCarriageReturn_MSFontService"/>
                        </a:rPr>
                      </a:br>
                      <a:r>
                        <a:rPr lang="da-DK" sz="1000" b="0" i="0">
                          <a:solidFill>
                            <a:srgbClr val="222222"/>
                          </a:solidFill>
                          <a:effectLst/>
                          <a:latin typeface="Helvetica"/>
                        </a:rPr>
                        <a:t>2028 </a:t>
                      </a:r>
                      <a:endParaRPr lang="da-DK" sz="1000" b="0" i="0">
                        <a:effectLst/>
                        <a:latin typeface="Helvetica"/>
                      </a:endParaRPr>
                    </a:p>
                  </a:txBody>
                  <a:tcPr marL="57150" marR="57150">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000" b="0" i="0">
                          <a:solidFill>
                            <a:srgbClr val="222222"/>
                          </a:solidFill>
                          <a:effectLst/>
                          <a:latin typeface="Helvetica" panose="020B0604020202020204" pitchFamily="34" charset="0"/>
                        </a:rPr>
                        <a:t>Total</a:t>
                      </a:r>
                      <a:endParaRPr lang="da-DK" sz="1000"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extLst>
                  <a:ext uri="{0D108BD9-81ED-4DB2-BD59-A6C34878D82A}">
                    <a16:rowId xmlns:a16="http://schemas.microsoft.com/office/drawing/2014/main" val="216349791"/>
                  </a:ext>
                </a:extLst>
              </a:tr>
              <a:tr h="180975">
                <a:tc>
                  <a:txBody>
                    <a:bodyPr/>
                    <a:lstStyle/>
                    <a:p>
                      <a:r>
                        <a:rPr lang="da-DK" sz="1200" kern="1200" err="1">
                          <a:solidFill>
                            <a:schemeClr val="tx1"/>
                          </a:solidFill>
                          <a:effectLst/>
                          <a:latin typeface="Avenir Next LT Pro" panose="020B0504020202020204" pitchFamily="34" charset="0"/>
                          <a:ea typeface="+mn-ea"/>
                          <a:cs typeface="+mn-cs"/>
                        </a:rPr>
                        <a:t>Agreed</a:t>
                      </a:r>
                      <a:r>
                        <a:rPr lang="da-DK" sz="1200" kern="1200">
                          <a:solidFill>
                            <a:schemeClr val="tx1"/>
                          </a:solidFill>
                          <a:effectLst/>
                          <a:latin typeface="Avenir Next LT Pro" panose="020B0504020202020204" pitchFamily="34" charset="0"/>
                          <a:ea typeface="+mn-ea"/>
                          <a:cs typeface="+mn-cs"/>
                        </a:rPr>
                        <a:t> general pay </a:t>
                      </a:r>
                      <a:r>
                        <a:rPr lang="da-DK" sz="1200" kern="1200" err="1">
                          <a:solidFill>
                            <a:schemeClr val="tx1"/>
                          </a:solidFill>
                          <a:effectLst/>
                          <a:latin typeface="Avenir Next LT Pro" panose="020B0504020202020204" pitchFamily="34" charset="0"/>
                          <a:ea typeface="+mn-ea"/>
                          <a:cs typeface="+mn-cs"/>
                        </a:rPr>
                        <a:t>increases</a:t>
                      </a:r>
                      <a:endParaRPr lang="da-DK" sz="1200" kern="1200">
                        <a:solidFill>
                          <a:schemeClr val="tx1"/>
                        </a:solidFill>
                        <a:effectLst/>
                        <a:latin typeface="Avenir Next LT Pro" panose="020B0504020202020204" pitchFamily="34" charset="0"/>
                        <a:ea typeface="+mn-ea"/>
                        <a:cs typeface="+mn-cs"/>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1,73 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0,65 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1,83 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spcAft>
                          <a:spcPts val="800"/>
                        </a:spcAft>
                        <a:buNone/>
                      </a:pPr>
                      <a:endParaRPr lang="da-DK" sz="1200" b="0" i="0">
                        <a:solidFill>
                          <a:srgbClr val="222222"/>
                        </a:solidFill>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ctr" rtl="0" fontAlgn="base">
                        <a:lnSpc>
                          <a:spcPts val="1457"/>
                        </a:lnSpc>
                        <a:spcAft>
                          <a:spcPts val="800"/>
                        </a:spcAft>
                        <a:buNone/>
                      </a:pPr>
                      <a:r>
                        <a:rPr lang="da-DK" sz="1200" b="0" i="0">
                          <a:solidFill>
                            <a:srgbClr val="222222"/>
                          </a:solidFill>
                          <a:effectLst/>
                          <a:latin typeface="Helvetica" panose="020B0604020202020204" pitchFamily="34" charset="0"/>
                        </a:rPr>
                        <a:t>2,59 </a:t>
                      </a:r>
                      <a:endParaRPr lang="da-DK" b="0" i="0">
                        <a:effectLst/>
                      </a:endParaRPr>
                    </a:p>
                  </a:txBody>
                  <a:tcPr marL="57150" marR="57150">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6,80 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extLst>
                  <a:ext uri="{0D108BD9-81ED-4DB2-BD59-A6C34878D82A}">
                    <a16:rowId xmlns:a16="http://schemas.microsoft.com/office/drawing/2014/main" val="58488101"/>
                  </a:ext>
                </a:extLst>
              </a:tr>
              <a:tr h="180975">
                <a:tc>
                  <a:txBody>
                    <a:bodyPr/>
                    <a:lstStyle/>
                    <a:p>
                      <a:r>
                        <a:rPr lang="da-DK" sz="1200" kern="1200" err="1">
                          <a:solidFill>
                            <a:schemeClr val="tx1"/>
                          </a:solidFill>
                          <a:effectLst/>
                          <a:latin typeface="Avenir Next LT Pro" panose="020B0504020202020204" pitchFamily="34" charset="0"/>
                          <a:ea typeface="+mn-ea"/>
                          <a:cs typeface="+mn-cs"/>
                        </a:rPr>
                        <a:t>Targeted</a:t>
                      </a:r>
                      <a:r>
                        <a:rPr lang="da-DK" sz="1200" kern="1200">
                          <a:solidFill>
                            <a:schemeClr val="tx1"/>
                          </a:solidFill>
                          <a:effectLst/>
                          <a:latin typeface="Avenir Next LT Pro" panose="020B0504020202020204" pitchFamily="34" charset="0"/>
                          <a:ea typeface="+mn-ea"/>
                          <a:cs typeface="+mn-cs"/>
                        </a:rPr>
                        <a:t> </a:t>
                      </a:r>
                      <a:r>
                        <a:rPr lang="da-DK" sz="1200" kern="1200" err="1">
                          <a:solidFill>
                            <a:schemeClr val="tx1"/>
                          </a:solidFill>
                          <a:effectLst/>
                          <a:latin typeface="Avenir Next LT Pro" panose="020B0504020202020204" pitchFamily="34" charset="0"/>
                          <a:ea typeface="+mn-ea"/>
                          <a:cs typeface="+mn-cs"/>
                        </a:rPr>
                        <a:t>allocations</a:t>
                      </a:r>
                      <a:endParaRPr lang="da-DK" sz="1200" kern="1200">
                        <a:solidFill>
                          <a:schemeClr val="tx1"/>
                        </a:solidFill>
                        <a:effectLst/>
                        <a:latin typeface="Avenir Next LT Pro" panose="020B0504020202020204" pitchFamily="34" charset="0"/>
                        <a:ea typeface="+mn-ea"/>
                        <a:cs typeface="+mn-cs"/>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spcAft>
                          <a:spcPts val="800"/>
                        </a:spcAft>
                        <a:buNone/>
                      </a:pPr>
                      <a:r>
                        <a:rPr lang="da-DK" sz="1200" b="0" i="0">
                          <a:solidFill>
                            <a:srgbClr val="222222"/>
                          </a:solidFill>
                          <a:effectLst/>
                          <a:latin typeface="Helvetica"/>
                        </a:rPr>
                        <a:t>0,21 </a:t>
                      </a:r>
                      <a:endParaRPr lang="da-DK" b="0" i="0">
                        <a:solidFill>
                          <a:srgbClr val="222222"/>
                        </a:solidFill>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spcAft>
                          <a:spcPts val="800"/>
                        </a:spcAft>
                        <a:buNone/>
                      </a:pPr>
                      <a:endParaRPr lang="en-US"/>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spcAft>
                          <a:spcPts val="800"/>
                        </a:spcAft>
                        <a:buNone/>
                      </a:pPr>
                      <a:r>
                        <a:rPr lang="da-DK" sz="1200" b="0" i="0">
                          <a:solidFill>
                            <a:srgbClr val="222222"/>
                          </a:solidFill>
                          <a:effectLst/>
                          <a:latin typeface="Helvetica"/>
                        </a:rPr>
                        <a:t>0,22 </a:t>
                      </a:r>
                      <a:endParaRPr lang="da-DK" b="0" i="0">
                        <a:solidFill>
                          <a:srgbClr val="222222"/>
                        </a:solidFill>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spcAft>
                          <a:spcPts val="800"/>
                        </a:spcAft>
                        <a:buNone/>
                      </a:pPr>
                      <a:endParaRPr lang="en-US"/>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ctr" rtl="0" fontAlgn="base">
                        <a:lnSpc>
                          <a:spcPts val="1457"/>
                        </a:lnSpc>
                        <a:spcAft>
                          <a:spcPts val="800"/>
                        </a:spcAft>
                        <a:buNone/>
                      </a:pPr>
                      <a:endParaRPr lang="en-US"/>
                    </a:p>
                  </a:txBody>
                  <a:tcPr marL="57150" marR="57150">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spcAft>
                          <a:spcPts val="800"/>
                        </a:spcAft>
                        <a:buNone/>
                      </a:pPr>
                      <a:r>
                        <a:rPr lang="da-DK" sz="1200" b="0" i="0">
                          <a:solidFill>
                            <a:srgbClr val="222222"/>
                          </a:solidFill>
                          <a:effectLst/>
                          <a:latin typeface="Helvetica"/>
                        </a:rPr>
                        <a:t>0,43 </a:t>
                      </a:r>
                      <a:endParaRPr lang="da-DK" b="0" i="0">
                        <a:solidFill>
                          <a:srgbClr val="222222"/>
                        </a:solidFill>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extLst>
                  <a:ext uri="{0D108BD9-81ED-4DB2-BD59-A6C34878D82A}">
                    <a16:rowId xmlns:a16="http://schemas.microsoft.com/office/drawing/2014/main" val="1235143522"/>
                  </a:ext>
                </a:extLst>
              </a:tr>
              <a:tr h="180975">
                <a:tc>
                  <a:txBody>
                    <a:bodyPr/>
                    <a:lstStyle/>
                    <a:p>
                      <a:r>
                        <a:rPr lang="da-DK" sz="1200" kern="1200">
                          <a:solidFill>
                            <a:schemeClr val="tx1"/>
                          </a:solidFill>
                          <a:effectLst/>
                          <a:latin typeface="Avenir Next LT Pro" panose="020B0504020202020204" pitchFamily="34" charset="0"/>
                          <a:ea typeface="+mn-ea"/>
                          <a:cs typeface="+mn-cs"/>
                        </a:rPr>
                        <a:t>Funds for </a:t>
                      </a:r>
                      <a:r>
                        <a:rPr lang="da-DK" sz="1200" kern="1200" err="1">
                          <a:solidFill>
                            <a:schemeClr val="tx1"/>
                          </a:solidFill>
                          <a:effectLst/>
                          <a:latin typeface="Avenir Next LT Pro" panose="020B0504020202020204" pitchFamily="34" charset="0"/>
                          <a:ea typeface="+mn-ea"/>
                          <a:cs typeface="+mn-cs"/>
                        </a:rPr>
                        <a:t>other</a:t>
                      </a:r>
                      <a:r>
                        <a:rPr lang="da-DK" sz="1200" kern="1200">
                          <a:solidFill>
                            <a:schemeClr val="tx1"/>
                          </a:solidFill>
                          <a:effectLst/>
                          <a:latin typeface="Avenir Next LT Pro" panose="020B0504020202020204" pitchFamily="34" charset="0"/>
                          <a:ea typeface="+mn-ea"/>
                          <a:cs typeface="+mn-cs"/>
                        </a:rPr>
                        <a:t> purposes</a:t>
                      </a: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spcAft>
                          <a:spcPts val="800"/>
                        </a:spcAft>
                        <a:buNone/>
                      </a:pPr>
                      <a:r>
                        <a:rPr lang="da-DK" sz="1200" b="0" i="0">
                          <a:solidFill>
                            <a:srgbClr val="222222"/>
                          </a:solidFill>
                          <a:effectLst/>
                          <a:latin typeface="Helvetica" panose="020B0604020202020204" pitchFamily="34" charset="0"/>
                        </a:rPr>
                        <a:t>0,07 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spcAft>
                          <a:spcPts val="800"/>
                        </a:spcAft>
                        <a:buNone/>
                      </a:pPr>
                      <a:endParaRPr lang="da-DK" sz="1200" b="0" i="0">
                        <a:solidFill>
                          <a:srgbClr val="222222"/>
                        </a:solidFill>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spcAft>
                          <a:spcPts val="800"/>
                        </a:spcAft>
                        <a:buNone/>
                      </a:pPr>
                      <a:r>
                        <a:rPr lang="da-DK" sz="1200" b="0" i="0">
                          <a:solidFill>
                            <a:srgbClr val="222222"/>
                          </a:solidFill>
                          <a:effectLst/>
                          <a:latin typeface="Helvetica" panose="020B0604020202020204" pitchFamily="34" charset="0"/>
                        </a:rPr>
                        <a:t>0,77 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spcAft>
                          <a:spcPts val="800"/>
                        </a:spcAft>
                        <a:buNone/>
                      </a:pPr>
                      <a:r>
                        <a:rPr lang="da-DK" sz="1200" b="0" i="0">
                          <a:solidFill>
                            <a:srgbClr val="222222"/>
                          </a:solidFill>
                          <a:effectLst/>
                          <a:latin typeface="Helvetica" panose="020B0604020202020204" pitchFamily="34" charset="0"/>
                        </a:rPr>
                        <a:t>0,36 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ctr" rtl="0" fontAlgn="base">
                        <a:lnSpc>
                          <a:spcPts val="1457"/>
                        </a:lnSpc>
                        <a:spcAft>
                          <a:spcPts val="800"/>
                        </a:spcAft>
                        <a:buNone/>
                      </a:pPr>
                      <a:endParaRPr lang="da-DK" sz="1200" b="0" i="0">
                        <a:solidFill>
                          <a:srgbClr val="222222"/>
                        </a:solidFill>
                        <a:effectLst/>
                        <a:latin typeface="Helvetica"/>
                      </a:endParaRPr>
                    </a:p>
                  </a:txBody>
                  <a:tcPr marL="57150" marR="57150">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spcAft>
                          <a:spcPts val="800"/>
                        </a:spcAft>
                        <a:buNone/>
                      </a:pPr>
                      <a:r>
                        <a:rPr lang="da-DK" sz="1200" b="0" i="0">
                          <a:solidFill>
                            <a:srgbClr val="222222"/>
                          </a:solidFill>
                          <a:effectLst/>
                          <a:latin typeface="Helvetica" panose="020B0604020202020204" pitchFamily="34" charset="0"/>
                        </a:rPr>
                        <a:t>1,20 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extLst>
                  <a:ext uri="{0D108BD9-81ED-4DB2-BD59-A6C34878D82A}">
                    <a16:rowId xmlns:a16="http://schemas.microsoft.com/office/drawing/2014/main" val="304225609"/>
                  </a:ext>
                </a:extLst>
              </a:tr>
              <a:tr h="180975">
                <a:tc>
                  <a:txBody>
                    <a:bodyPr/>
                    <a:lstStyle/>
                    <a:p>
                      <a:r>
                        <a:rPr lang="da-DK" sz="1200" kern="1200" err="1">
                          <a:solidFill>
                            <a:schemeClr val="tx1"/>
                          </a:solidFill>
                          <a:effectLst/>
                          <a:latin typeface="Avenir Next LT Pro" panose="020B0504020202020204" pitchFamily="34" charset="0"/>
                          <a:ea typeface="+mn-ea"/>
                          <a:cs typeface="+mn-cs"/>
                        </a:rPr>
                        <a:t>Adjustment</a:t>
                      </a:r>
                      <a:r>
                        <a:rPr lang="da-DK" sz="1200" kern="1200">
                          <a:solidFill>
                            <a:schemeClr val="tx1"/>
                          </a:solidFill>
                          <a:effectLst/>
                          <a:latin typeface="Avenir Next LT Pro" panose="020B0504020202020204" pitchFamily="34" charset="0"/>
                          <a:ea typeface="+mn-ea"/>
                          <a:cs typeface="+mn-cs"/>
                        </a:rPr>
                        <a:t> </a:t>
                      </a:r>
                      <a:r>
                        <a:rPr lang="da-DK" sz="1200" kern="1200" err="1">
                          <a:solidFill>
                            <a:schemeClr val="tx1"/>
                          </a:solidFill>
                          <a:effectLst/>
                          <a:latin typeface="Avenir Next LT Pro" panose="020B0504020202020204" pitchFamily="34" charset="0"/>
                          <a:ea typeface="+mn-ea"/>
                          <a:cs typeface="+mn-cs"/>
                        </a:rPr>
                        <a:t>scheme</a:t>
                      </a:r>
                      <a:r>
                        <a:rPr lang="da-DK" sz="1200" kern="1200">
                          <a:solidFill>
                            <a:schemeClr val="tx1"/>
                          </a:solidFill>
                          <a:effectLst/>
                          <a:latin typeface="Avenir Next LT Pro" panose="020B0504020202020204" pitchFamily="34" charset="0"/>
                          <a:ea typeface="+mn-ea"/>
                          <a:cs typeface="+mn-cs"/>
                        </a:rPr>
                        <a:t> </a:t>
                      </a:r>
                      <a:r>
                        <a:rPr lang="da-DK" sz="1200" kern="1200" err="1">
                          <a:solidFill>
                            <a:schemeClr val="tx1"/>
                          </a:solidFill>
                          <a:effectLst/>
                          <a:latin typeface="Avenir Next LT Pro" panose="020B0504020202020204" pitchFamily="34" charset="0"/>
                          <a:ea typeface="+mn-ea"/>
                          <a:cs typeface="+mn-cs"/>
                        </a:rPr>
                        <a:t>contribution</a:t>
                      </a:r>
                      <a:endParaRPr lang="da-DK" sz="1200" kern="1200">
                        <a:solidFill>
                          <a:schemeClr val="tx1"/>
                        </a:solidFill>
                        <a:effectLst/>
                        <a:latin typeface="Avenir Next LT Pro" panose="020B0504020202020204" pitchFamily="34" charset="0"/>
                        <a:ea typeface="+mn-ea"/>
                        <a:cs typeface="+mn-cs"/>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-0,64 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0,05 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spcAft>
                          <a:spcPts val="800"/>
                        </a:spcAft>
                        <a:buNone/>
                      </a:pPr>
                      <a:r>
                        <a:rPr lang="da-DK" sz="1200" b="0" i="0">
                          <a:solidFill>
                            <a:srgbClr val="222222"/>
                          </a:solidFill>
                          <a:effectLst/>
                          <a:latin typeface="Helvetica" panose="020B0604020202020204" pitchFamily="34" charset="0"/>
                        </a:rPr>
                        <a:t>-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ctr" rtl="0" fontAlgn="base">
                        <a:lnSpc>
                          <a:spcPts val="1457"/>
                        </a:lnSpc>
                        <a:spcAft>
                          <a:spcPts val="800"/>
                        </a:spcAft>
                        <a:buNone/>
                      </a:pPr>
                      <a:r>
                        <a:rPr lang="da-DK" sz="1200" b="0" i="0">
                          <a:solidFill>
                            <a:srgbClr val="222222"/>
                          </a:solidFill>
                          <a:effectLst/>
                          <a:latin typeface="Helvetica" panose="020B0604020202020204" pitchFamily="34" charset="0"/>
                        </a:rPr>
                        <a:t>-0,04 </a:t>
                      </a:r>
                      <a:endParaRPr lang="da-DK" b="0" i="0">
                        <a:effectLst/>
                      </a:endParaRPr>
                    </a:p>
                  </a:txBody>
                  <a:tcPr marL="57150" marR="57150">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-0,63 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noFill/>
                  </a:tcPr>
                </a:tc>
                <a:extLst>
                  <a:ext uri="{0D108BD9-81ED-4DB2-BD59-A6C34878D82A}">
                    <a16:rowId xmlns:a16="http://schemas.microsoft.com/office/drawing/2014/main" val="16868581"/>
                  </a:ext>
                </a:extLst>
              </a:tr>
              <a:tr h="180975">
                <a:tc>
                  <a:txBody>
                    <a:bodyPr/>
                    <a:lstStyle/>
                    <a:p>
                      <a:r>
                        <a:rPr lang="da-DK" sz="1200" kern="1200" err="1">
                          <a:solidFill>
                            <a:schemeClr val="tx1"/>
                          </a:solidFill>
                          <a:effectLst/>
                          <a:latin typeface="Avenir Next LT Pro" panose="020B0504020202020204" pitchFamily="34" charset="0"/>
                          <a:ea typeface="+mn-ea"/>
                          <a:cs typeface="+mn-cs"/>
                        </a:rPr>
                        <a:t>Estimated</a:t>
                      </a:r>
                      <a:r>
                        <a:rPr lang="da-DK" sz="1200" kern="1200">
                          <a:solidFill>
                            <a:schemeClr val="tx1"/>
                          </a:solidFill>
                          <a:effectLst/>
                          <a:latin typeface="Avenir Next LT Pro" panose="020B0504020202020204" pitchFamily="34" charset="0"/>
                          <a:ea typeface="+mn-ea"/>
                          <a:cs typeface="+mn-cs"/>
                        </a:rPr>
                        <a:t> residual </a:t>
                      </a:r>
                      <a:r>
                        <a:rPr lang="da-DK" sz="1200" kern="1200" err="1">
                          <a:solidFill>
                            <a:schemeClr val="tx1"/>
                          </a:solidFill>
                          <a:effectLst/>
                          <a:latin typeface="Avenir Next LT Pro" panose="020B0504020202020204" pitchFamily="34" charset="0"/>
                          <a:ea typeface="+mn-ea"/>
                          <a:cs typeface="+mn-cs"/>
                        </a:rPr>
                        <a:t>increase</a:t>
                      </a:r>
                      <a:endParaRPr lang="da-DK" sz="1200" kern="1200">
                        <a:solidFill>
                          <a:schemeClr val="tx1"/>
                        </a:solidFill>
                        <a:effectLst/>
                        <a:latin typeface="Avenir Next LT Pro" panose="020B0504020202020204" pitchFamily="34" charset="0"/>
                        <a:ea typeface="+mn-ea"/>
                        <a:cs typeface="+mn-cs"/>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buNone/>
                      </a:pPr>
                      <a:r>
                        <a:rPr lang="da-DK" sz="1200" b="0" i="0">
                          <a:solidFill>
                            <a:srgbClr val="222222"/>
                          </a:solidFill>
                          <a:effectLst/>
                          <a:latin typeface="Helvetica"/>
                        </a:rPr>
                        <a:t>0,30 </a:t>
                      </a:r>
                      <a:endParaRPr lang="da-DK" b="0" i="0">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0,30 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spcAft>
                          <a:spcPts val="800"/>
                        </a:spcAft>
                        <a:buNone/>
                      </a:pPr>
                      <a:endParaRPr lang="da-DK" sz="1200" b="0" i="0">
                        <a:solidFill>
                          <a:srgbClr val="222222"/>
                        </a:solidFill>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ctr" rtl="0" fontAlgn="base">
                        <a:lnSpc>
                          <a:spcPts val="1457"/>
                        </a:lnSpc>
                        <a:spcAft>
                          <a:spcPts val="800"/>
                        </a:spcAft>
                        <a:buNone/>
                      </a:pPr>
                      <a:r>
                        <a:rPr lang="da-DK" sz="1200" b="0" i="0">
                          <a:solidFill>
                            <a:srgbClr val="222222"/>
                          </a:solidFill>
                          <a:effectLst/>
                          <a:latin typeface="Helvetica" panose="020B0604020202020204" pitchFamily="34" charset="0"/>
                        </a:rPr>
                        <a:t>0,30 </a:t>
                      </a:r>
                      <a:endParaRPr lang="da-DK" b="0" i="0">
                        <a:effectLst/>
                      </a:endParaRPr>
                    </a:p>
                  </a:txBody>
                  <a:tcPr marL="57150" marR="57150">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tc>
                  <a:txBody>
                    <a:bodyPr/>
                    <a:lstStyle/>
                    <a:p>
                      <a:pPr algn="l" rtl="0" fontAlgn="base">
                        <a:lnSpc>
                          <a:spcPts val="1457"/>
                        </a:lnSpc>
                        <a:buNone/>
                      </a:pPr>
                      <a:r>
                        <a:rPr lang="da-DK" sz="1200" b="0" i="0">
                          <a:solidFill>
                            <a:srgbClr val="222222"/>
                          </a:solidFill>
                          <a:effectLst/>
                          <a:latin typeface="Helvetica" panose="020B0604020202020204" pitchFamily="34" charset="0"/>
                        </a:rPr>
                        <a:t>0,90 </a:t>
                      </a:r>
                      <a:endParaRPr lang="da-DK" b="0" i="0">
                        <a:effectLst/>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12700" cap="flat" cmpd="sng" algn="ctr">
                      <a:solidFill>
                        <a:srgbClr val="CAD1D5"/>
                      </a:solidFill>
                      <a:prstDash val="solid"/>
                      <a:round/>
                      <a:headEnd type="none" w="med" len="med"/>
                      <a:tailEnd type="none" w="med" len="med"/>
                    </a:lnB>
                    <a:solidFill>
                      <a:srgbClr val="F5F0EB"/>
                    </a:solidFill>
                  </a:tcPr>
                </a:tc>
                <a:extLst>
                  <a:ext uri="{0D108BD9-81ED-4DB2-BD59-A6C34878D82A}">
                    <a16:rowId xmlns:a16="http://schemas.microsoft.com/office/drawing/2014/main" val="671597824"/>
                  </a:ext>
                </a:extLst>
              </a:tr>
              <a:tr h="180975">
                <a:tc>
                  <a:txBody>
                    <a:bodyPr/>
                    <a:lstStyle/>
                    <a:p>
                      <a:pPr algn="l" rtl="0" fontAlgn="base">
                        <a:lnSpc>
                          <a:spcPts val="1457"/>
                        </a:lnSpc>
                        <a:buNone/>
                      </a:pPr>
                      <a:r>
                        <a:rPr lang="da-DK" sz="1200" b="1" i="0">
                          <a:solidFill>
                            <a:srgbClr val="222222"/>
                          </a:solidFill>
                          <a:effectLst/>
                          <a:latin typeface="Helvetica"/>
                        </a:rPr>
                        <a:t>Total</a:t>
                      </a:r>
                      <a:endParaRPr lang="da-DK" b="0" i="0">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9525"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200" b="1" i="0">
                          <a:solidFill>
                            <a:srgbClr val="222222"/>
                          </a:solidFill>
                          <a:effectLst/>
                          <a:latin typeface="Helvetica"/>
                        </a:rPr>
                        <a:t>2,32</a:t>
                      </a:r>
                      <a:r>
                        <a:rPr lang="da-DK" sz="1200" b="0" i="0">
                          <a:solidFill>
                            <a:srgbClr val="222222"/>
                          </a:solidFill>
                          <a:effectLst/>
                          <a:latin typeface="Helvetica"/>
                        </a:rPr>
                        <a:t> </a:t>
                      </a:r>
                      <a:endParaRPr lang="da-DK" b="0" i="0">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9525"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endParaRPr lang="da-DK" sz="1200" b="0" i="0">
                        <a:solidFill>
                          <a:srgbClr val="222222"/>
                        </a:solidFill>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9525"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200" b="1" i="0">
                          <a:solidFill>
                            <a:srgbClr val="222222"/>
                          </a:solidFill>
                          <a:effectLst/>
                          <a:latin typeface="Helvetica"/>
                        </a:rPr>
                        <a:t>3,17</a:t>
                      </a:r>
                      <a:r>
                        <a:rPr lang="da-DK" sz="1200" b="0" i="0">
                          <a:solidFill>
                            <a:srgbClr val="222222"/>
                          </a:solidFill>
                          <a:effectLst/>
                          <a:latin typeface="Helvetica"/>
                        </a:rPr>
                        <a:t> </a:t>
                      </a:r>
                      <a:endParaRPr lang="da-DK" b="0" i="0">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9525" cap="flat" cmpd="sng" algn="ctr">
                      <a:solidFill>
                        <a:srgbClr val="CAD1D5"/>
                      </a:solidFill>
                      <a:prstDash val="solid"/>
                      <a:round/>
                      <a:headEnd type="none" w="med" len="med"/>
                      <a:tailEnd type="none" w="med" len="med"/>
                    </a:lnB>
                    <a:noFill/>
                  </a:tcPr>
                </a:tc>
                <a:tc>
                  <a:txBody>
                    <a:bodyPr/>
                    <a:lstStyle/>
                    <a:p>
                      <a:pPr algn="l" rtl="0" fontAlgn="base">
                        <a:lnSpc>
                          <a:spcPts val="1457"/>
                        </a:lnSpc>
                        <a:spcAft>
                          <a:spcPts val="800"/>
                        </a:spcAft>
                        <a:buNone/>
                      </a:pPr>
                      <a:endParaRPr lang="da-DK" sz="1200" b="0" i="0">
                        <a:solidFill>
                          <a:srgbClr val="222222"/>
                        </a:solidFill>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9525" cap="flat" cmpd="sng" algn="ctr">
                      <a:solidFill>
                        <a:srgbClr val="CAD1D5"/>
                      </a:solidFill>
                      <a:prstDash val="solid"/>
                      <a:round/>
                      <a:headEnd type="none" w="med" len="med"/>
                      <a:tailEnd type="none" w="med" len="med"/>
                    </a:lnB>
                    <a:noFill/>
                  </a:tcPr>
                </a:tc>
                <a:tc>
                  <a:txBody>
                    <a:bodyPr/>
                    <a:lstStyle/>
                    <a:p>
                      <a:pPr algn="ctr" rtl="0" fontAlgn="base">
                        <a:lnSpc>
                          <a:spcPts val="1457"/>
                        </a:lnSpc>
                        <a:spcAft>
                          <a:spcPts val="800"/>
                        </a:spcAft>
                        <a:buNone/>
                      </a:pPr>
                      <a:r>
                        <a:rPr lang="da-DK" sz="1200" b="1" i="0">
                          <a:solidFill>
                            <a:srgbClr val="222222"/>
                          </a:solidFill>
                          <a:effectLst/>
                          <a:latin typeface="Helvetica"/>
                        </a:rPr>
                        <a:t>3,21</a:t>
                      </a:r>
                      <a:r>
                        <a:rPr lang="da-DK" sz="1200" b="0" i="0">
                          <a:solidFill>
                            <a:srgbClr val="222222"/>
                          </a:solidFill>
                          <a:effectLst/>
                          <a:latin typeface="Helvetica"/>
                        </a:rPr>
                        <a:t> </a:t>
                      </a:r>
                      <a:endParaRPr lang="da-DK" b="0" i="0">
                        <a:effectLst/>
                        <a:latin typeface="Helvetica"/>
                      </a:endParaRPr>
                    </a:p>
                  </a:txBody>
                  <a:tcPr marL="57150" marR="57150">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9525" cap="flat" cmpd="sng" algn="ctr">
                      <a:solidFill>
                        <a:srgbClr val="CAD1D5"/>
                      </a:solidFill>
                      <a:prstDash val="solid"/>
                      <a:round/>
                      <a:headEnd type="none" w="med" len="med"/>
                      <a:tailEnd type="none" w="med" len="med"/>
                    </a:lnB>
                    <a:noFill/>
                  </a:tcPr>
                </a:tc>
                <a:tc>
                  <a:txBody>
                    <a:bodyPr/>
                    <a:lstStyle/>
                    <a:p>
                      <a:pPr algn="l" rtl="0" fontAlgn="base">
                        <a:lnSpc>
                          <a:spcPts val="1457"/>
                        </a:lnSpc>
                        <a:buNone/>
                      </a:pPr>
                      <a:r>
                        <a:rPr lang="da-DK" sz="1200" b="1" i="0">
                          <a:solidFill>
                            <a:srgbClr val="222222"/>
                          </a:solidFill>
                          <a:effectLst/>
                          <a:latin typeface="Helvetica"/>
                        </a:rPr>
                        <a:t>8,70</a:t>
                      </a:r>
                      <a:r>
                        <a:rPr lang="da-DK" sz="1200" b="0" i="0">
                          <a:solidFill>
                            <a:srgbClr val="222222"/>
                          </a:solidFill>
                          <a:effectLst/>
                          <a:latin typeface="Helvetica"/>
                        </a:rPr>
                        <a:t> </a:t>
                      </a:r>
                      <a:endParaRPr lang="da-DK" b="0" i="0">
                        <a:effectLst/>
                        <a:latin typeface="Helvetica"/>
                      </a:endParaRPr>
                    </a:p>
                  </a:txBody>
                  <a:tcPr marL="57150" marR="57150" anchor="ctr">
                    <a:lnL w="12700" cap="flat" cmpd="sng" algn="ctr">
                      <a:solidFill>
                        <a:srgbClr val="CAD1D5"/>
                      </a:solidFill>
                      <a:prstDash val="solid"/>
                      <a:round/>
                      <a:headEnd type="none" w="med" len="med"/>
                      <a:tailEnd type="none" w="med" len="med"/>
                    </a:lnL>
                    <a:lnR w="12700" cap="flat" cmpd="sng" algn="ctr">
                      <a:solidFill>
                        <a:srgbClr val="CAD1D5"/>
                      </a:solidFill>
                      <a:prstDash val="solid"/>
                      <a:round/>
                      <a:headEnd type="none" w="med" len="med"/>
                      <a:tailEnd type="none" w="med" len="med"/>
                    </a:lnR>
                    <a:lnT w="12700" cap="flat" cmpd="sng" algn="ctr">
                      <a:solidFill>
                        <a:srgbClr val="CAD1D5"/>
                      </a:solidFill>
                      <a:prstDash val="solid"/>
                      <a:round/>
                      <a:headEnd type="none" w="med" len="med"/>
                      <a:tailEnd type="none" w="med" len="med"/>
                    </a:lnT>
                    <a:lnB w="9525" cap="flat" cmpd="sng" algn="ctr">
                      <a:solidFill>
                        <a:srgbClr val="CAD1D5"/>
                      </a:solidFill>
                      <a:prstDash val="solid"/>
                      <a:round/>
                      <a:headEnd type="none" w="med" len="med"/>
                      <a:tailEnd type="none" w="med" len="med"/>
                    </a:lnB>
                    <a:noFill/>
                  </a:tcPr>
                </a:tc>
                <a:extLst>
                  <a:ext uri="{0D108BD9-81ED-4DB2-BD59-A6C34878D82A}">
                    <a16:rowId xmlns:a16="http://schemas.microsoft.com/office/drawing/2014/main" val="1597518201"/>
                  </a:ext>
                </a:extLst>
              </a:tr>
            </a:tbl>
          </a:graphicData>
        </a:graphic>
      </p:graphicFrame>
      <p:sp>
        <p:nvSpPr>
          <p:cNvPr id="4" name="Date Placeholder 3">
            <a:extLst>
              <a:ext uri="{FF2B5EF4-FFF2-40B4-BE49-F238E27FC236}">
                <a16:creationId xmlns:a16="http://schemas.microsoft.com/office/drawing/2014/main" id="{6379277D-28D7-EC8D-2723-975EB9268FE4}"/>
              </a:ext>
            </a:extLst>
          </p:cNvPr>
          <p:cNvSpPr>
            <a:spLocks noGrp="1"/>
          </p:cNvSpPr>
          <p:nvPr>
            <p:ph type="dt" sz="half" idx="10"/>
          </p:nvPr>
        </p:nvSpPr>
        <p:spPr/>
        <p:txBody>
          <a:bodyPr/>
          <a:lstStyle/>
          <a:p>
            <a:fld id="{5FD21904-C89F-4B1E-B91F-279FFCECB770}" type="datetime2">
              <a:rPr lang="da-DK" smtClean="0"/>
              <a:pPr/>
              <a:t>17. marts 2026</a:t>
            </a:fld>
            <a:endParaRPr lang="da-DK"/>
          </a:p>
        </p:txBody>
      </p:sp>
      <p:sp>
        <p:nvSpPr>
          <p:cNvPr id="5" name="Footer Placeholder 4">
            <a:extLst>
              <a:ext uri="{FF2B5EF4-FFF2-40B4-BE49-F238E27FC236}">
                <a16:creationId xmlns:a16="http://schemas.microsoft.com/office/drawing/2014/main" id="{D1385A98-91B3-8F5C-02C4-1FECCEFCC21A}"/>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72A9C30-B93D-BDD2-C3CC-C773F970DE0F}"/>
              </a:ext>
            </a:extLst>
          </p:cNvPr>
          <p:cNvSpPr>
            <a:spLocks noGrp="1"/>
          </p:cNvSpPr>
          <p:nvPr>
            <p:ph type="sldNum" sz="quarter" idx="12"/>
          </p:nvPr>
        </p:nvSpPr>
        <p:spPr/>
        <p:txBody>
          <a:bodyPr/>
          <a:lstStyle/>
          <a:p>
            <a:fld id="{23AA811B-2EBD-4900-905E-5BE206449611}" type="slidenum">
              <a:rPr lang="da-DK" smtClean="0"/>
              <a:pPr/>
              <a:t>2</a:t>
            </a:fld>
            <a:endParaRPr lang="da-DK"/>
          </a:p>
        </p:txBody>
      </p:sp>
    </p:spTree>
    <p:extLst>
      <p:ext uri="{BB962C8B-B14F-4D97-AF65-F5344CB8AC3E}">
        <p14:creationId xmlns:p14="http://schemas.microsoft.com/office/powerpoint/2010/main" val="185485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2EC83-6DB0-561E-085B-98CB1978C008}"/>
              </a:ext>
            </a:extLst>
          </p:cNvPr>
          <p:cNvSpPr>
            <a:spLocks noGrp="1"/>
          </p:cNvSpPr>
          <p:nvPr>
            <p:ph type="title"/>
          </p:nvPr>
        </p:nvSpPr>
        <p:spPr/>
        <p:txBody>
          <a:bodyPr/>
          <a:lstStyle/>
          <a:p>
            <a:r>
              <a:rPr lang="en-US" b="1"/>
              <a:t>Flexible Choice Account, Flexibility and Senior Employees</a:t>
            </a:r>
            <a:endParaRPr lang="da-DK"/>
          </a:p>
        </p:txBody>
      </p:sp>
      <p:sp>
        <p:nvSpPr>
          <p:cNvPr id="3" name="Content Placeholder 2">
            <a:extLst>
              <a:ext uri="{FF2B5EF4-FFF2-40B4-BE49-F238E27FC236}">
                <a16:creationId xmlns:a16="http://schemas.microsoft.com/office/drawing/2014/main" id="{A2627987-9282-EB15-FE59-56C11DA950B3}"/>
              </a:ext>
            </a:extLst>
          </p:cNvPr>
          <p:cNvSpPr>
            <a:spLocks noGrp="1"/>
          </p:cNvSpPr>
          <p:nvPr>
            <p:ph idx="1"/>
          </p:nvPr>
        </p:nvSpPr>
        <p:spPr>
          <a:xfrm>
            <a:off x="359998" y="2080800"/>
            <a:ext cx="7526702" cy="4416838"/>
          </a:xfrm>
        </p:spPr>
        <p:txBody>
          <a:bodyPr vert="horz" lIns="0" tIns="0" rIns="0" bIns="0" rtlCol="0" anchor="t">
            <a:noAutofit/>
          </a:bodyPr>
          <a:lstStyle/>
          <a:p>
            <a:pPr marL="269875" indent="-269875"/>
            <a:r>
              <a:rPr lang="en-US"/>
              <a:t>The flexible choice account consists of a financial component, the Flexible Choice Salary Account, and separate agreements covering leave entitlements</a:t>
            </a:r>
            <a:endParaRPr lang="da-DK"/>
          </a:p>
          <a:p>
            <a:r>
              <a:rPr lang="en-US"/>
              <a:t>The Flexible Choice Salary Account is funded through the holiday allowance supplement of 2.3%, special holidays of 2.6%, the senior bonus of 1.0%, and new funds amounting to 0.81%.</a:t>
            </a:r>
            <a:endParaRPr lang="da-DK"/>
          </a:p>
          <a:p>
            <a:r>
              <a:rPr lang="en-US"/>
              <a:t>Each year, before 1 October, employees may decide how to use their flexible choice funds in the following period (the calendar year):</a:t>
            </a:r>
            <a:endParaRPr lang="da-DK"/>
          </a:p>
          <a:p>
            <a:r>
              <a:rPr lang="en-US"/>
              <a:t>• Ongoing payout with salary, except for funds from special holidays</a:t>
            </a:r>
            <a:br>
              <a:rPr lang="en-US"/>
            </a:br>
            <a:r>
              <a:rPr lang="en-US"/>
              <a:t>• Savings within the calendar year for use when taking time off</a:t>
            </a:r>
            <a:br>
              <a:rPr lang="en-US"/>
            </a:br>
            <a:r>
              <a:rPr lang="en-US"/>
              <a:t>• Ongoing pension contributions, except for funds from special holidays</a:t>
            </a:r>
            <a:endParaRPr lang="da-DK"/>
          </a:p>
          <a:p>
            <a:pPr marL="269875" indent="-269875"/>
            <a:r>
              <a:rPr lang="en-US"/>
              <a:t>Any funds remaining in the Flexible Choice Account at the end of the flexible choice period (31 December) will be paid out with salary, unless the employee chooses to have the amount paid into their pension scheme</a:t>
            </a:r>
            <a:endParaRPr lang="da-DK"/>
          </a:p>
          <a:p>
            <a:pPr marL="269875" indent="-269875"/>
            <a:r>
              <a:rPr lang="en-US"/>
              <a:t>Any unused funds will be paid out upon termination of employment</a:t>
            </a:r>
            <a:endParaRPr lang="da-DK"/>
          </a:p>
          <a:p>
            <a:pPr marL="269875" indent="-269875"/>
            <a:r>
              <a:rPr lang="en-US"/>
              <a:t>The scheme takes effect on 1. January 2028.</a:t>
            </a:r>
          </a:p>
          <a:p>
            <a:pPr marL="0" indent="0">
              <a:buNone/>
            </a:pPr>
            <a:endParaRPr lang="da-DK"/>
          </a:p>
          <a:p>
            <a:endParaRPr lang="en-DK"/>
          </a:p>
        </p:txBody>
      </p:sp>
      <p:sp>
        <p:nvSpPr>
          <p:cNvPr id="4" name="Date Placeholder 3">
            <a:extLst>
              <a:ext uri="{FF2B5EF4-FFF2-40B4-BE49-F238E27FC236}">
                <a16:creationId xmlns:a16="http://schemas.microsoft.com/office/drawing/2014/main" id="{2FE6F4D2-D2B4-479C-826F-495FB4B6B0A7}"/>
              </a:ext>
            </a:extLst>
          </p:cNvPr>
          <p:cNvSpPr>
            <a:spLocks noGrp="1"/>
          </p:cNvSpPr>
          <p:nvPr>
            <p:ph type="dt" sz="half" idx="10"/>
          </p:nvPr>
        </p:nvSpPr>
        <p:spPr/>
        <p:txBody>
          <a:bodyPr/>
          <a:lstStyle/>
          <a:p>
            <a:fld id="{5FD21904-C89F-4B1E-B91F-279FFCECB770}" type="datetime2">
              <a:rPr lang="da-DK" smtClean="0"/>
              <a:pPr/>
              <a:t>17. marts 2026</a:t>
            </a:fld>
            <a:endParaRPr lang="da-DK"/>
          </a:p>
        </p:txBody>
      </p:sp>
      <p:sp>
        <p:nvSpPr>
          <p:cNvPr id="5" name="Footer Placeholder 4">
            <a:extLst>
              <a:ext uri="{FF2B5EF4-FFF2-40B4-BE49-F238E27FC236}">
                <a16:creationId xmlns:a16="http://schemas.microsoft.com/office/drawing/2014/main" id="{77B7BF2E-2120-4481-B07F-0E575E1D0DF2}"/>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A101B70-0C96-458B-B055-C4D1692C96E3}"/>
              </a:ext>
            </a:extLst>
          </p:cNvPr>
          <p:cNvSpPr>
            <a:spLocks noGrp="1"/>
          </p:cNvSpPr>
          <p:nvPr>
            <p:ph type="sldNum" sz="quarter" idx="12"/>
          </p:nvPr>
        </p:nvSpPr>
        <p:spPr/>
        <p:txBody>
          <a:bodyPr/>
          <a:lstStyle/>
          <a:p>
            <a:fld id="{23AA811B-2EBD-4900-905E-5BE206449611}" type="slidenum">
              <a:rPr lang="da-DK" smtClean="0"/>
              <a:pPr/>
              <a:t>3</a:t>
            </a:fld>
            <a:endParaRPr lang="da-DK"/>
          </a:p>
        </p:txBody>
      </p:sp>
      <p:pic>
        <p:nvPicPr>
          <p:cNvPr id="15" name="Pladsholder til billede 14" descr="Et billede, der indeholder skitse, Stregtegning, clipart, illustration/afbildning&#10;&#10;AI-genereret indhold kan være ukorrekt.">
            <a:extLst>
              <a:ext uri="{FF2B5EF4-FFF2-40B4-BE49-F238E27FC236}">
                <a16:creationId xmlns:a16="http://schemas.microsoft.com/office/drawing/2014/main" id="{22A86352-B8A7-1381-8F4C-CC9149290C7D}"/>
              </a:ext>
            </a:extLst>
          </p:cNvPr>
          <p:cNvPicPr>
            <a:picLocks noGrp="1" noChangeAspect="1"/>
          </p:cNvPicPr>
          <p:nvPr>
            <p:ph type="pic" sz="quarter" idx="14"/>
          </p:nvPr>
        </p:nvPicPr>
        <p:blipFill>
          <a:blip r:embed="rId3"/>
          <a:srcRect l="5817" r="5817"/>
          <a:stretch/>
        </p:blipFill>
        <p:spPr>
          <a:xfrm>
            <a:off x="8275320" y="2077200"/>
            <a:ext cx="3556318" cy="4052887"/>
          </a:xfrm>
          <a:prstGeom prst="rect">
            <a:avLst/>
          </a:prstGeom>
          <a:solidFill>
            <a:srgbClr val="FFFFFF">
              <a:lumMod val="95000"/>
            </a:srgbClr>
          </a:solidFill>
        </p:spPr>
      </p:pic>
    </p:spTree>
    <p:extLst>
      <p:ext uri="{BB962C8B-B14F-4D97-AF65-F5344CB8AC3E}">
        <p14:creationId xmlns:p14="http://schemas.microsoft.com/office/powerpoint/2010/main" val="1650390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E61E3-3526-EDFC-9642-1C78FB2FD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1C141B-7DC2-FBEC-D2BA-37AE33935303}"/>
              </a:ext>
            </a:extLst>
          </p:cNvPr>
          <p:cNvSpPr>
            <a:spLocks noGrp="1"/>
          </p:cNvSpPr>
          <p:nvPr>
            <p:ph type="title"/>
          </p:nvPr>
        </p:nvSpPr>
        <p:spPr/>
        <p:txBody>
          <a:bodyPr/>
          <a:lstStyle/>
          <a:p>
            <a:r>
              <a:rPr lang="en-US" b="1"/>
              <a:t>Leave Entitlements</a:t>
            </a:r>
            <a:endParaRPr lang="da-DK"/>
          </a:p>
        </p:txBody>
      </p:sp>
      <p:sp>
        <p:nvSpPr>
          <p:cNvPr id="9" name="Pladsholder til indhold 8">
            <a:extLst>
              <a:ext uri="{FF2B5EF4-FFF2-40B4-BE49-F238E27FC236}">
                <a16:creationId xmlns:a16="http://schemas.microsoft.com/office/drawing/2014/main" id="{1E405666-6612-49F1-E014-1A4935349214}"/>
              </a:ext>
            </a:extLst>
          </p:cNvPr>
          <p:cNvSpPr>
            <a:spLocks noGrp="1"/>
          </p:cNvSpPr>
          <p:nvPr>
            <p:ph idx="1"/>
          </p:nvPr>
        </p:nvSpPr>
        <p:spPr>
          <a:xfrm>
            <a:off x="359998" y="1560785"/>
            <a:ext cx="7526702" cy="4573315"/>
          </a:xfrm>
        </p:spPr>
        <p:txBody>
          <a:bodyPr vert="horz" lIns="0" tIns="0" rIns="0" bIns="0" rtlCol="0" anchor="t">
            <a:noAutofit/>
          </a:bodyPr>
          <a:lstStyle/>
          <a:p>
            <a:r>
              <a:rPr lang="en-US"/>
              <a:t>One flexible leave day for employees aged 41 to 61</a:t>
            </a:r>
            <a:endParaRPr lang="da-DK"/>
          </a:p>
          <a:p>
            <a:r>
              <a:rPr lang="en-US"/>
              <a:t>Two additional senior days from age 62, bringing the total number of senior days to four</a:t>
            </a:r>
            <a:endParaRPr lang="da-DK"/>
          </a:p>
          <a:p>
            <a:r>
              <a:rPr lang="en-US"/>
              <a:t>The reference period for special holidays will be aligned with the calendar year</a:t>
            </a:r>
            <a:endParaRPr lang="da-DK"/>
          </a:p>
          <a:p>
            <a:r>
              <a:rPr lang="en-US"/>
              <a:t>Employees may continue to accumulate up to 15 special holidays over time</a:t>
            </a:r>
            <a:endParaRPr lang="da-DK"/>
          </a:p>
          <a:p>
            <a:r>
              <a:rPr lang="en-US"/>
              <a:t>From 1 September, the employer may schedule special holidays that have not already been scheduled, provided the employee has sufficient funds in their Flexible Choice Account to cover them and has not requested to accrue the days</a:t>
            </a:r>
            <a:endParaRPr lang="da-DK"/>
          </a:p>
          <a:p>
            <a:r>
              <a:rPr lang="en-US"/>
              <a:t>The right to accrue leave is strengthened:</a:t>
            </a:r>
            <a:endParaRPr lang="da-DK"/>
          </a:p>
          <a:p>
            <a:pPr lvl="0"/>
            <a:r>
              <a:rPr lang="en-US"/>
              <a:t>Employees may continue to accumulate up to 15 special holidays, corresponding to three weeks</a:t>
            </a:r>
            <a:endParaRPr lang="da-DK"/>
          </a:p>
          <a:p>
            <a:pPr lvl="0"/>
            <a:r>
              <a:rPr lang="en-US"/>
              <a:t>The number of overtime hours that may be converted into accumulated leave days under the collective agreement will increase from 74 to 111 hours, corresponding to three weeks.</a:t>
            </a:r>
            <a:endParaRPr lang="da-DK"/>
          </a:p>
          <a:p>
            <a:endParaRPr lang="da-DK"/>
          </a:p>
        </p:txBody>
      </p:sp>
      <p:pic>
        <p:nvPicPr>
          <p:cNvPr id="12" name="Pladsholder til billede 11" descr="Et billede, der indeholder skitse, tegning, Stregtegning, Malebog&#10;&#10;AI-genereret indhold kan være ukorrekt.">
            <a:extLst>
              <a:ext uri="{FF2B5EF4-FFF2-40B4-BE49-F238E27FC236}">
                <a16:creationId xmlns:a16="http://schemas.microsoft.com/office/drawing/2014/main" id="{B72837EA-0F30-29ED-9E95-2AAEFDF4A99D}"/>
              </a:ext>
            </a:extLst>
          </p:cNvPr>
          <p:cNvPicPr>
            <a:picLocks noGrp="1" noChangeAspect="1"/>
          </p:cNvPicPr>
          <p:nvPr>
            <p:ph type="pic" sz="quarter" idx="14"/>
          </p:nvPr>
        </p:nvPicPr>
        <p:blipFill>
          <a:blip r:embed="rId3"/>
          <a:srcRect l="24004" r="24004"/>
          <a:stretch/>
        </p:blipFill>
        <p:spPr>
          <a:xfrm>
            <a:off x="7947025" y="1150938"/>
            <a:ext cx="3886200" cy="4983162"/>
          </a:xfrm>
          <a:prstGeom prst="rect">
            <a:avLst/>
          </a:prstGeom>
          <a:solidFill>
            <a:srgbClr val="FFFFFF">
              <a:lumMod val="95000"/>
            </a:srgbClr>
          </a:solidFill>
        </p:spPr>
      </p:pic>
      <p:sp>
        <p:nvSpPr>
          <p:cNvPr id="6" name="Date Placeholder 5">
            <a:extLst>
              <a:ext uri="{FF2B5EF4-FFF2-40B4-BE49-F238E27FC236}">
                <a16:creationId xmlns:a16="http://schemas.microsoft.com/office/drawing/2014/main" id="{33B116FE-DE67-59C6-E0B9-104E990F4C56}"/>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7" name="Footer Placeholder 6">
            <a:extLst>
              <a:ext uri="{FF2B5EF4-FFF2-40B4-BE49-F238E27FC236}">
                <a16:creationId xmlns:a16="http://schemas.microsoft.com/office/drawing/2014/main" id="{049E995D-BC12-E758-A5A5-68FDAAA95BB6}"/>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9DC4376B-F03C-D975-3FCD-933F3D3C2A09}"/>
              </a:ext>
            </a:extLst>
          </p:cNvPr>
          <p:cNvSpPr>
            <a:spLocks noGrp="1"/>
          </p:cNvSpPr>
          <p:nvPr>
            <p:ph type="sldNum" sz="quarter" idx="12"/>
          </p:nvPr>
        </p:nvSpPr>
        <p:spPr/>
        <p:txBody>
          <a:bodyPr/>
          <a:lstStyle/>
          <a:p>
            <a:fld id="{23AA811B-2EBD-4900-905E-5BE206449611}" type="slidenum">
              <a:rPr lang="da-DK" smtClean="0"/>
              <a:t>4</a:t>
            </a:fld>
            <a:endParaRPr lang="da-DK"/>
          </a:p>
        </p:txBody>
      </p:sp>
    </p:spTree>
    <p:extLst>
      <p:ext uri="{BB962C8B-B14F-4D97-AF65-F5344CB8AC3E}">
        <p14:creationId xmlns:p14="http://schemas.microsoft.com/office/powerpoint/2010/main" val="2333432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67613-53BD-B99C-276B-D8B9C3D8CA20}"/>
              </a:ext>
            </a:extLst>
          </p:cNvPr>
          <p:cNvSpPr>
            <a:spLocks noGrp="1"/>
          </p:cNvSpPr>
          <p:nvPr>
            <p:ph type="title"/>
          </p:nvPr>
        </p:nvSpPr>
        <p:spPr>
          <a:xfrm>
            <a:off x="360000" y="802800"/>
            <a:ext cx="11473200" cy="797400"/>
          </a:xfrm>
        </p:spPr>
        <p:txBody>
          <a:bodyPr/>
          <a:lstStyle/>
          <a:p>
            <a:r>
              <a:rPr lang="en-US" b="1"/>
              <a:t>Children, Parental Leave, equality and diversity</a:t>
            </a:r>
            <a:endParaRPr lang="da-DK"/>
          </a:p>
        </p:txBody>
      </p:sp>
      <p:sp>
        <p:nvSpPr>
          <p:cNvPr id="9" name="Pladsholder til indhold 8">
            <a:extLst>
              <a:ext uri="{FF2B5EF4-FFF2-40B4-BE49-F238E27FC236}">
                <a16:creationId xmlns:a16="http://schemas.microsoft.com/office/drawing/2014/main" id="{C88A4677-3872-A520-35B2-9E7B84770F8E}"/>
              </a:ext>
            </a:extLst>
          </p:cNvPr>
          <p:cNvSpPr>
            <a:spLocks noGrp="1"/>
          </p:cNvSpPr>
          <p:nvPr>
            <p:ph idx="1"/>
          </p:nvPr>
        </p:nvSpPr>
        <p:spPr>
          <a:xfrm>
            <a:off x="358775" y="2028711"/>
            <a:ext cx="7526702" cy="4053600"/>
          </a:xfrm>
        </p:spPr>
        <p:txBody>
          <a:bodyPr vert="horz" lIns="0" tIns="0" rIns="0" bIns="0" rtlCol="0" anchor="t">
            <a:noAutofit/>
          </a:bodyPr>
          <a:lstStyle/>
          <a:p>
            <a:r>
              <a:rPr lang="en-US"/>
              <a:t>In addition to the existing entitlement to leave on a child’s first and second sick day, employees will be entitled to paid leave for the remainder of the working day if they are called home to care for a sick child. Plus, paid leave on the child’s third sick day. This improvement takes effect on 1 April 2026</a:t>
            </a:r>
            <a:endParaRPr lang="da-DK"/>
          </a:p>
          <a:p>
            <a:r>
              <a:rPr lang="en-US"/>
              <a:t>An additional two weeks of paid parental leave will be introduced for parents to share, increasing the total shared leave to eight weeks. This applies to children born or placed for adoption on or after 1 April 2026</a:t>
            </a:r>
            <a:endParaRPr lang="da-DK"/>
          </a:p>
          <a:p>
            <a:r>
              <a:rPr lang="en-US"/>
              <a:t>Single parents are entitled to 10 additional weeks of paid leave</a:t>
            </a:r>
            <a:endParaRPr lang="da-DK"/>
          </a:p>
          <a:p>
            <a:r>
              <a:rPr lang="en-US"/>
              <a:t>Paid leave will also be available to social parents and close family members where the mother has transferred her right to absence and parental benefits under the Danish Parental Leave Act.</a:t>
            </a:r>
            <a:endParaRPr lang="da-DK"/>
          </a:p>
          <a:p>
            <a:r>
              <a:rPr lang="en-US"/>
              <a:t>In addition, several further improvements have been agreed in relation to a child’s </a:t>
            </a:r>
            <a:r>
              <a:rPr lang="en-US" err="1"/>
              <a:t>hospitalisation</a:t>
            </a:r>
            <a:r>
              <a:rPr lang="en-US"/>
              <a:t>, bereavement leave, surrogacy arrangements, and pension contributions during statutory extensions of parental leave.</a:t>
            </a:r>
            <a:endParaRPr lang="da-DK"/>
          </a:p>
          <a:p>
            <a:endParaRPr lang="da-DK"/>
          </a:p>
          <a:p>
            <a:endParaRPr lang="da-DK"/>
          </a:p>
        </p:txBody>
      </p:sp>
      <p:sp>
        <p:nvSpPr>
          <p:cNvPr id="6" name="Date Placeholder 5">
            <a:extLst>
              <a:ext uri="{FF2B5EF4-FFF2-40B4-BE49-F238E27FC236}">
                <a16:creationId xmlns:a16="http://schemas.microsoft.com/office/drawing/2014/main" id="{51693ED8-AE0C-A123-B661-83D661EAD2F4}"/>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7" name="Footer Placeholder 6">
            <a:extLst>
              <a:ext uri="{FF2B5EF4-FFF2-40B4-BE49-F238E27FC236}">
                <a16:creationId xmlns:a16="http://schemas.microsoft.com/office/drawing/2014/main" id="{F26E5F2D-008A-7CF2-875C-EA3F52360142}"/>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A95E1D69-5FBD-BA92-4E5D-92F469F42FFD}"/>
              </a:ext>
            </a:extLst>
          </p:cNvPr>
          <p:cNvSpPr>
            <a:spLocks noGrp="1"/>
          </p:cNvSpPr>
          <p:nvPr>
            <p:ph type="sldNum" sz="quarter" idx="12"/>
          </p:nvPr>
        </p:nvSpPr>
        <p:spPr/>
        <p:txBody>
          <a:bodyPr/>
          <a:lstStyle/>
          <a:p>
            <a:fld id="{23AA811B-2EBD-4900-905E-5BE206449611}" type="slidenum">
              <a:rPr lang="da-DK" smtClean="0"/>
              <a:t>5</a:t>
            </a:fld>
            <a:endParaRPr lang="da-DK"/>
          </a:p>
        </p:txBody>
      </p:sp>
      <p:pic>
        <p:nvPicPr>
          <p:cNvPr id="18" name="Pladsholder til billede 17" descr="Et billede, der indeholder tegning, skitse, Stregtegning, clipart&#10;&#10;AI-genereret indhold kan være ukorrekt.">
            <a:extLst>
              <a:ext uri="{FF2B5EF4-FFF2-40B4-BE49-F238E27FC236}">
                <a16:creationId xmlns:a16="http://schemas.microsoft.com/office/drawing/2014/main" id="{B3D8E660-F17C-D3E8-D456-38F7E3353CFF}"/>
              </a:ext>
            </a:extLst>
          </p:cNvPr>
          <p:cNvPicPr>
            <a:picLocks noGrp="1" noChangeAspect="1"/>
          </p:cNvPicPr>
          <p:nvPr>
            <p:ph type="pic" sz="quarter" idx="14"/>
          </p:nvPr>
        </p:nvPicPr>
        <p:blipFill>
          <a:blip r:embed="rId3"/>
          <a:srcRect t="5954" b="5954"/>
          <a:stretch/>
        </p:blipFill>
        <p:spPr>
          <a:xfrm>
            <a:off x="8250238" y="1401763"/>
            <a:ext cx="3581400" cy="4732337"/>
          </a:xfrm>
          <a:prstGeom prst="rect">
            <a:avLst/>
          </a:prstGeom>
          <a:solidFill>
            <a:srgbClr val="FFFFFF">
              <a:lumMod val="95000"/>
            </a:srgbClr>
          </a:solidFill>
        </p:spPr>
      </p:pic>
    </p:spTree>
    <p:extLst>
      <p:ext uri="{BB962C8B-B14F-4D97-AF65-F5344CB8AC3E}">
        <p14:creationId xmlns:p14="http://schemas.microsoft.com/office/powerpoint/2010/main" val="2809395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908F801-C9A8-168F-EECE-B18350BAB55B}"/>
              </a:ext>
            </a:extLst>
          </p:cNvPr>
          <p:cNvSpPr>
            <a:spLocks noGrp="1"/>
          </p:cNvSpPr>
          <p:nvPr>
            <p:ph type="title"/>
          </p:nvPr>
        </p:nvSpPr>
        <p:spPr/>
        <p:txBody>
          <a:bodyPr/>
          <a:lstStyle/>
          <a:p>
            <a:r>
              <a:rPr lang="en-US" b="1"/>
              <a:t>Working Environment and Joint Consultation</a:t>
            </a:r>
            <a:endParaRPr lang="da-DK"/>
          </a:p>
        </p:txBody>
      </p:sp>
      <p:sp>
        <p:nvSpPr>
          <p:cNvPr id="10" name="Pladsholder til indhold 9">
            <a:extLst>
              <a:ext uri="{FF2B5EF4-FFF2-40B4-BE49-F238E27FC236}">
                <a16:creationId xmlns:a16="http://schemas.microsoft.com/office/drawing/2014/main" id="{39B3AA89-3C83-6F47-3D17-6A46471FB0C2}"/>
              </a:ext>
            </a:extLst>
          </p:cNvPr>
          <p:cNvSpPr>
            <a:spLocks noGrp="1"/>
          </p:cNvSpPr>
          <p:nvPr>
            <p:ph idx="1"/>
          </p:nvPr>
        </p:nvSpPr>
        <p:spPr/>
        <p:txBody>
          <a:bodyPr vert="horz" lIns="0" tIns="0" rIns="0" bIns="0" rtlCol="0" anchor="t">
            <a:noAutofit/>
          </a:bodyPr>
          <a:lstStyle/>
          <a:p>
            <a:r>
              <a:rPr lang="en-US"/>
              <a:t>At OK26, it is formally established that the prevention of stress is a shared responsibility</a:t>
            </a:r>
            <a:endParaRPr lang="da-DK"/>
          </a:p>
          <a:p>
            <a:r>
              <a:rPr lang="en-US"/>
              <a:t>The agreement strengthens the focus on stress prevention and the working environment to improve prevention and promote well-being</a:t>
            </a:r>
            <a:endParaRPr lang="da-DK"/>
          </a:p>
          <a:p>
            <a:r>
              <a:rPr lang="en-US"/>
              <a:t>During the agreement period, the parties will examine the possibilities for establishing cooperation between employers and pension funds aimed at early intervention for employees on long-term sick leave</a:t>
            </a:r>
            <a:endParaRPr lang="da-DK"/>
          </a:p>
          <a:p>
            <a:r>
              <a:rPr lang="en-US"/>
              <a:t>Knowledge of the psychosocial working environment will be strengthened through management training and a joint conference for managers, health and safety representatives, and union representatives</a:t>
            </a:r>
            <a:endParaRPr lang="da-DK"/>
          </a:p>
          <a:p>
            <a:r>
              <a:rPr lang="en-US"/>
              <a:t>Work councils (</a:t>
            </a:r>
            <a:r>
              <a:rPr lang="en-US" err="1"/>
              <a:t>Samarbejdsudvalg</a:t>
            </a:r>
            <a:r>
              <a:rPr lang="en-US"/>
              <a:t>) must systematically discuss the workplace’s efforts to identify, prevent and manage work-related stress</a:t>
            </a:r>
            <a:endParaRPr lang="da-DK"/>
          </a:p>
          <a:p>
            <a:r>
              <a:rPr lang="en-US"/>
              <a:t>The role of the work councils will be strengthened:</a:t>
            </a:r>
            <a:endParaRPr lang="da-DK"/>
          </a:p>
          <a:p>
            <a:r>
              <a:rPr lang="en-US"/>
              <a:t>• The Cooperation Secretariat will be continued</a:t>
            </a:r>
            <a:br>
              <a:rPr lang="en-US"/>
            </a:br>
            <a:r>
              <a:rPr lang="en-US"/>
              <a:t>• A training course will be introduced for management representatives in the work council</a:t>
            </a:r>
            <a:br>
              <a:rPr lang="en-US"/>
            </a:br>
            <a:r>
              <a:rPr lang="en-US"/>
              <a:t>• The guidance on management’s duty to provide information will be clarified, with a focus on the introduction and use of new technology, as well as the logging and monitoring of employees</a:t>
            </a:r>
            <a:endParaRPr lang="da-DK"/>
          </a:p>
          <a:p>
            <a:endParaRPr lang="da-DK"/>
          </a:p>
        </p:txBody>
      </p:sp>
      <p:sp>
        <p:nvSpPr>
          <p:cNvPr id="6" name="Date Placeholder 5">
            <a:extLst>
              <a:ext uri="{FF2B5EF4-FFF2-40B4-BE49-F238E27FC236}">
                <a16:creationId xmlns:a16="http://schemas.microsoft.com/office/drawing/2014/main" id="{E8E511EE-0096-43DB-B5C0-F4D0DA7703D9}"/>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7" name="Footer Placeholder 6">
            <a:extLst>
              <a:ext uri="{FF2B5EF4-FFF2-40B4-BE49-F238E27FC236}">
                <a16:creationId xmlns:a16="http://schemas.microsoft.com/office/drawing/2014/main" id="{AB1D92B1-CFCE-4061-857A-544A01BFED30}"/>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53A689BD-EF62-F9DA-54BD-2C8EA7C47D63}"/>
              </a:ext>
            </a:extLst>
          </p:cNvPr>
          <p:cNvSpPr>
            <a:spLocks noGrp="1"/>
          </p:cNvSpPr>
          <p:nvPr>
            <p:ph type="sldNum" sz="quarter" idx="12"/>
          </p:nvPr>
        </p:nvSpPr>
        <p:spPr/>
        <p:txBody>
          <a:bodyPr/>
          <a:lstStyle/>
          <a:p>
            <a:fld id="{23AA811B-2EBD-4900-905E-5BE206449611}" type="slidenum">
              <a:rPr lang="da-DK" smtClean="0"/>
              <a:t>6</a:t>
            </a:fld>
            <a:endParaRPr lang="da-DK"/>
          </a:p>
        </p:txBody>
      </p:sp>
    </p:spTree>
    <p:extLst>
      <p:ext uri="{BB962C8B-B14F-4D97-AF65-F5344CB8AC3E}">
        <p14:creationId xmlns:p14="http://schemas.microsoft.com/office/powerpoint/2010/main" val="244059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0F251-A8D3-6331-DDAA-010453E7377C}"/>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3174733C-D3E1-5DA6-DAD7-B2BB77E8C5D8}"/>
              </a:ext>
            </a:extLst>
          </p:cNvPr>
          <p:cNvSpPr>
            <a:spLocks noGrp="1"/>
          </p:cNvSpPr>
          <p:nvPr>
            <p:ph type="title"/>
          </p:nvPr>
        </p:nvSpPr>
        <p:spPr>
          <a:xfrm>
            <a:off x="360000" y="802800"/>
            <a:ext cx="11473200" cy="736440"/>
          </a:xfrm>
        </p:spPr>
        <p:txBody>
          <a:bodyPr/>
          <a:lstStyle/>
          <a:p>
            <a:r>
              <a:rPr lang="en-US" b="1"/>
              <a:t>Professional Development and Career Paths</a:t>
            </a:r>
            <a:br>
              <a:rPr lang="da-DK"/>
            </a:br>
            <a:endParaRPr lang="da-DK"/>
          </a:p>
        </p:txBody>
      </p:sp>
      <p:sp>
        <p:nvSpPr>
          <p:cNvPr id="10" name="Pladsholder til indhold 9">
            <a:extLst>
              <a:ext uri="{FF2B5EF4-FFF2-40B4-BE49-F238E27FC236}">
                <a16:creationId xmlns:a16="http://schemas.microsoft.com/office/drawing/2014/main" id="{0257EACD-928E-A786-3E4E-8594308D674C}"/>
              </a:ext>
            </a:extLst>
          </p:cNvPr>
          <p:cNvSpPr>
            <a:spLocks noGrp="1"/>
          </p:cNvSpPr>
          <p:nvPr>
            <p:ph idx="1"/>
          </p:nvPr>
        </p:nvSpPr>
        <p:spPr>
          <a:xfrm>
            <a:off x="359998" y="2080799"/>
            <a:ext cx="7526702" cy="4587751"/>
          </a:xfrm>
        </p:spPr>
        <p:txBody>
          <a:bodyPr vert="horz" lIns="0" tIns="0" rIns="0" bIns="0" rtlCol="0" anchor="t">
            <a:noAutofit/>
          </a:bodyPr>
          <a:lstStyle/>
          <a:p>
            <a:r>
              <a:rPr lang="en-US" b="1"/>
              <a:t>Professional Development</a:t>
            </a:r>
            <a:endParaRPr lang="da-DK"/>
          </a:p>
          <a:p>
            <a:r>
              <a:rPr lang="en-US"/>
              <a:t>The State Competence Fund and the Competence Secretariat will continue</a:t>
            </a:r>
            <a:endParaRPr lang="da-DK"/>
          </a:p>
          <a:p>
            <a:r>
              <a:rPr lang="en-US"/>
              <a:t>The Competence Secretariat will further develop its advisory services on the use of artificial intelligence in the performance of work tasks</a:t>
            </a:r>
            <a:endParaRPr lang="da-DK"/>
          </a:p>
          <a:p>
            <a:r>
              <a:rPr lang="en-US" b="1"/>
              <a:t>Career Paths – New Job Category</a:t>
            </a:r>
            <a:endParaRPr lang="da-DK"/>
          </a:p>
          <a:p>
            <a:r>
              <a:rPr lang="en-US"/>
              <a:t>A new job category, </a:t>
            </a:r>
            <a:r>
              <a:rPr lang="en-US" i="1"/>
              <a:t>Professional Expert</a:t>
            </a:r>
            <a:r>
              <a:rPr lang="en-US"/>
              <a:t>, will be introduced</a:t>
            </a:r>
            <a:endParaRPr lang="da-DK"/>
          </a:p>
          <a:p>
            <a:pPr marL="269875" indent="-269875"/>
            <a:r>
              <a:rPr lang="en-US"/>
              <a:t>The salary must be no lower than the bottom of the pay range for Salary Group 1 for state managers - DKK 57,325* per month (April 2026 level)</a:t>
            </a:r>
            <a:endParaRPr lang="da-DK"/>
          </a:p>
          <a:p>
            <a:r>
              <a:rPr lang="en-US"/>
              <a:t>Salary will be negotiated between management and the individual employee</a:t>
            </a:r>
            <a:endParaRPr lang="da-DK"/>
          </a:p>
          <a:p>
            <a:pPr marL="269875" indent="-269875"/>
            <a:r>
              <a:rPr lang="en-US"/>
              <a:t>The employee may choose to be assisted by their trade union</a:t>
            </a:r>
            <a:endParaRPr lang="da-DK"/>
          </a:p>
          <a:p>
            <a:pPr marL="269875" indent="-269875"/>
            <a:r>
              <a:rPr lang="en-US"/>
              <a:t>Professional Experts will be covered by the same general terms of employment (e.g. pension, working hours and severance conditions) as Special Consultants and Chief Consultants.</a:t>
            </a:r>
            <a:endParaRPr lang="da-DK"/>
          </a:p>
          <a:p>
            <a:pPr marL="269875" indent="-269875"/>
            <a:endParaRPr lang="en-US"/>
          </a:p>
          <a:p>
            <a:pPr marL="269875" indent="-269875"/>
            <a:r>
              <a:rPr lang="en-US"/>
              <a:t>*)</a:t>
            </a:r>
            <a:r>
              <a:rPr lang="en-US" sz="1100" i="1">
                <a:latin typeface="Segoe UI"/>
                <a:cs typeface="Segoe UI"/>
              </a:rPr>
              <a:t>subject to final calculation</a:t>
            </a:r>
            <a:endParaRPr lang="en-US" i="1"/>
          </a:p>
          <a:p>
            <a:pPr marL="269875" indent="-269875"/>
            <a:endParaRPr lang="en-US"/>
          </a:p>
          <a:p>
            <a:endParaRPr lang="da-DK"/>
          </a:p>
        </p:txBody>
      </p:sp>
      <p:pic>
        <p:nvPicPr>
          <p:cNvPr id="14" name="Pladsholder til billede 13" descr="Et billede, der indeholder skitse, tegning, Stregtegning, stregtegning&#10;&#10;AI-genereret indhold kan være ukorrekt.">
            <a:extLst>
              <a:ext uri="{FF2B5EF4-FFF2-40B4-BE49-F238E27FC236}">
                <a16:creationId xmlns:a16="http://schemas.microsoft.com/office/drawing/2014/main" id="{4B8B69AD-5087-58D4-F562-21F07815D175}"/>
              </a:ext>
            </a:extLst>
          </p:cNvPr>
          <p:cNvPicPr>
            <a:picLocks noGrp="1" noChangeAspect="1"/>
          </p:cNvPicPr>
          <p:nvPr>
            <p:ph type="pic" sz="quarter" idx="14"/>
          </p:nvPr>
        </p:nvPicPr>
        <p:blipFill>
          <a:blip r:embed="rId3"/>
          <a:srcRect t="8156" b="8156"/>
          <a:stretch/>
        </p:blipFill>
        <p:spPr>
          <a:xfrm>
            <a:off x="8250238" y="1638300"/>
            <a:ext cx="3581400" cy="4495800"/>
          </a:xfrm>
          <a:prstGeom prst="rect">
            <a:avLst/>
          </a:prstGeom>
          <a:solidFill>
            <a:srgbClr val="FFFFFF">
              <a:lumMod val="95000"/>
            </a:srgbClr>
          </a:solidFill>
        </p:spPr>
      </p:pic>
      <p:sp>
        <p:nvSpPr>
          <p:cNvPr id="6" name="Date Placeholder 5">
            <a:extLst>
              <a:ext uri="{FF2B5EF4-FFF2-40B4-BE49-F238E27FC236}">
                <a16:creationId xmlns:a16="http://schemas.microsoft.com/office/drawing/2014/main" id="{0A02DE2A-0618-9545-17C3-932FD6F2B6BA}"/>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7" name="Footer Placeholder 6">
            <a:extLst>
              <a:ext uri="{FF2B5EF4-FFF2-40B4-BE49-F238E27FC236}">
                <a16:creationId xmlns:a16="http://schemas.microsoft.com/office/drawing/2014/main" id="{39961EB8-C78B-142F-0DD0-EB2F9628F836}"/>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517126FD-DF38-71AC-05FA-4FD318FDFAB0}"/>
              </a:ext>
            </a:extLst>
          </p:cNvPr>
          <p:cNvSpPr>
            <a:spLocks noGrp="1"/>
          </p:cNvSpPr>
          <p:nvPr>
            <p:ph type="sldNum" sz="quarter" idx="12"/>
          </p:nvPr>
        </p:nvSpPr>
        <p:spPr/>
        <p:txBody>
          <a:bodyPr/>
          <a:lstStyle/>
          <a:p>
            <a:fld id="{23AA811B-2EBD-4900-905E-5BE206449611}" type="slidenum">
              <a:rPr lang="da-DK" smtClean="0"/>
              <a:t>7</a:t>
            </a:fld>
            <a:endParaRPr lang="da-DK"/>
          </a:p>
        </p:txBody>
      </p:sp>
    </p:spTree>
    <p:extLst>
      <p:ext uri="{BB962C8B-B14F-4D97-AF65-F5344CB8AC3E}">
        <p14:creationId xmlns:p14="http://schemas.microsoft.com/office/powerpoint/2010/main" val="537796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BAD83-A0FE-5BC9-31E9-0A037669D7FA}"/>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189EB9A6-AB02-D767-B1FF-1EFB16B48779}"/>
              </a:ext>
            </a:extLst>
          </p:cNvPr>
          <p:cNvSpPr>
            <a:spLocks noGrp="1"/>
          </p:cNvSpPr>
          <p:nvPr>
            <p:ph type="title"/>
          </p:nvPr>
        </p:nvSpPr>
        <p:spPr/>
        <p:txBody>
          <a:bodyPr/>
          <a:lstStyle/>
          <a:p>
            <a:r>
              <a:rPr lang="da-DK"/>
              <a:t>Local Pay Formation</a:t>
            </a:r>
          </a:p>
        </p:txBody>
      </p:sp>
      <p:sp>
        <p:nvSpPr>
          <p:cNvPr id="10" name="Pladsholder til indhold 9">
            <a:extLst>
              <a:ext uri="{FF2B5EF4-FFF2-40B4-BE49-F238E27FC236}">
                <a16:creationId xmlns:a16="http://schemas.microsoft.com/office/drawing/2014/main" id="{A90C23EB-AC29-045B-A4DE-B773476FBAF8}"/>
              </a:ext>
            </a:extLst>
          </p:cNvPr>
          <p:cNvSpPr>
            <a:spLocks noGrp="1"/>
          </p:cNvSpPr>
          <p:nvPr>
            <p:ph idx="1"/>
          </p:nvPr>
        </p:nvSpPr>
        <p:spPr>
          <a:xfrm>
            <a:off x="359998" y="2080800"/>
            <a:ext cx="7526702" cy="4121880"/>
          </a:xfrm>
        </p:spPr>
        <p:txBody>
          <a:bodyPr vert="horz" lIns="0" tIns="0" rIns="0" bIns="0" rtlCol="0" anchor="t">
            <a:noAutofit/>
          </a:bodyPr>
          <a:lstStyle/>
          <a:p>
            <a:r>
              <a:rPr lang="en-US"/>
              <a:t>A total of 0.2% of the overall financial framework has been allocated to local pay.</a:t>
            </a:r>
            <a:endParaRPr lang="da-DK"/>
          </a:p>
          <a:p>
            <a:r>
              <a:rPr lang="en-US"/>
              <a:t>The funds will take effect on 1. April 2027 and must be negotiated locally at each workplace.</a:t>
            </a:r>
            <a:endParaRPr lang="da-DK"/>
          </a:p>
          <a:p>
            <a:r>
              <a:rPr lang="en-US"/>
              <a:t>It has been agreed that locally negotiated pay outcomes will be monitored over time at ministerial level, at central </a:t>
            </a:r>
            <a:r>
              <a:rPr lang="en-US" err="1"/>
              <a:t>organisation</a:t>
            </a:r>
            <a:r>
              <a:rPr lang="en-US"/>
              <a:t> level, and across staff categories. If the amounts agreed locally fall short of expectations during the agreement period, this will have implications for the next round of collective bargaining in 2029.</a:t>
            </a:r>
            <a:endParaRPr lang="da-DK"/>
          </a:p>
          <a:p>
            <a:r>
              <a:rPr lang="en-US"/>
              <a:t>Going forward, it will be the employer’s responsibility to ensure that local pay negotiations are conducted at least once a year.</a:t>
            </a:r>
            <a:endParaRPr lang="da-DK"/>
          </a:p>
          <a:p>
            <a:r>
              <a:rPr lang="en-US"/>
              <a:t>Management must provide relevant pay statistics in advance of the annual local pay negotiations.</a:t>
            </a:r>
            <a:endParaRPr lang="da-DK"/>
          </a:p>
          <a:p>
            <a:r>
              <a:rPr lang="en-US"/>
              <a:t>The term “one-off payment” will be renamed “bonus.”</a:t>
            </a:r>
            <a:endParaRPr lang="da-DK"/>
          </a:p>
          <a:p>
            <a:pPr marL="0" indent="0">
              <a:buNone/>
            </a:pPr>
            <a:endParaRPr lang="da-DK"/>
          </a:p>
          <a:p>
            <a:endParaRPr lang="da-DK"/>
          </a:p>
          <a:p>
            <a:endParaRPr lang="da-DK"/>
          </a:p>
        </p:txBody>
      </p:sp>
      <p:sp>
        <p:nvSpPr>
          <p:cNvPr id="6" name="Date Placeholder 5">
            <a:extLst>
              <a:ext uri="{FF2B5EF4-FFF2-40B4-BE49-F238E27FC236}">
                <a16:creationId xmlns:a16="http://schemas.microsoft.com/office/drawing/2014/main" id="{8B6EFB09-E037-21DA-7753-0A7DE1A4ACA7}"/>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7" name="Footer Placeholder 6">
            <a:extLst>
              <a:ext uri="{FF2B5EF4-FFF2-40B4-BE49-F238E27FC236}">
                <a16:creationId xmlns:a16="http://schemas.microsoft.com/office/drawing/2014/main" id="{D9EF04DC-8803-A59A-3F7A-3C329A77DD4E}"/>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51F129E9-A479-4813-03C3-357DE192DB4F}"/>
              </a:ext>
            </a:extLst>
          </p:cNvPr>
          <p:cNvSpPr>
            <a:spLocks noGrp="1"/>
          </p:cNvSpPr>
          <p:nvPr>
            <p:ph type="sldNum" sz="quarter" idx="12"/>
          </p:nvPr>
        </p:nvSpPr>
        <p:spPr/>
        <p:txBody>
          <a:bodyPr/>
          <a:lstStyle/>
          <a:p>
            <a:fld id="{23AA811B-2EBD-4900-905E-5BE206449611}" type="slidenum">
              <a:rPr lang="da-DK" smtClean="0"/>
              <a:t>8</a:t>
            </a:fld>
            <a:endParaRPr lang="da-DK"/>
          </a:p>
        </p:txBody>
      </p:sp>
      <p:pic>
        <p:nvPicPr>
          <p:cNvPr id="4" name="Pladsholder til billede 3" descr="Et billede, der indeholder skitse, cirkel&#10;&#10;AI-genereret indhold kan være ukorrekt.">
            <a:extLst>
              <a:ext uri="{FF2B5EF4-FFF2-40B4-BE49-F238E27FC236}">
                <a16:creationId xmlns:a16="http://schemas.microsoft.com/office/drawing/2014/main" id="{82795709-14A2-BAD3-640C-4DF322268104}"/>
              </a:ext>
            </a:extLst>
          </p:cNvPr>
          <p:cNvPicPr>
            <a:picLocks noGrp="1" noChangeAspect="1"/>
          </p:cNvPicPr>
          <p:nvPr>
            <p:ph type="pic" sz="quarter" idx="14"/>
          </p:nvPr>
        </p:nvPicPr>
        <p:blipFill>
          <a:blip r:embed="rId3"/>
          <a:srcRect l="5955" r="5955"/>
          <a:stretch/>
        </p:blipFill>
        <p:spPr>
          <a:xfrm>
            <a:off x="8251200" y="2320994"/>
            <a:ext cx="3582000" cy="3572499"/>
          </a:xfrm>
          <a:prstGeom prst="rect">
            <a:avLst/>
          </a:prstGeom>
          <a:solidFill>
            <a:srgbClr val="FFFFFF">
              <a:lumMod val="95000"/>
            </a:srgbClr>
          </a:solidFill>
        </p:spPr>
      </p:pic>
    </p:spTree>
    <p:extLst>
      <p:ext uri="{BB962C8B-B14F-4D97-AF65-F5344CB8AC3E}">
        <p14:creationId xmlns:p14="http://schemas.microsoft.com/office/powerpoint/2010/main" val="1265478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F5155-323C-9739-931E-E7C09E0B8C66}"/>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BF137C7D-7368-BD04-BBF8-ADA90A6E5E23}"/>
              </a:ext>
            </a:extLst>
          </p:cNvPr>
          <p:cNvSpPr>
            <a:spLocks noGrp="1"/>
          </p:cNvSpPr>
          <p:nvPr>
            <p:ph type="title"/>
          </p:nvPr>
        </p:nvSpPr>
        <p:spPr/>
        <p:txBody>
          <a:bodyPr/>
          <a:lstStyle/>
          <a:p>
            <a:r>
              <a:rPr lang="en-US" b="1"/>
              <a:t>Academic Staff</a:t>
            </a:r>
            <a:br>
              <a:rPr lang="da-DK"/>
            </a:br>
            <a:br>
              <a:rPr lang="da-DK"/>
            </a:br>
            <a:endParaRPr lang="da-DK"/>
          </a:p>
        </p:txBody>
      </p:sp>
      <p:sp>
        <p:nvSpPr>
          <p:cNvPr id="10" name="Pladsholder til indhold 9">
            <a:extLst>
              <a:ext uri="{FF2B5EF4-FFF2-40B4-BE49-F238E27FC236}">
                <a16:creationId xmlns:a16="http://schemas.microsoft.com/office/drawing/2014/main" id="{666C2933-4E20-383B-E294-CBB82EF2E8EA}"/>
              </a:ext>
            </a:extLst>
          </p:cNvPr>
          <p:cNvSpPr>
            <a:spLocks noGrp="1"/>
          </p:cNvSpPr>
          <p:nvPr>
            <p:ph idx="1"/>
          </p:nvPr>
        </p:nvSpPr>
        <p:spPr>
          <a:xfrm>
            <a:off x="358392" y="2206619"/>
            <a:ext cx="11471640" cy="4053600"/>
          </a:xfrm>
        </p:spPr>
        <p:txBody>
          <a:bodyPr vert="horz" lIns="0" tIns="0" rIns="0" bIns="0" rtlCol="0" anchor="t">
            <a:noAutofit/>
          </a:bodyPr>
          <a:lstStyle/>
          <a:p>
            <a:r>
              <a:rPr lang="en-US" b="1"/>
              <a:t>Increase in Supplements for Associate Professors and Senior Staff</a:t>
            </a:r>
            <a:endParaRPr lang="da-DK"/>
          </a:p>
          <a:p>
            <a:pPr marL="269875" indent="-269875"/>
            <a:r>
              <a:rPr lang="en-US"/>
              <a:t>The monthly supplement for Associate Professors, Senior Researchers, Senior Advisers and Senior Project Researchers at universities, the Royal Danish Academy, Design School Kolding, Aarhus School of Architecture, sector research institutions, GEUS, the </a:t>
            </a:r>
            <a:r>
              <a:rPr lang="en-US" err="1"/>
              <a:t>defence</a:t>
            </a:r>
            <a:r>
              <a:rPr lang="en-US"/>
              <a:t> sector, libraries, archives and museums will increase from DKK 9.625* to DKK 9.835* per month (April 2026 level). The supplement is pensionable</a:t>
            </a:r>
            <a:endParaRPr lang="da-DK"/>
          </a:p>
          <a:p>
            <a:pPr marL="269875" indent="-269875"/>
            <a:r>
              <a:rPr lang="en-US" b="1"/>
              <a:t>Professors – Pay Negotiations and additional Positions in Pay Grade 38 </a:t>
            </a:r>
            <a:endParaRPr lang="da-DK"/>
          </a:p>
          <a:p>
            <a:pPr marL="269875" indent="-269875"/>
            <a:r>
              <a:rPr lang="en-US"/>
              <a:t>Salary negotiations, including lump sum payments and permanent or temporary supplements, will in the future take place directly between the individual professor and management. The professors may choose to be assisted by their trade union.</a:t>
            </a:r>
            <a:endParaRPr lang="da-DK"/>
          </a:p>
          <a:p>
            <a:r>
              <a:rPr lang="en-US"/>
              <a:t>The number of professorships in Pay Grade 38 under the Ministry of Higher Education and Science will increase by 50 positions.</a:t>
            </a:r>
            <a:endParaRPr lang="da-DK"/>
          </a:p>
          <a:p>
            <a:pPr marL="269875" indent="-269875"/>
            <a:endParaRPr lang="en-US"/>
          </a:p>
          <a:p>
            <a:pPr marL="269875" indent="-269875"/>
            <a:r>
              <a:rPr lang="en-US"/>
              <a:t>*</a:t>
            </a:r>
            <a:r>
              <a:rPr lang="en-US" sz="1100" i="1">
                <a:latin typeface="Segoe UI"/>
                <a:cs typeface="Segoe UI"/>
              </a:rPr>
              <a:t>subject to final calculation</a:t>
            </a:r>
            <a:endParaRPr lang="en-US"/>
          </a:p>
          <a:p>
            <a:endParaRPr lang="da-DK"/>
          </a:p>
        </p:txBody>
      </p:sp>
      <p:sp>
        <p:nvSpPr>
          <p:cNvPr id="6" name="Date Placeholder 5">
            <a:extLst>
              <a:ext uri="{FF2B5EF4-FFF2-40B4-BE49-F238E27FC236}">
                <a16:creationId xmlns:a16="http://schemas.microsoft.com/office/drawing/2014/main" id="{B6755F38-45D8-F6DA-6886-C6E4BDDF9ACC}"/>
              </a:ext>
            </a:extLst>
          </p:cNvPr>
          <p:cNvSpPr>
            <a:spLocks noGrp="1"/>
          </p:cNvSpPr>
          <p:nvPr>
            <p:ph type="dt" sz="half" idx="10"/>
          </p:nvPr>
        </p:nvSpPr>
        <p:spPr/>
        <p:txBody>
          <a:bodyPr/>
          <a:lstStyle/>
          <a:p>
            <a:fld id="{6862F9A3-A717-469D-92E6-118D5CB7A0D2}" type="datetime2">
              <a:rPr lang="da-DK" smtClean="0"/>
              <a:t>17. marts 2026</a:t>
            </a:fld>
            <a:endParaRPr lang="da-DK"/>
          </a:p>
        </p:txBody>
      </p:sp>
      <p:sp>
        <p:nvSpPr>
          <p:cNvPr id="7" name="Footer Placeholder 6">
            <a:extLst>
              <a:ext uri="{FF2B5EF4-FFF2-40B4-BE49-F238E27FC236}">
                <a16:creationId xmlns:a16="http://schemas.microsoft.com/office/drawing/2014/main" id="{7BF27523-A002-C739-F758-E2F03BEC7D52}"/>
              </a:ext>
            </a:extLst>
          </p:cNvPr>
          <p:cNvSpPr>
            <a:spLocks noGrp="1"/>
          </p:cNvSpPr>
          <p:nvPr>
            <p:ph type="ftr" sz="quarter" idx="11"/>
          </p:nvPr>
        </p:nvSpPr>
        <p:spPr/>
        <p:txBody>
          <a:bodyPr/>
          <a:lstStyle/>
          <a:p>
            <a:endParaRPr lang="da-DK"/>
          </a:p>
        </p:txBody>
      </p:sp>
      <p:sp>
        <p:nvSpPr>
          <p:cNvPr id="8" name="Slide Number Placeholder 7">
            <a:extLst>
              <a:ext uri="{FF2B5EF4-FFF2-40B4-BE49-F238E27FC236}">
                <a16:creationId xmlns:a16="http://schemas.microsoft.com/office/drawing/2014/main" id="{4594BD77-17B4-6E5C-CF74-1A19D93F7F31}"/>
              </a:ext>
            </a:extLst>
          </p:cNvPr>
          <p:cNvSpPr>
            <a:spLocks noGrp="1"/>
          </p:cNvSpPr>
          <p:nvPr>
            <p:ph type="sldNum" sz="quarter" idx="12"/>
          </p:nvPr>
        </p:nvSpPr>
        <p:spPr/>
        <p:txBody>
          <a:bodyPr/>
          <a:lstStyle/>
          <a:p>
            <a:fld id="{23AA811B-2EBD-4900-905E-5BE206449611}" type="slidenum">
              <a:rPr lang="da-DK" smtClean="0"/>
              <a:t>9</a:t>
            </a:fld>
            <a:endParaRPr lang="da-DK"/>
          </a:p>
        </p:txBody>
      </p:sp>
    </p:spTree>
    <p:extLst>
      <p:ext uri="{BB962C8B-B14F-4D97-AF65-F5344CB8AC3E}">
        <p14:creationId xmlns:p14="http://schemas.microsoft.com/office/powerpoint/2010/main" val="1394487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DM">
  <a:themeElements>
    <a:clrScheme name="DM">
      <a:dk1>
        <a:srgbClr val="000000"/>
      </a:dk1>
      <a:lt1>
        <a:srgbClr val="FFFFFF"/>
      </a:lt1>
      <a:dk2>
        <a:srgbClr val="141E4B"/>
      </a:dk2>
      <a:lt2>
        <a:srgbClr val="F5F0EB"/>
      </a:lt2>
      <a:accent1>
        <a:srgbClr val="FF4B4B"/>
      </a:accent1>
      <a:accent2>
        <a:srgbClr val="FFD7DC"/>
      </a:accent2>
      <a:accent3>
        <a:srgbClr val="8C142D"/>
      </a:accent3>
      <a:accent4>
        <a:srgbClr val="FF785F"/>
      </a:accent4>
      <a:accent5>
        <a:srgbClr val="00D28C"/>
      </a:accent5>
      <a:accent6>
        <a:srgbClr val="2D7DFF"/>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Lyserød">
      <a:srgbClr val="FFD7DC"/>
    </a:custClr>
    <a:custClr name="Koral">
      <a:srgbClr val="FF785F"/>
    </a:custClr>
    <a:custClr name="DM rød">
      <a:srgbClr val="FF4B4B"/>
    </a:custClr>
    <a:custClr name="Mellemrød">
      <a:srgbClr val="CD3246"/>
    </a:custClr>
    <a:custClr name="Bordeaux">
      <a:srgbClr val="8C142D"/>
    </a:custClr>
    <a:custClr name="Rødbrun">
      <a:srgbClr val="5A0014"/>
    </a:custClr>
    <a:custClr name="Color has no name">
      <a:srgbClr val="FFFFFF"/>
    </a:custClr>
    <a:custClr name="Color has no name">
      <a:srgbClr val="FFFFFF"/>
    </a:custClr>
    <a:custClr name="Color has no name">
      <a:srgbClr val="FFFFFF"/>
    </a:custClr>
    <a:custClr name="Color has no name">
      <a:srgbClr val="FFFFFF"/>
    </a:custClr>
    <a:custClr name="Beige">
      <a:srgbClr val="F5F0EB"/>
    </a:custClr>
    <a:custClr name="Gul">
      <a:srgbClr val="FFF064"/>
    </a:custClr>
    <a:custClr name="Grøn">
      <a:srgbClr val="00D28C"/>
    </a:custClr>
    <a:custClr name="Bio grøn">
      <a:srgbClr val="00AF5B"/>
    </a:custClr>
    <a:custClr name="Blå">
      <a:srgbClr val="2D7DFF"/>
    </a:custClr>
    <a:custClr name="Mørkeblå">
      <a:srgbClr val="141E4B"/>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M_skabelon_2024" id="{9B00B9D9-5244-BF4A-A6D2-2E1605CAD7F5}" vid="{6317F3AA-45B9-DF4B-969F-27B25296683C}"/>
    </a:ext>
  </a:extLst>
</a:theme>
</file>

<file path=ppt/theme/theme2.xml><?xml version="1.0" encoding="utf-8"?>
<a:theme xmlns:a="http://schemas.openxmlformats.org/drawingml/2006/main" name="Office-tema">
  <a:themeElements>
    <a:clrScheme name="Dansk Magisterforening">
      <a:dk1>
        <a:srgbClr val="000000"/>
      </a:dk1>
      <a:lt1>
        <a:srgbClr val="FFFFFF"/>
      </a:lt1>
      <a:dk2>
        <a:srgbClr val="141E4B"/>
      </a:dk2>
      <a:lt2>
        <a:srgbClr val="F5F0EB"/>
      </a:lt2>
      <a:accent1>
        <a:srgbClr val="FF4B4B"/>
      </a:accent1>
      <a:accent2>
        <a:srgbClr val="FF785F"/>
      </a:accent2>
      <a:accent3>
        <a:srgbClr val="CD3246"/>
      </a:accent3>
      <a:accent4>
        <a:srgbClr val="FFD7DC"/>
      </a:accent4>
      <a:accent5>
        <a:srgbClr val="8C142D"/>
      </a:accent5>
      <a:accent6>
        <a:srgbClr val="5A001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yserød">
      <a:srgbClr val="FFD7DC"/>
    </a:custClr>
    <a:custClr name="Koral">
      <a:srgbClr val="FF785F"/>
    </a:custClr>
    <a:custClr name="DM rød">
      <a:srgbClr val="FF4B4B"/>
    </a:custClr>
    <a:custClr name="Mellemrød">
      <a:srgbClr val="CD3246"/>
    </a:custClr>
    <a:custClr name="Bordeaux">
      <a:srgbClr val="8C142D"/>
    </a:custClr>
    <a:custClr name="Rødbrun">
      <a:srgbClr val="5A0014"/>
    </a:custClr>
    <a:custClr name="Color has no name">
      <a:srgbClr val="FFFFFF"/>
    </a:custClr>
    <a:custClr name="Color has no name">
      <a:srgbClr val="FFFFFF"/>
    </a:custClr>
    <a:custClr name="Color has no name">
      <a:srgbClr val="FFFFFF"/>
    </a:custClr>
    <a:custClr name="Color has no name">
      <a:srgbClr val="FFFFFF"/>
    </a:custClr>
    <a:custClr name="Beige">
      <a:srgbClr val="F5F0EB"/>
    </a:custClr>
    <a:custClr name="Gul">
      <a:srgbClr val="FFF064"/>
    </a:custClr>
    <a:custClr name="Grøn">
      <a:srgbClr val="00D28C"/>
    </a:custClr>
    <a:custClr name="Bio grøn">
      <a:srgbClr val="00AF5B"/>
    </a:custClr>
    <a:custClr name="Blå">
      <a:srgbClr val="2D7DFF"/>
    </a:custClr>
    <a:custClr name="Mørkeblå">
      <a:srgbClr val="141E4B"/>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ansk Magisterforening">
      <a:dk1>
        <a:srgbClr val="000000"/>
      </a:dk1>
      <a:lt1>
        <a:srgbClr val="FFFFFF"/>
      </a:lt1>
      <a:dk2>
        <a:srgbClr val="141E4B"/>
      </a:dk2>
      <a:lt2>
        <a:srgbClr val="F5F0EB"/>
      </a:lt2>
      <a:accent1>
        <a:srgbClr val="FF4B4B"/>
      </a:accent1>
      <a:accent2>
        <a:srgbClr val="FF785F"/>
      </a:accent2>
      <a:accent3>
        <a:srgbClr val="CD3246"/>
      </a:accent3>
      <a:accent4>
        <a:srgbClr val="FFD7DC"/>
      </a:accent4>
      <a:accent5>
        <a:srgbClr val="8C142D"/>
      </a:accent5>
      <a:accent6>
        <a:srgbClr val="5A0014"/>
      </a:accent6>
      <a:hlink>
        <a:srgbClr val="FF4B4B"/>
      </a:hlink>
      <a:folHlink>
        <a:srgbClr val="CD3246"/>
      </a:folHlink>
    </a:clrScheme>
    <a:fontScheme name="Dansk Magisterforening">
      <a:majorFont>
        <a:latin typeface="DM PowerP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yserød">
      <a:srgbClr val="FFD7DC"/>
    </a:custClr>
    <a:custClr name="Koral">
      <a:srgbClr val="FF785F"/>
    </a:custClr>
    <a:custClr name="DM rød">
      <a:srgbClr val="FF4B4B"/>
    </a:custClr>
    <a:custClr name="Mellemrød">
      <a:srgbClr val="CD3246"/>
    </a:custClr>
    <a:custClr name="Bordeaux">
      <a:srgbClr val="8C142D"/>
    </a:custClr>
    <a:custClr name="Rødbrun">
      <a:srgbClr val="5A0014"/>
    </a:custClr>
    <a:custClr name="Color has no name">
      <a:srgbClr val="FFFFFF"/>
    </a:custClr>
    <a:custClr name="Color has no name">
      <a:srgbClr val="FFFFFF"/>
    </a:custClr>
    <a:custClr name="Color has no name">
      <a:srgbClr val="FFFFFF"/>
    </a:custClr>
    <a:custClr name="Color has no name">
      <a:srgbClr val="FFFFFF"/>
    </a:custClr>
    <a:custClr name="Beige">
      <a:srgbClr val="F5F0EB"/>
    </a:custClr>
    <a:custClr name="Gul">
      <a:srgbClr val="FFF064"/>
    </a:custClr>
    <a:custClr name="Grøn">
      <a:srgbClr val="00D28C"/>
    </a:custClr>
    <a:custClr name="Bio grøn">
      <a:srgbClr val="00AF5B"/>
    </a:custClr>
    <a:custClr name="Blå">
      <a:srgbClr val="2D7DFF"/>
    </a:custClr>
    <a:custClr name="Mørkeblå">
      <a:srgbClr val="141E4B"/>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65b5bd5-35ba-4adf-9abc-9e51bfe88d86" xsi:nil="true"/>
    <lcf76f155ced4ddcb4097134ff3c332f xmlns="1e4d2dba-2c6d-42c4-97f7-d35ba17342ba">
      <Terms xmlns="http://schemas.microsoft.com/office/infopath/2007/PartnerControls"/>
    </lcf76f155ced4ddcb4097134ff3c332f>
    <OK26kommentarer xmlns="1e4d2dba-2c6d-42c4-97f7-d35ba17342b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242AD22ECC62745A39DC4E79F56CA2E" ma:contentTypeVersion="17" ma:contentTypeDescription="Opret et nyt dokument." ma:contentTypeScope="" ma:versionID="7970009767e05dd0a4ac3c0658c194d8">
  <xsd:schema xmlns:xsd="http://www.w3.org/2001/XMLSchema" xmlns:xs="http://www.w3.org/2001/XMLSchema" xmlns:p="http://schemas.microsoft.com/office/2006/metadata/properties" xmlns:ns2="1e4d2dba-2c6d-42c4-97f7-d35ba17342ba" xmlns:ns3="e65b5bd5-35ba-4adf-9abc-9e51bfe88d86" targetNamespace="http://schemas.microsoft.com/office/2006/metadata/properties" ma:root="true" ma:fieldsID="5923cad8bbf8de20184628ce4db2f82e" ns2:_="" ns3:_="">
    <xsd:import namespace="1e4d2dba-2c6d-42c4-97f7-d35ba17342ba"/>
    <xsd:import namespace="e65b5bd5-35ba-4adf-9abc-9e51bfe88d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OK26kommentar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4d2dba-2c6d-42c4-97f7-d35ba17342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c43bbd4d-2557-41ab-acef-c01d77c409c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K26kommentarer" ma:index="23" nillable="true" ma:displayName="OK26 kommentarer" ma:format="Dropdown" ma:internalName="OK26kommentarer">
      <xsd:simpleType>
        <xsd:restriction base="dms:Choice">
          <xsd:enumeration value="OK"/>
          <xsd:enumeration value="Økonomi"/>
          <xsd:enumeration value="Medlemsstatus"/>
          <xsd:enumeration value="Valg 4"/>
        </xsd:restriction>
      </xsd:simpleType>
    </xsd:element>
  </xsd:schema>
  <xsd:schema xmlns:xsd="http://www.w3.org/2001/XMLSchema" xmlns:xs="http://www.w3.org/2001/XMLSchema" xmlns:dms="http://schemas.microsoft.com/office/2006/documentManagement/types" xmlns:pc="http://schemas.microsoft.com/office/infopath/2007/PartnerControls" targetNamespace="e65b5bd5-35ba-4adf-9abc-9e51bfe88d86"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14" nillable="true" ma:displayName="Taxonomy Catch All Column" ma:hidden="true" ma:list="{bcfcdfa4-0e33-435d-8359-5e04ef0ef9f1}" ma:internalName="TaxCatchAll" ma:showField="CatchAllData" ma:web="e65b5bd5-35ba-4adf-9abc-9e51bfe88d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18E4E3-3EF5-4DD3-A019-00AA8156D14B}">
  <ds:schemaRefs>
    <ds:schemaRef ds:uri="http://schemas.microsoft.com/sharepoint/v3/contenttype/forms"/>
  </ds:schemaRefs>
</ds:datastoreItem>
</file>

<file path=customXml/itemProps2.xml><?xml version="1.0" encoding="utf-8"?>
<ds:datastoreItem xmlns:ds="http://schemas.openxmlformats.org/officeDocument/2006/customXml" ds:itemID="{2701C61F-6926-4AE5-A8D9-0A1610A0BA2A}">
  <ds:schemaRefs>
    <ds:schemaRef ds:uri="http://purl.org/dc/elements/1.1/"/>
    <ds:schemaRef ds:uri="http://schemas.microsoft.com/office/2006/metadata/properties"/>
    <ds:schemaRef ds:uri="http://purl.org/dc/terms/"/>
    <ds:schemaRef ds:uri="e65b5bd5-35ba-4adf-9abc-9e51bfe88d86"/>
    <ds:schemaRef ds:uri="http://purl.org/dc/dcmitype/"/>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1e4d2dba-2c6d-42c4-97f7-d35ba17342ba"/>
  </ds:schemaRefs>
</ds:datastoreItem>
</file>

<file path=customXml/itemProps3.xml><?xml version="1.0" encoding="utf-8"?>
<ds:datastoreItem xmlns:ds="http://schemas.openxmlformats.org/officeDocument/2006/customXml" ds:itemID="{E4BCABB8-0123-4429-816D-FAA63962C973}">
  <ds:schemaRefs>
    <ds:schemaRef ds:uri="1e4d2dba-2c6d-42c4-97f7-d35ba17342ba"/>
    <ds:schemaRef ds:uri="e65b5bd5-35ba-4adf-9abc-9e51bfe88d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DM_skabelon_2024 (6)</Template>
  <TotalTime>0</TotalTime>
  <Words>3059</Words>
  <Application>Microsoft Office PowerPoint</Application>
  <PresentationFormat>Widescreen</PresentationFormat>
  <Paragraphs>210</Paragraphs>
  <Slides>11</Slides>
  <Notes>11</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11</vt:i4>
      </vt:variant>
    </vt:vector>
  </HeadingPairs>
  <TitlesOfParts>
    <vt:vector size="19" baseType="lpstr">
      <vt:lpstr>Helvetica</vt:lpstr>
      <vt:lpstr>Courier New</vt:lpstr>
      <vt:lpstr>Avenir Next LT Pro</vt:lpstr>
      <vt:lpstr>WordVisiCarriageReturn_MSFontService</vt:lpstr>
      <vt:lpstr>Arial</vt:lpstr>
      <vt:lpstr>Segoe UI</vt:lpstr>
      <vt:lpstr>DM PowerPt</vt:lpstr>
      <vt:lpstr>DM</vt:lpstr>
      <vt:lpstr>OK26 The state sector  </vt:lpstr>
      <vt:lpstr>Three-year agreement</vt:lpstr>
      <vt:lpstr>Flexible Choice Account, Flexibility and Senior Employees</vt:lpstr>
      <vt:lpstr>Leave Entitlements</vt:lpstr>
      <vt:lpstr>Children, Parental Leave, equality and diversity</vt:lpstr>
      <vt:lpstr>Working Environment and Joint Consultation</vt:lpstr>
      <vt:lpstr>Professional Development and Career Paths </vt:lpstr>
      <vt:lpstr>Local Pay Formation</vt:lpstr>
      <vt:lpstr>Academic Staff  </vt:lpstr>
      <vt:lpstr>Academic Staff (continued)  </vt:lpstr>
      <vt:lpstr>We vote together</vt:lpstr>
    </vt:vector>
  </TitlesOfParts>
  <Company>DM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Lotte Espenhain Møller</dc:creator>
  <cp:lastModifiedBy>Franciska Lee Beckett</cp:lastModifiedBy>
  <cp:revision>73</cp:revision>
  <cp:lastPrinted>2026-03-04T09:49:49Z</cp:lastPrinted>
  <dcterms:created xsi:type="dcterms:W3CDTF">2026-02-11T15:27:11Z</dcterms:created>
  <dcterms:modified xsi:type="dcterms:W3CDTF">2026-03-17T11:46:10Z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0x010100F242AD22ECC62745A39DC4E79F56CA2E</vt:lpwstr>
  </property>
  <property fmtid="{D5CDD505-2E9C-101B-9397-08002B2CF9AE}" pid="4" name="MediaServiceImageTags">
    <vt:lpwstr/>
  </property>
</Properties>
</file>