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DM PowerPt" panose="00000800000000000000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 autoAdjust="0"/>
    <p:restoredTop sz="88523" autoAdjust="0"/>
  </p:normalViewPr>
  <p:slideViewPr>
    <p:cSldViewPr snapToGrid="0" showGuides="1">
      <p:cViewPr>
        <p:scale>
          <a:sx n="127" d="100"/>
          <a:sy n="127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19/02/2025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venir Next LT Pro" panose="020B0504020202020204" pitchFamily="34" charset="0"/>
              </a:defRPr>
            </a:lvl1pPr>
          </a:lstStyle>
          <a:p>
            <a:fld id="{1386E511-D742-4EFE-90B5-C9FC42762E0F}" type="datetimeFigureOut">
              <a:rPr lang="en-GB" smtClean="0"/>
              <a:pPr/>
              <a:t>19/02/2025</a:t>
            </a:fld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venir Next LT Pro" panose="020B0504020202020204" pitchFamily="34" charset="0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venir Next LT Pro" panose="020B0504020202020204" pitchFamily="34" charset="0"/>
              </a:defRPr>
            </a:lvl1pPr>
          </a:lstStyle>
          <a:p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venir Next LT Pro" panose="020B0504020202020204" pitchFamily="34" charset="0"/>
              </a:defRPr>
            </a:lvl1pPr>
          </a:lstStyle>
          <a:p>
            <a:endParaRPr lang="en-GB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 bwMode="ltGray">
          <a:xfrm>
            <a:off x="0" y="0"/>
            <a:ext cx="4533900" cy="6876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11399"/>
            <a:ext cx="7586663" cy="4565461"/>
          </a:xfrm>
          <a:solidFill>
            <a:schemeClr val="accent4"/>
          </a:solidFill>
        </p:spPr>
        <p:txBody>
          <a:bodyPr lIns="540000" tIns="540000" rIns="540000" bIns="540000" anchor="ctr" anchorCtr="0"/>
          <a:lstStyle>
            <a:lvl1pPr algn="l">
              <a:defRPr sz="4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4CEE0F2-B3B6-4D09-B7B6-541DAA206A45}" type="datetime2">
              <a:rPr lang="da-DK" smtClean="0"/>
              <a:t>19. februar 2025</a:t>
            </a:fld>
            <a:endParaRPr lang="da-DK" sz="1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2107BE4D-F253-57E5-B607-E0BC2B4E45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>
            <a:blip r:embed="rId2"/>
            <a:srcRect/>
            <a:stretch>
              <a:fillRect l="-17069" r="-17069"/>
            </a:stretch>
          </a:blipFill>
        </p:spPr>
        <p:txBody>
          <a:bodyPr wrap="square" tIns="72000" bIns="0" anchor="t" anchorCtr="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02800"/>
            <a:ext cx="11473200" cy="12744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2080799"/>
            <a:ext cx="7526700" cy="405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  <p15:guide id="4" orient="horz" pos="131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7526701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51200" y="2080800"/>
            <a:ext cx="3582000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74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5555026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2084400"/>
            <a:ext cx="5556250" cy="404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44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1147164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3583352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03713" y="2080800"/>
            <a:ext cx="3582987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E0A99-CA3B-459F-96C9-96E52727F6B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1200" y="2080800"/>
            <a:ext cx="3583352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00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6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  <p15:guide id="3" orient="horz" pos="50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7526702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C53645-E97D-4EC5-A3B9-9F3D1D18D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1200" y="2080800"/>
            <a:ext cx="3582000" cy="4052887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52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A6004-F704-4FF4-BBE0-B8B9C7E2190C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4400"/>
            <a:ext cx="5378400" cy="5313600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4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A1EA1E-B1FC-4C29-9DD1-01C48B074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A6004-F704-4FF4-BBE0-B8B9C7E2190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4400"/>
            <a:ext cx="5378400" cy="5313600"/>
          </a:xfrm>
        </p:spPr>
        <p:txBody>
          <a:bodyPr anchor="ctr" anchorCtr="0"/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4EBBD6-D964-456C-8830-550711041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955A11-7A62-B507-CC83-D8E104976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02800"/>
            <a:ext cx="5378400" cy="1274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48CC1-5B33-E240-EDC7-4472EEEADA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53784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F5F5DC-50F7-2A85-92EE-D319AE2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138000"/>
            <a:ext cx="53784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4EBBD6-D964-456C-8830-550711041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4" userDrawn="1">
          <p15:clr>
            <a:srgbClr val="A4A3A4"/>
          </p15:clr>
        </p15:guide>
        <p15:guide id="2" pos="4066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955A11-7A62-B507-CC83-D8E104976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238" y="802800"/>
            <a:ext cx="5378400" cy="127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48CC1-5B33-E240-EDC7-4472EEEADA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3238" y="2080800"/>
            <a:ext cx="53784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F5F5DC-50F7-2A85-92EE-D319AE2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3238" y="6138000"/>
            <a:ext cx="5378400" cy="360000"/>
          </a:xfrm>
        </p:spPr>
        <p:txBody>
          <a:bodyPr rIns="626400"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953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4" userDrawn="1">
          <p15:clr>
            <a:srgbClr val="A4A3A4"/>
          </p15:clr>
        </p15:guide>
        <p15:guide id="2" pos="4066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4533900" cy="6876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2311399"/>
            <a:ext cx="7586663" cy="4565461"/>
          </a:xfrm>
          <a:solidFill>
            <a:schemeClr val="accent1"/>
          </a:solidFill>
        </p:spPr>
        <p:txBody>
          <a:bodyPr lIns="540000" tIns="540000" rIns="540000" bIns="540000"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6299EFBE-0540-43A4-8078-FFD338FF20FF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98CEAFB-B60D-89F7-1B8A-C07D83B16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>
            <a:blip r:embed="rId4"/>
            <a:stretch>
              <a:fillRect l="-17069" r="-17069"/>
            </a:stretch>
          </a:blipFill>
        </p:spPr>
        <p:txBody>
          <a:bodyPr wrap="square" tIns="0" bIns="2736000" anchor="ctr" anchorCtr="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188244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6400" y="1647824"/>
            <a:ext cx="9499400" cy="720000"/>
          </a:xfrm>
        </p:spPr>
        <p:txBody>
          <a:bodyPr anchor="t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citat / intro / </a:t>
            </a:r>
            <a:r>
              <a:rPr lang="da-DK" noProof="0" dirty="0" err="1"/>
              <a:t>outro</a:t>
            </a:r>
            <a:r>
              <a:rPr lang="da-DK" noProof="0" dirty="0"/>
              <a:t>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2367824"/>
            <a:ext cx="9501187" cy="3257999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Char char="​"/>
              <a:defRPr lang="en-US" sz="6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latin typeface="+mj-lt"/>
              </a:defRPr>
            </a:lvl2pPr>
            <a:lvl3pPr>
              <a:defRPr lang="en-US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1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da-DK" dirty="0"/>
              <a:t>Klik for at tilføje citat eller tekst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A09545-FE22-484B-8CC3-FFD082A3C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62C2-5642-4259-9121-3B9AF65D80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da-DK" dirty="0"/>
              <a:t>Citat / intro / </a:t>
            </a:r>
            <a:r>
              <a:rPr lang="da-DK" dirty="0" err="1"/>
              <a:t>outro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78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404800"/>
            <a:ext cx="11471638" cy="2160000"/>
          </a:xfrm>
        </p:spPr>
        <p:txBody>
          <a:bodyPr anchor="t" anchorCtr="0"/>
          <a:lstStyle>
            <a:lvl1pPr algn="r">
              <a:defRPr sz="19900">
                <a:solidFill>
                  <a:schemeClr val="accent3"/>
                </a:solidFill>
              </a:defRPr>
            </a:lvl1pPr>
          </a:lstStyle>
          <a:p>
            <a:r>
              <a:rPr lang="da-DK" noProof="0" dirty="0"/>
              <a:t>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318BE7F-2D76-4ADC-A579-89F5C0E14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7D8195-4FAB-8E30-4EF6-04E701B30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latin typeface="+mj-lt"/>
              </a:defRPr>
            </a:lvl1pPr>
          </a:lstStyle>
          <a:p>
            <a:pPr marL="270000" marR="0" lvl="0" indent="-27000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Citat / intro / </a:t>
            </a:r>
            <a:r>
              <a:rPr lang="da-DK" dirty="0" err="1"/>
              <a:t>outro</a:t>
            </a: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4662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404800"/>
            <a:ext cx="11468874" cy="2160000"/>
          </a:xfrm>
        </p:spPr>
        <p:txBody>
          <a:bodyPr anchor="t" anchorCtr="0"/>
          <a:lstStyle>
            <a:lvl1pPr algn="l">
              <a:defRPr sz="199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Tekst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AFADB82-929D-0B3D-451F-F84801AD75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Citat / intro / </a:t>
            </a:r>
            <a:r>
              <a:rPr lang="da-DK" dirty="0" err="1"/>
              <a:t>outro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89FE538-7768-4465-9681-7A35D4984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8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019-1ED5-4A9C-B492-6580C4D9CEC7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A92E-7F40-4061-A703-D676480E5126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358776" y="448713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776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983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80891" y="1614980"/>
            <a:ext cx="2448911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655" y="3630765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452640" y="3147788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4102" y="452537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525054" y="2041703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8784" y="3829283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79196" y="286319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85076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22014" y="2144296"/>
            <a:ext cx="440195" cy="5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4ACB598-E5D2-4C68-8BB8-1371E9BA38CF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4533900" cy="6876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2311399"/>
            <a:ext cx="7586663" cy="4565461"/>
          </a:xfrm>
          <a:solidFill>
            <a:schemeClr val="accent3"/>
          </a:solidFill>
        </p:spPr>
        <p:txBody>
          <a:bodyPr lIns="540000" tIns="540000" rIns="540000" bIns="540000"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6299EFBE-0540-43A4-8078-FFD338FF20FF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A5B7FC89-3367-86BD-2CDA-25C1104F9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E2F73ECF-B718-BD27-BDCF-297B9273B3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tIns="72000">
            <a:noAutofit/>
          </a:bodyPr>
          <a:lstStyle>
            <a:lvl1pPr algn="ctr">
              <a:buNone/>
              <a:defRPr sz="1200"/>
            </a:lvl1pPr>
          </a:lstStyle>
          <a:p>
            <a:r>
              <a:rPr lang="da-DK" dirty="0"/>
              <a:t>Klik på ikonet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645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47F7C-7010-414C-88FE-A790DA2B2D7A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FF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6096000" cy="6876861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A108E-7ECA-4BBD-8782-FA264AD4F912}"/>
              </a:ext>
            </a:extLst>
          </p:cNvPr>
          <p:cNvSpPr/>
          <p:nvPr userDrawn="1"/>
        </p:nvSpPr>
        <p:spPr bwMode="ltGray">
          <a:xfrm>
            <a:off x="6095999" y="0"/>
            <a:ext cx="4442400" cy="514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6000" y="2556000"/>
            <a:ext cx="7020000" cy="1800000"/>
          </a:xfrm>
          <a:noFill/>
        </p:spPr>
        <p:txBody>
          <a:bodyPr lIns="0" tIns="0" rIns="0" bIns="0" anchor="ctr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299EFBE-0540-43A4-8078-FFD338FF20FF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47F7C-7010-414C-88FE-A790DA2B2D7A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 bwMode="ltGray">
          <a:xfrm>
            <a:off x="0" y="0"/>
            <a:ext cx="6096000" cy="6876861"/>
          </a:xfrm>
          <a:prstGeom prst="rect">
            <a:avLst/>
          </a:prstGeom>
          <a:solidFill>
            <a:srgbClr val="CD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A108E-7ECA-4BBD-8782-FA264AD4F912}"/>
              </a:ext>
            </a:extLst>
          </p:cNvPr>
          <p:cNvSpPr/>
          <p:nvPr userDrawn="1"/>
        </p:nvSpPr>
        <p:spPr>
          <a:xfrm>
            <a:off x="6095999" y="0"/>
            <a:ext cx="4442400" cy="51444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6000" y="2556000"/>
            <a:ext cx="7020000" cy="1800000"/>
          </a:xfrm>
          <a:noFill/>
        </p:spPr>
        <p:txBody>
          <a:bodyPr lIns="0" tIns="0" rIns="0" bIns="0" anchor="ctr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299EFBE-0540-43A4-8078-FFD338FF20FF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682465-5332-479A-9938-F489C593F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0BDC-3908-4C9E-B1D9-D7A9C65D3162}"/>
              </a:ext>
            </a:extLst>
          </p:cNvPr>
          <p:cNvSpPr/>
          <p:nvPr userDrawn="1"/>
        </p:nvSpPr>
        <p:spPr bwMode="ltGray">
          <a:xfrm>
            <a:off x="-7976" y="0"/>
            <a:ext cx="1219997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9EB4E-A015-4AFF-BEA0-F4B505EDD43F}"/>
              </a:ext>
            </a:extLst>
          </p:cNvPr>
          <p:cNvSpPr/>
          <p:nvPr userDrawn="1"/>
        </p:nvSpPr>
        <p:spPr>
          <a:xfrm>
            <a:off x="3016800" y="1742400"/>
            <a:ext cx="9180000" cy="51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304000"/>
            <a:ext cx="2124000" cy="216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00" y="2304000"/>
            <a:ext cx="7242200" cy="41936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Agenda 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8"/>
            <a:endParaRPr lang="da-DK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1154C4-EE1C-47D1-ABA8-8A53BA5DFA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0" y="2307600"/>
            <a:ext cx="565200" cy="41900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01</a:t>
            </a:r>
          </a:p>
          <a:p>
            <a:pPr lvl="1"/>
            <a:r>
              <a:rPr lang="da-DK" noProof="0" dirty="0"/>
              <a:t>02</a:t>
            </a:r>
          </a:p>
          <a:p>
            <a:pPr lvl="2"/>
            <a:r>
              <a:rPr lang="da-DK" noProof="0" dirty="0"/>
              <a:t>03</a:t>
            </a:r>
          </a:p>
          <a:p>
            <a:pPr lvl="3"/>
            <a:r>
              <a:rPr lang="da-DK" noProof="0" dirty="0"/>
              <a:t>04</a:t>
            </a:r>
          </a:p>
          <a:p>
            <a:pPr lvl="4"/>
            <a:r>
              <a:rPr lang="da-DK" noProof="0" dirty="0"/>
              <a:t>05</a:t>
            </a:r>
          </a:p>
          <a:p>
            <a:pPr lvl="5"/>
            <a:r>
              <a:rPr lang="da-DK" noProof="0" dirty="0"/>
              <a:t>06</a:t>
            </a:r>
          </a:p>
          <a:p>
            <a:pPr lvl="6"/>
            <a:r>
              <a:rPr lang="da-DK" noProof="0" dirty="0"/>
              <a:t>07</a:t>
            </a:r>
          </a:p>
          <a:p>
            <a:pPr lvl="7"/>
            <a:r>
              <a:rPr lang="da-DK" noProof="0" dirty="0"/>
              <a:t>08</a:t>
            </a:r>
          </a:p>
          <a:p>
            <a:pPr lvl="8"/>
            <a:r>
              <a:rPr lang="da-DK" noProof="0" dirty="0"/>
              <a:t>09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D9BE3-55A6-4080-9CE1-C7E3894959B5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B1ECAC-BDA9-456C-9A35-6478E2446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0BDC-3908-4C9E-B1D9-D7A9C65D3162}"/>
              </a:ext>
            </a:extLst>
          </p:cNvPr>
          <p:cNvSpPr/>
          <p:nvPr userDrawn="1"/>
        </p:nvSpPr>
        <p:spPr bwMode="ltGray">
          <a:xfrm>
            <a:off x="-7976" y="0"/>
            <a:ext cx="12199976" cy="68580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9EB4E-A015-4AFF-BEA0-F4B505EDD43F}"/>
              </a:ext>
            </a:extLst>
          </p:cNvPr>
          <p:cNvSpPr/>
          <p:nvPr userDrawn="1"/>
        </p:nvSpPr>
        <p:spPr>
          <a:xfrm>
            <a:off x="3016800" y="1742400"/>
            <a:ext cx="9180000" cy="5115600"/>
          </a:xfrm>
          <a:prstGeom prst="rect">
            <a:avLst/>
          </a:prstGeom>
          <a:solidFill>
            <a:srgbClr val="CD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304000"/>
            <a:ext cx="2124000" cy="216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00" y="2304000"/>
            <a:ext cx="7242200" cy="41936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Agenda 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8"/>
            <a:endParaRPr lang="da-DK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1154C4-EE1C-47D1-ABA8-8A53BA5DFA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0" y="2307600"/>
            <a:ext cx="565200" cy="41900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01</a:t>
            </a:r>
          </a:p>
          <a:p>
            <a:pPr lvl="1"/>
            <a:r>
              <a:rPr lang="da-DK" noProof="0" dirty="0"/>
              <a:t>02</a:t>
            </a:r>
          </a:p>
          <a:p>
            <a:pPr lvl="2"/>
            <a:r>
              <a:rPr lang="da-DK" noProof="0" dirty="0"/>
              <a:t>03</a:t>
            </a:r>
          </a:p>
          <a:p>
            <a:pPr lvl="3"/>
            <a:r>
              <a:rPr lang="da-DK" noProof="0" dirty="0"/>
              <a:t>04</a:t>
            </a:r>
          </a:p>
          <a:p>
            <a:pPr lvl="4"/>
            <a:r>
              <a:rPr lang="da-DK" noProof="0" dirty="0"/>
              <a:t>05</a:t>
            </a:r>
          </a:p>
          <a:p>
            <a:pPr lvl="5"/>
            <a:r>
              <a:rPr lang="da-DK" noProof="0" dirty="0"/>
              <a:t>06</a:t>
            </a:r>
          </a:p>
          <a:p>
            <a:pPr lvl="6"/>
            <a:r>
              <a:rPr lang="da-DK" noProof="0" dirty="0"/>
              <a:t>07</a:t>
            </a:r>
          </a:p>
          <a:p>
            <a:pPr lvl="7"/>
            <a:r>
              <a:rPr lang="da-DK" noProof="0" dirty="0"/>
              <a:t>08</a:t>
            </a:r>
          </a:p>
          <a:p>
            <a:pPr lvl="8"/>
            <a:r>
              <a:rPr lang="da-DK" noProof="0" dirty="0"/>
              <a:t>09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D9BE3-55A6-4080-9CE1-C7E3894959B5}" type="datetime2">
              <a:rPr lang="da-DK" smtClean="0"/>
              <a:t>19. februar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B1ECAC-BDA9-456C-9A35-6478E2446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8EBA2-E52A-48CD-A175-5777D2D0E100}"/>
              </a:ext>
            </a:extLst>
          </p:cNvPr>
          <p:cNvSpPr/>
          <p:nvPr userDrawn="1"/>
        </p:nvSpPr>
        <p:spPr>
          <a:xfrm>
            <a:off x="9189600" y="1742400"/>
            <a:ext cx="3002400" cy="51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304000"/>
            <a:ext cx="10764000" cy="180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F6674C-2317-47FE-BDFA-EBBA792B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F1E9-9FBF-43C7-B408-ACF5C61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6CCD-CC4E-47DA-A095-139436D9729C}" type="datetime2">
              <a:rPr lang="da-DK" smtClean="0"/>
              <a:t>19. februar 2025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0457-7DDB-44CC-9680-0FAB8D33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851D80-4DD1-4A4E-828B-7B739F51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8EBA2-E52A-48CD-A175-5777D2D0E100}"/>
              </a:ext>
            </a:extLst>
          </p:cNvPr>
          <p:cNvSpPr/>
          <p:nvPr userDrawn="1"/>
        </p:nvSpPr>
        <p:spPr>
          <a:xfrm>
            <a:off x="9189600" y="1742400"/>
            <a:ext cx="3002400" cy="51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304000"/>
            <a:ext cx="10764000" cy="180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F6674C-2317-47FE-BDFA-EBBA792B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F1E9-9FBF-43C7-B408-ACF5C61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6CCD-CC4E-47DA-A095-139436D9729C}" type="datetime2">
              <a:rPr lang="da-DK" smtClean="0"/>
              <a:t>19. februar 2025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0457-7DDB-44CC-9680-0FAB8D33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851D80-4DD1-4A4E-828B-7B739F51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2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42" Type="http://schemas.openxmlformats.org/officeDocument/2006/relationships/tags" Target="../tags/tag15.xml"/><Relationship Id="rId47" Type="http://schemas.openxmlformats.org/officeDocument/2006/relationships/tags" Target="../tags/tag20.xml"/><Relationship Id="rId50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tags" Target="../tags/tag10.xml"/><Relationship Id="rId40" Type="http://schemas.openxmlformats.org/officeDocument/2006/relationships/tags" Target="../tags/tag13.xml"/><Relationship Id="rId45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tags" Target="../tags/tag9.xml"/><Relationship Id="rId49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4" Type="http://schemas.openxmlformats.org/officeDocument/2006/relationships/tags" Target="../tags/tag17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tags" Target="../tags/tag8.xml"/><Relationship Id="rId43" Type="http://schemas.openxmlformats.org/officeDocument/2006/relationships/tags" Target="../tags/tag16.xml"/><Relationship Id="rId48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38" Type="http://schemas.openxmlformats.org/officeDocument/2006/relationships/tags" Target="../tags/tag11.xml"/><Relationship Id="rId46" Type="http://schemas.openxmlformats.org/officeDocument/2006/relationships/tags" Target="../tags/tag19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080800"/>
            <a:ext cx="7526700" cy="40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02800"/>
            <a:ext cx="11473200" cy="127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775" y="360000"/>
            <a:ext cx="985838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B606CCD-CC4E-47DA-A095-139436D9729C}" type="datetime2">
              <a:rPr lang="da-DK" smtClean="0"/>
              <a:t>19. februar 2025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613" y="360000"/>
            <a:ext cx="16129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algn="l"/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438" y="6389638"/>
            <a:ext cx="3492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7" name="Logo">
            <a:extLst>
              <a:ext uri="{FF2B5EF4-FFF2-40B4-BE49-F238E27FC236}">
                <a16:creationId xmlns:a16="http://schemas.microsoft.com/office/drawing/2014/main" id="{B3F0A4F3-C4FE-47A6-804C-29AB35D358FB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  <p:sp>
        <p:nvSpPr>
          <p:cNvPr id="3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8.3467712&lt;/Left&gt;&#10;      &lt;Top&gt;28.3464565&lt;/Top&gt;&#10;      &lt;Width&gt;49.2910233&lt;/Width&gt;&#10;      &lt;Height&gt;483.3071&lt;/Height&gt;&#10;    &lt;/SubGrid&gt;&#10;    &lt;SubGrid&gt;&#10;      &lt;Left&gt;77.6377945&lt;/Left&gt;&#10;      &lt;Top&gt;28.3464565&lt;/Top&gt;&#10;      &lt;Width&gt;28.3464565&lt;/Width&gt;&#10;      &lt;Height&gt;483.3071&lt;/Height&gt;&#10;    &lt;/SubGrid&gt;&#10;    &lt;SubGrid&gt;&#10;      &lt;Left&gt;105.984253&lt;/Left&gt;&#10;      &lt;Top&gt;28.3464565&lt;/Top&gt;&#10;      &lt;Width&gt;49.29134&lt;/Width&gt;&#10;      &lt;Height&gt;483.3071&lt;/Height&gt;&#10;    &lt;/SubGrid&gt;&#10;    &lt;SubGrid&gt;&#10;      &lt;Left&gt;155.275589&lt;/Left&gt;&#10;      &lt;Top&gt;28.3464565&lt;/Top&gt;&#10;      &lt;Width&gt;28.3464565&lt;/Width&gt;&#10;      &lt;Height&gt;483.3071&lt;/Height&gt;&#10;    &lt;/SubGrid&gt;&#10;    &lt;SubGrid&gt;&#10;      &lt;Left&gt;183.62204&lt;/Left&gt;&#10;      &lt;Top&gt;28.3464565&lt;/Top&gt;&#10;      &lt;Width&gt;49.29134&lt;/Width&gt;&#10;      &lt;Height&gt;483.3071&lt;/Height&gt;&#10;    &lt;/SubGrid&gt;&#10;    &lt;SubGrid&gt;&#10;      &lt;Left&gt;232.913391&lt;/Left&gt;&#10;      &lt;Top&gt;28.3464565&lt;/Top&gt;&#10;      &lt;Width&gt;28.3464565&lt;/Width&gt;&#10;      &lt;Height&gt;483.3071&lt;/Height&gt;&#10;    &lt;/SubGrid&gt;&#10;    &lt;SubGrid&gt;&#10;      &lt;Left&gt;261.259857&lt;/Left&gt;&#10;      &lt;Top&gt;28.3464565&lt;/Top&gt;&#10;      &lt;Width&gt;49.29134&lt;/Width&gt;&#10;      &lt;Height&gt;483.3071&lt;/Height&gt;&#10;    &lt;/SubGrid&gt;&#10;    &lt;SubGrid&gt;&#10;      &lt;Left&gt;310.551178&lt;/Left&gt;&#10;      &lt;Top&gt;28.3464565&lt;/Top&gt;&#10;      &lt;Width&gt;28.3464565&lt;/Width&gt;&#10;      &lt;Height&gt;483.3071&lt;/Height&gt;&#10;    &lt;/SubGrid&gt;&#10;    &lt;SubGrid&gt;&#10;      &lt;Left&gt;338.897644&lt;/Left&gt;&#10;      &lt;Top&gt;28.3464565&lt;/Top&gt;&#10;      &lt;Width&gt;49.29134&lt;/Width&gt;&#10;      &lt;Height&gt;483.3071&lt;/Height&gt;&#10;    &lt;/SubGrid&gt;&#10;    &lt;SubGrid&gt;&#10;      &lt;Left&gt;388.188965&lt;/Left&gt;&#10;      &lt;Top&gt;28.3464565&lt;/Top&gt;&#10;      &lt;Width&gt;28.3464565&lt;/Width&gt;&#10;      &lt;Height&gt;483.3071&lt;/Height&gt;&#10;    &lt;/SubGrid&gt;&#10;    &lt;SubGrid&gt;&#10;      &lt;Left&gt;416.535431&lt;/Left&gt;&#10;      &lt;Top&gt;28.3464565&lt;/Top&gt;&#10;      &lt;Width&gt;49.29134&lt;/Width&gt;&#10;      &lt;Height&gt;483.3071&lt;/Height&gt;&#10;    &lt;/SubGrid&gt;&#10;    &lt;SubGrid&gt;&#10;      &lt;Left&gt;465.826782&lt;/Left&gt;&#10;      &lt;Top&gt;28.3464565&lt;/Top&gt;&#10;      &lt;Width&gt;28.3464565&lt;/Width&gt;&#10;      &lt;Height&gt;483.3071&lt;/Height&gt;&#10;    &lt;/SubGrid&gt;&#10;    &lt;SubGrid&gt;&#10;      &lt;Left&gt;494.173218&lt;/Left&gt;&#10;      &lt;Top&gt;28.3464565&lt;/Top&gt;&#10;      &lt;Width&gt;49.29134&lt;/Width&gt;&#10;      &lt;Height&gt;483.3071&lt;/Height&gt;&#10;    &lt;/SubGrid&gt;&#10;    &lt;SubGrid&gt;&#10;      &lt;Left&gt;543.464539&lt;/Left&gt;&#10;      &lt;Top&gt;28.3464565&lt;/Top&gt;&#10;      &lt;Width&gt;28.3463783&lt;/Width&gt;&#10;      &lt;Height&gt;483.3071&lt;/Height&gt;&#10;    &lt;/SubGrid&gt;&#10;    &lt;SubGrid&gt;&#10;      &lt;Left&gt;571.811035&lt;/Left&gt;&#10;      &lt;Top&gt;28.3464565&lt;/Top&gt;&#10;      &lt;Width&gt;49.29134&lt;/Width&gt;&#10;      &lt;Height&gt;483.3071&lt;/Height&gt;&#10;    &lt;/SubGrid&gt;&#10;    &lt;SubGrid&gt;&#10;      &lt;Left&gt;621.102356&lt;/Left&gt;&#10;      &lt;Top&gt;28.3464565&lt;/Top&gt;&#10;      &lt;Width&gt;28.3464565&lt;/Width&gt;&#10;      &lt;Height&gt;483.3071&lt;/Height&gt;&#10;    &lt;/SubGrid&gt;&#10;    &lt;SubGrid&gt;&#10;      &lt;Left&gt;649.4488&lt;/Left&gt;&#10;      &lt;Top&gt;28.3464565&lt;/Top&gt;&#10;      &lt;Width&gt;49.29126&lt;/Width&gt;&#10;      &lt;Height&gt;483.3071&lt;/Height&gt;&#10;    &lt;/SubGrid&gt;&#10;    &lt;SubGrid&gt;&#10;      &lt;Left&gt;698.7402&lt;/Left&gt;&#10;      &lt;Top&gt;28.3464565&lt;/Top&gt;&#10;      &lt;Width&gt;28.3464565&lt;/Width&gt;&#10;      &lt;Height&gt;483.3071&lt;/Height&gt;&#10;    &lt;/SubGrid&gt;&#10;    &lt;SubGrid&gt;&#10;      &lt;Left&gt;727.0866&lt;/Left&gt;&#10;      &lt;Top&gt;28.3464565&lt;/Top&gt;&#10;      &lt;Width&gt;49.29134&lt;/Width&gt;&#10;      &lt;Height&gt;483.3071&lt;/Height&gt;&#10;    &lt;/SubGrid&gt;&#10;    &lt;SubGrid&gt;&#10;      &lt;Left&gt;776.3779&lt;/Left&gt;&#10;      &lt;Top&gt;28.3464565&lt;/Top&gt;&#10;      &lt;Width&gt;28.3463783&lt;/Width&gt;&#10;      &lt;Height&gt;483.3071&lt;/Height&gt;&#10;    &lt;/SubGrid&gt;&#10;    &lt;SubGrid&gt;&#10;      &lt;Left&gt;804.7244&lt;/Left&gt;&#10;      &lt;Top&gt;28.3464565&lt;/Top&gt;&#10;      &lt;Width&gt;49.29134&lt;/Width&gt;&#10;      &lt;Height&gt;483.3071&lt;/Height&gt;&#10;    &lt;/SubGrid&gt;&#10;    &lt;SubGrid&gt;&#10;      &lt;Left&gt;854.015747&lt;/Left&gt;&#10;      &lt;Top&gt;28.3464565&lt;/Top&gt;&#10;      &lt;Width&gt;28.3464565&lt;/Width&gt;&#10;      &lt;Height&gt;483.3071&lt;/Height&gt;&#10;    &lt;/SubGrid&gt;&#10;    &lt;SubGrid&gt;&#10;      &lt;Left&gt;882.3622&lt;/Left&gt;&#10;      &lt;Top&gt;28.3464565&lt;/Top&gt;&#10;      &lt;Width&gt;49.29126&lt;/Width&gt;&#10;      &lt;Height&gt;483.3071&lt;/Height&gt;&#10;    &lt;/SubGrid&gt;&#10;  &lt;/SubGrids&gt;&#10;  &lt;WorkArea&gt;&#10;    &lt;Top&gt;28.3464565&lt;/Top&gt;&#10;    &lt;Left&gt;28.3467712&lt;/Left&gt;&#10;    &lt;Width&gt;903.306763&lt;/Width&gt;&#10;    &lt;Height&gt;483.3071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A943CBC3-1311-49A2-9FE5-39EB05D223BF}"/>
              </a:ext>
            </a:extLst>
          </p:cNvPr>
          <p:cNvSpPr/>
          <p:nvPr userDrawn="1"/>
        </p:nvSpPr>
        <p:spPr>
          <a:xfrm>
            <a:off x="360004" y="360000"/>
            <a:ext cx="11471996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71C94564-454B-4781-A580-7843A7B05A9A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360004" y="360000"/>
            <a:ext cx="625996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F7CFB1F1-5965-4A6A-8967-B953091D36E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98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991965B4-6561-42A5-9595-858E838C1F01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346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9C5B6794-60F4-4582-9141-4ACF499035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1972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8C7F55F-D518-404A-9901-C75E03997B9F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2332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3E33D35D-5258-42E6-A80B-0502B4C3F97B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2958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FEAE639E-C5AE-4B0A-A7E0-F6A5B0E0A33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3318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8E434181-D8A6-4ACD-9781-D820F738EACD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944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127B2E2A-52D9-49F4-9D86-BAF6CE3CF53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4304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0DA620EB-8B0B-436B-9121-3251E2FB9FA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930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2D5A9CA0-56EF-4AD2-B5E5-FE3098EB659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5290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E3322AFB-C3F8-4584-B354-26E6FC8FC0F8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591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F101F44C-AF82-4C50-8361-E1E8CDAED7CB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276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99F06B9D-0AB7-4B76-B8AD-02FD5467F2DA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6902000" y="360000"/>
            <a:ext cx="359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B79CBA20-7292-4EB7-8DB5-E8B4BAB6224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7262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DD782FC1-3CF3-43A1-AB40-EA754E9CAECC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888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2086F463-A740-402E-9E1D-2A4A22D913E0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8248000" y="360000"/>
            <a:ext cx="625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F370992A-92C7-4116-BC4C-9BADCB286F3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874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CF687FB8-6B1C-4D06-BD6F-1EE2F18345A8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234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8336EFA1-FACB-4BF7-9108-BEDA9F7D9FFA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860000" y="360000"/>
            <a:ext cx="359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B05886B-7440-432D-BBAA-6255EDBC3023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220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373290E-6A23-48F4-9DB8-E1A332CAF61A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1084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8E2359D7-F7DF-429E-B906-D1EA9B877410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11206000" y="360000"/>
            <a:ext cx="625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779" r:id="rId3"/>
    <p:sldLayoutId id="2147483764" r:id="rId4"/>
    <p:sldLayoutId id="2147483765" r:id="rId5"/>
    <p:sldLayoutId id="2147483737" r:id="rId6"/>
    <p:sldLayoutId id="2147483782" r:id="rId7"/>
    <p:sldLayoutId id="2147483767" r:id="rId8"/>
    <p:sldLayoutId id="2147483731" r:id="rId9"/>
    <p:sldLayoutId id="2147483732" r:id="rId10"/>
    <p:sldLayoutId id="2147483768" r:id="rId11"/>
    <p:sldLayoutId id="2147483769" r:id="rId12"/>
    <p:sldLayoutId id="2147483770" r:id="rId13"/>
    <p:sldLayoutId id="2147483771" r:id="rId14"/>
    <p:sldLayoutId id="2147483778" r:id="rId15"/>
    <p:sldLayoutId id="2147483772" r:id="rId16"/>
    <p:sldLayoutId id="2147483773" r:id="rId17"/>
    <p:sldLayoutId id="2147483780" r:id="rId18"/>
    <p:sldLayoutId id="2147483781" r:id="rId19"/>
    <p:sldLayoutId id="2147483775" r:id="rId20"/>
    <p:sldLayoutId id="2147483776" r:id="rId21"/>
    <p:sldLayoutId id="2147483777" r:id="rId22"/>
    <p:sldLayoutId id="2147483743" r:id="rId23"/>
    <p:sldLayoutId id="2147483744" r:id="rId24"/>
    <p:sldLayoutId id="2147483759" r:id="rId25"/>
    <p:sldLayoutId id="2147483753" r:id="rId2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​"/>
        <a:defRPr sz="6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3" userDrawn="1">
          <p15:clr>
            <a:srgbClr val="A4A3A4"/>
          </p15:clr>
        </p15:guide>
        <p15:guide id="2" pos="4347" userDrawn="1">
          <p15:clr>
            <a:srgbClr val="A4A3A4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6437" userDrawn="1">
          <p15:clr>
            <a:srgbClr val="A4A3A4"/>
          </p15:clr>
        </p15:guide>
        <p15:guide id="6" pos="6832" userDrawn="1">
          <p15:clr>
            <a:srgbClr val="A4A3A4"/>
          </p15:clr>
        </p15:guide>
        <p15:guide id="7" pos="2090" userDrawn="1">
          <p15:clr>
            <a:srgbClr val="A4A3A4"/>
          </p15:clr>
        </p15:guide>
        <p15:guide id="8" pos="2484" userDrawn="1">
          <p15:clr>
            <a:srgbClr val="A4A3A4"/>
          </p15:clr>
        </p15:guide>
        <p15:guide id="9" pos="847" userDrawn="1">
          <p15:clr>
            <a:srgbClr val="A4A3A4"/>
          </p15:clr>
        </p15:guide>
        <p15:guide id="10" pos="1242" userDrawn="1">
          <p15:clr>
            <a:srgbClr val="A4A3A4"/>
          </p15:clr>
        </p15:guide>
        <p15:guide id="11" pos="2711" userDrawn="1">
          <p15:clr>
            <a:srgbClr val="A4A3A4"/>
          </p15:clr>
        </p15:guide>
        <p15:guide id="12" pos="3105" userDrawn="1">
          <p15:clr>
            <a:srgbClr val="A4A3A4"/>
          </p15:clr>
        </p15:guide>
        <p15:guide id="13" pos="5195" userDrawn="1">
          <p15:clr>
            <a:srgbClr val="A4A3A4"/>
          </p15:clr>
        </p15:guide>
        <p15:guide id="14" pos="5589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4574" userDrawn="1">
          <p15:clr>
            <a:srgbClr val="A4A3A4"/>
          </p15:clr>
        </p15:guide>
        <p15:guide id="17" pos="4968" userDrawn="1">
          <p15:clr>
            <a:srgbClr val="A4A3A4"/>
          </p15:clr>
        </p15:guide>
        <p15:guide id="18" pos="5816" userDrawn="1">
          <p15:clr>
            <a:srgbClr val="A4A3A4"/>
          </p15:clr>
        </p15:guide>
        <p15:guide id="19" pos="6211" userDrawn="1">
          <p15:clr>
            <a:srgbClr val="A4A3A4"/>
          </p15:clr>
        </p15:guide>
        <p15:guide id="20" pos="3726" userDrawn="1">
          <p15:clr>
            <a:srgbClr val="A4A3A4"/>
          </p15:clr>
        </p15:guide>
        <p15:guide id="21" pos="1468" userDrawn="1">
          <p15:clr>
            <a:srgbClr val="A4A3A4"/>
          </p15:clr>
        </p15:guide>
        <p15:guide id="22" pos="1863" userDrawn="1">
          <p15:clr>
            <a:srgbClr val="A4A3A4"/>
          </p15:clr>
        </p15:guide>
        <p15:guide id="23" pos="7058" userDrawn="1">
          <p15:clr>
            <a:srgbClr val="A4A3A4"/>
          </p15:clr>
        </p15:guide>
        <p15:guide id="24" pos="226" userDrawn="1">
          <p15:clr>
            <a:srgbClr val="F26B43"/>
          </p15:clr>
        </p15:guide>
        <p15:guide id="25" pos="621" userDrawn="1">
          <p15:clr>
            <a:srgbClr val="A4A3A4"/>
          </p15:clr>
        </p15:guide>
        <p15:guide id="26" pos="74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0E74DF-6A0F-BEA5-9179-1AD8C76D3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7" name="Date Placeholder 106">
            <a:extLst>
              <a:ext uri="{FF2B5EF4-FFF2-40B4-BE49-F238E27FC236}">
                <a16:creationId xmlns:a16="http://schemas.microsoft.com/office/drawing/2014/main" id="{A0778C2C-7DA9-4D1D-8B09-DD9209E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469A-D844-4687-9D05-1C2BCF471069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108" name="Footer Placeholder 107">
            <a:extLst>
              <a:ext uri="{FF2B5EF4-FFF2-40B4-BE49-F238E27FC236}">
                <a16:creationId xmlns:a16="http://schemas.microsoft.com/office/drawing/2014/main" id="{60BC917B-A4FC-461D-BFE3-020CCA77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01EE4C6D-03A7-41DD-A59A-2774E947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27B3E5-1F0A-EA23-E8ED-99C232BFA8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2EC83-6DB0-561E-085B-98CB1978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7987-9282-EB15-FE59-56C11DA95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07EE80-F1BD-4742-A607-7F84B1AFC2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70894B-27AB-BEB8-9785-31F61A289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F4D2-D2B4-479C-826F-495FB4B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1904-C89F-4B1E-B91F-279FFCECB770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BF2E-2120-4481-B07F-0E575E1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1B70-0C96-458B-B055-C4D1692C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03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674D-FC90-9F06-169A-14CC5DEC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B55B0-AFB3-C9BA-BBE7-42918847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pPr/>
              <a:t>19. februar 2025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89AD8-8420-3BF2-A184-C2E6EB7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F9EE1-F5E0-3CA2-0949-7A4DFB10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687C31-E6C5-3643-320E-23AADC970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2027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M">
  <a:themeElements>
    <a:clrScheme name="DM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4B4B"/>
      </a:accent1>
      <a:accent2>
        <a:srgbClr val="FFD7DC"/>
      </a:accent2>
      <a:accent3>
        <a:srgbClr val="8C142D"/>
      </a:accent3>
      <a:accent4>
        <a:srgbClr val="FF785F"/>
      </a:accent4>
      <a:accent5>
        <a:srgbClr val="00D28C"/>
      </a:accent5>
      <a:accent6>
        <a:srgbClr val="2D7DFF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M_skabelon_2024" id="{9B00B9D9-5244-BF4A-A6D2-2E1605CAD7F5}" vid="{6317F3AA-45B9-DF4B-969F-27B25296683C}"/>
    </a:ext>
  </a:extLst>
</a:theme>
</file>

<file path=ppt/theme/theme2.xml><?xml version="1.0" encoding="utf-8"?>
<a:theme xmlns:a="http://schemas.openxmlformats.org/drawingml/2006/main" name="Office-tema">
  <a:themeElements>
    <a:clrScheme name="Dansk Magisterforening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4B4B"/>
      </a:accent1>
      <a:accent2>
        <a:srgbClr val="FF785F"/>
      </a:accent2>
      <a:accent3>
        <a:srgbClr val="CD3246"/>
      </a:accent3>
      <a:accent4>
        <a:srgbClr val="FFD7DC"/>
      </a:accent4>
      <a:accent5>
        <a:srgbClr val="8C142D"/>
      </a:accent5>
      <a:accent6>
        <a:srgbClr val="5A0014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ansk Magisterforening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4B4B"/>
      </a:accent1>
      <a:accent2>
        <a:srgbClr val="FF785F"/>
      </a:accent2>
      <a:accent3>
        <a:srgbClr val="CD3246"/>
      </a:accent3>
      <a:accent4>
        <a:srgbClr val="FFD7DC"/>
      </a:accent4>
      <a:accent5>
        <a:srgbClr val="8C142D"/>
      </a:accent5>
      <a:accent6>
        <a:srgbClr val="5A0014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6D3D5B703AC4781D967C717B12328" ma:contentTypeVersion="6" ma:contentTypeDescription="Opret et nyt dokument." ma:contentTypeScope="" ma:versionID="f38ee82cf8827bca9ae90c755a3ac545">
  <xsd:schema xmlns:xsd="http://www.w3.org/2001/XMLSchema" xmlns:xs="http://www.w3.org/2001/XMLSchema" xmlns:p="http://schemas.microsoft.com/office/2006/metadata/properties" xmlns:ns2="446f938b-ef12-420b-acc5-d040f8d56caa" xmlns:ns3="329527be-4b46-4eef-aa15-7ff9fe5a4e40" targetNamespace="http://schemas.microsoft.com/office/2006/metadata/properties" ma:root="true" ma:fieldsID="331633ee3e1d8413a0052b470a7d4f3b" ns2:_="" ns3:_="">
    <xsd:import namespace="446f938b-ef12-420b-acc5-d040f8d56caa"/>
    <xsd:import namespace="329527be-4b46-4eef-aa15-7ff9fe5a4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f938b-ef12-420b-acc5-d040f8d56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527be-4b46-4eef-aa15-7ff9fe5a4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1C61F-6926-4AE5-A8D9-0A1610A0B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418E4E3-3EF5-4DD3-A019-00AA8156D1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23C38-8E7F-44F1-869C-90670947AB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f938b-ef12-420b-acc5-d040f8d56caa"/>
    <ds:schemaRef ds:uri="329527be-4b46-4eef-aa15-7ff9fe5a4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DM_skabelon_2024</Template>
  <TotalTime>0</TotalTime>
  <Words>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DM PowerPt</vt:lpstr>
      <vt:lpstr>Avenir Next LT Pro</vt:lpstr>
      <vt:lpstr>DM</vt:lpstr>
      <vt:lpstr>PowerPoint-præsentation</vt:lpstr>
      <vt:lpstr>PowerPoint-præsentation</vt:lpstr>
      <vt:lpstr>PowerPoint-præsentation</vt:lpstr>
    </vt:vector>
  </TitlesOfParts>
  <Company>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Møller Pedersen</dc:creator>
  <cp:lastModifiedBy>Susanne Møller Pedersen</cp:lastModifiedBy>
  <cp:revision>1</cp:revision>
  <dcterms:created xsi:type="dcterms:W3CDTF">2025-02-19T15:02:27Z</dcterms:created>
  <dcterms:modified xsi:type="dcterms:W3CDTF">2025-02-19T15:02:57Z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0x0101000686D3D5B703AC4781D967C717B12328</vt:lpwstr>
  </property>
</Properties>
</file>