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3"/>
  </p:notesMasterIdLst>
  <p:handoutMasterIdLst>
    <p:handoutMasterId r:id="rId14"/>
  </p:handoutMasterIdLst>
  <p:sldIdLst>
    <p:sldId id="256" r:id="rId5"/>
    <p:sldId id="269" r:id="rId6"/>
    <p:sldId id="272" r:id="rId7"/>
    <p:sldId id="273" r:id="rId8"/>
    <p:sldId id="260" r:id="rId9"/>
    <p:sldId id="261" r:id="rId10"/>
    <p:sldId id="263" r:id="rId11"/>
    <p:sldId id="258" r:id="rId12"/>
  </p:sldIdLst>
  <p:sldSz cx="12192000" cy="6858000"/>
  <p:notesSz cx="6858000" cy="9144000"/>
  <p:embeddedFontLst>
    <p:embeddedFont>
      <p:font typeface="Avenir Next LT Pro" panose="020B0504020202020204" pitchFamily="34" charset="0"/>
      <p:regular r:id="rId15"/>
      <p:bold r:id="rId16"/>
      <p:italic r:id="rId17"/>
      <p:boldItalic r:id="rId18"/>
    </p:embeddedFont>
    <p:embeddedFont>
      <p:font typeface="DM PowerPt" panose="020B0604020202020204" charset="0"/>
      <p:bold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3B88C9-A27A-4D39-8F90-BC953D42E2B5}" v="5" dt="2026-03-09T12:17:14.939"/>
    <p1510:client id="{48C9FD66-1611-49DF-9254-17AB92283BD9}" v="2" dt="2026-03-09T14:13:34.721"/>
    <p1510:client id="{7BAE1E97-8809-4B83-9F87-911C8657C911}" v="5" dt="2026-03-09T09:13:38.390"/>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font" Target="fonts/font1.fntdata"/><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rit Krøyer Rasmussen" userId="S::bkr@dm.dk::9bdc703c-3213-478c-8fc5-925f9858061e" providerId="AD" clId="Web-{87CBB9AA-BB81-468F-9D0A-1A56804F48DD}"/>
    <pc:docChg chg="addSld delSld modSld">
      <pc:chgData name="Berit Krøyer Rasmussen" userId="S::bkr@dm.dk::9bdc703c-3213-478c-8fc5-925f9858061e" providerId="AD" clId="Web-{87CBB9AA-BB81-468F-9D0A-1A56804F48DD}" dt="2026-03-05T13:55:12.220" v="7"/>
      <pc:docMkLst>
        <pc:docMk/>
      </pc:docMkLst>
      <pc:sldChg chg="modSp">
        <pc:chgData name="Berit Krøyer Rasmussen" userId="S::bkr@dm.dk::9bdc703c-3213-478c-8fc5-925f9858061e" providerId="AD" clId="Web-{87CBB9AA-BB81-468F-9D0A-1A56804F48DD}" dt="2026-03-05T13:51:21.198" v="3" actId="20577"/>
        <pc:sldMkLst>
          <pc:docMk/>
          <pc:sldMk cId="2364582226" sldId="256"/>
        </pc:sldMkLst>
        <pc:spChg chg="mod">
          <ac:chgData name="Berit Krøyer Rasmussen" userId="S::bkr@dm.dk::9bdc703c-3213-478c-8fc5-925f9858061e" providerId="AD" clId="Web-{87CBB9AA-BB81-468F-9D0A-1A56804F48DD}" dt="2026-03-05T13:51:21.198" v="3" actId="20577"/>
          <ac:spMkLst>
            <pc:docMk/>
            <pc:sldMk cId="2364582226" sldId="256"/>
            <ac:spMk id="4" creationId="{B00E74DF-6A0F-BEA5-9179-1AD8C76D3646}"/>
          </ac:spMkLst>
        </pc:spChg>
      </pc:sldChg>
    </pc:docChg>
  </pc:docChgLst>
  <pc:docChgLst>
    <pc:chgData name="Berit Krøyer Rasmussen" userId="S::bkr@dm.dk::9bdc703c-3213-478c-8fc5-925f9858061e" providerId="AD" clId="Web-{443B88C9-A27A-4D39-8F90-BC953D42E2B5}"/>
    <pc:docChg chg="modSld">
      <pc:chgData name="Berit Krøyer Rasmussen" userId="S::bkr@dm.dk::9bdc703c-3213-478c-8fc5-925f9858061e" providerId="AD" clId="Web-{443B88C9-A27A-4D39-8F90-BC953D42E2B5}" dt="2026-03-09T12:17:14.939" v="43" actId="20577"/>
      <pc:docMkLst>
        <pc:docMk/>
      </pc:docMkLst>
      <pc:sldChg chg="modNotes">
        <pc:chgData name="Berit Krøyer Rasmussen" userId="S::bkr@dm.dk::9bdc703c-3213-478c-8fc5-925f9858061e" providerId="AD" clId="Web-{443B88C9-A27A-4D39-8F90-BC953D42E2B5}" dt="2026-03-09T12:12:34.451" v="22"/>
        <pc:sldMkLst>
          <pc:docMk/>
          <pc:sldMk cId="2809395730" sldId="260"/>
        </pc:sldMkLst>
      </pc:sldChg>
      <pc:sldChg chg="modSp modNotes">
        <pc:chgData name="Berit Krøyer Rasmussen" userId="S::bkr@dm.dk::9bdc703c-3213-478c-8fc5-925f9858061e" providerId="AD" clId="Web-{443B88C9-A27A-4D39-8F90-BC953D42E2B5}" dt="2026-03-09T12:17:14.939" v="43" actId="20577"/>
        <pc:sldMkLst>
          <pc:docMk/>
          <pc:sldMk cId="2440594083" sldId="261"/>
        </pc:sldMkLst>
        <pc:spChg chg="mod">
          <ac:chgData name="Berit Krøyer Rasmussen" userId="S::bkr@dm.dk::9bdc703c-3213-478c-8fc5-925f9858061e" providerId="AD" clId="Web-{443B88C9-A27A-4D39-8F90-BC953D42E2B5}" dt="2026-03-09T12:17:14.939" v="43" actId="20577"/>
          <ac:spMkLst>
            <pc:docMk/>
            <pc:sldMk cId="2440594083" sldId="261"/>
            <ac:spMk id="10" creationId="{39B3AA89-3C83-6F47-3D17-6A46471FB0C2}"/>
          </ac:spMkLst>
        </pc:spChg>
      </pc:sldChg>
      <pc:sldChg chg="modNotes">
        <pc:chgData name="Berit Krøyer Rasmussen" userId="S::bkr@dm.dk::9bdc703c-3213-478c-8fc5-925f9858061e" providerId="AD" clId="Web-{443B88C9-A27A-4D39-8F90-BC953D42E2B5}" dt="2026-03-09T12:13:13.404" v="32"/>
        <pc:sldMkLst>
          <pc:docMk/>
          <pc:sldMk cId="1265478907" sldId="263"/>
        </pc:sldMkLst>
      </pc:sldChg>
      <pc:sldChg chg="modNotes">
        <pc:chgData name="Berit Krøyer Rasmussen" userId="S::bkr@dm.dk::9bdc703c-3213-478c-8fc5-925f9858061e" providerId="AD" clId="Web-{443B88C9-A27A-4D39-8F90-BC953D42E2B5}" dt="2026-03-09T12:13:36.999" v="34"/>
        <pc:sldMkLst>
          <pc:docMk/>
          <pc:sldMk cId="2755531236" sldId="269"/>
        </pc:sldMkLst>
      </pc:sldChg>
      <pc:sldChg chg="modNotes">
        <pc:chgData name="Berit Krøyer Rasmussen" userId="S::bkr@dm.dk::9bdc703c-3213-478c-8fc5-925f9858061e" providerId="AD" clId="Web-{443B88C9-A27A-4D39-8F90-BC953D42E2B5}" dt="2026-03-09T12:14:48.844" v="36"/>
        <pc:sldMkLst>
          <pc:docMk/>
          <pc:sldMk cId="640148801" sldId="272"/>
        </pc:sldMkLst>
      </pc:sldChg>
      <pc:sldChg chg="modNotes">
        <pc:chgData name="Berit Krøyer Rasmussen" userId="S::bkr@dm.dk::9bdc703c-3213-478c-8fc5-925f9858061e" providerId="AD" clId="Web-{443B88C9-A27A-4D39-8F90-BC953D42E2B5}" dt="2026-03-09T12:12:19.044" v="15"/>
        <pc:sldMkLst>
          <pc:docMk/>
          <pc:sldMk cId="1224952508" sldId="273"/>
        </pc:sldMkLst>
      </pc:sldChg>
    </pc:docChg>
  </pc:docChgLst>
  <pc:docChgLst>
    <pc:chgData name="Louise Hammer" userId="S::loha@dm.dk::dd003e8d-bbc9-4b2e-9dde-370032653980" providerId="AD" clId="Web-{30BE6BC4-BE62-4C21-A67E-3A2A190EE7A4}"/>
    <pc:docChg chg="addSld delSld modSld">
      <pc:chgData name="Louise Hammer" userId="S::loha@dm.dk::dd003e8d-bbc9-4b2e-9dde-370032653980" providerId="AD" clId="Web-{30BE6BC4-BE62-4C21-A67E-3A2A190EE7A4}" dt="2026-03-05T14:35:35.738" v="112"/>
      <pc:docMkLst>
        <pc:docMk/>
      </pc:docMkLst>
      <pc:sldChg chg="modSp add modNotes">
        <pc:chgData name="Louise Hammer" userId="S::loha@dm.dk::dd003e8d-bbc9-4b2e-9dde-370032653980" providerId="AD" clId="Web-{30BE6BC4-BE62-4C21-A67E-3A2A190EE7A4}" dt="2026-03-05T14:34:00.676" v="27"/>
        <pc:sldMkLst>
          <pc:docMk/>
          <pc:sldMk cId="640148801" sldId="272"/>
        </pc:sldMkLst>
        <pc:spChg chg="mod">
          <ac:chgData name="Louise Hammer" userId="S::loha@dm.dk::dd003e8d-bbc9-4b2e-9dde-370032653980" providerId="AD" clId="Web-{30BE6BC4-BE62-4C21-A67E-3A2A190EE7A4}" dt="2026-03-05T14:33:41.816" v="17" actId="20577"/>
          <ac:spMkLst>
            <pc:docMk/>
            <pc:sldMk cId="640148801" sldId="272"/>
            <ac:spMk id="3" creationId="{A2627987-9282-EB15-FE59-56C11DA950B3}"/>
          </ac:spMkLst>
        </pc:spChg>
      </pc:sldChg>
      <pc:sldChg chg="modSp add modNotes">
        <pc:chgData name="Louise Hammer" userId="S::loha@dm.dk::dd003e8d-bbc9-4b2e-9dde-370032653980" providerId="AD" clId="Web-{30BE6BC4-BE62-4C21-A67E-3A2A190EE7A4}" dt="2026-03-05T14:35:13.863" v="110"/>
        <pc:sldMkLst>
          <pc:docMk/>
          <pc:sldMk cId="1224952508" sldId="273"/>
        </pc:sldMkLst>
        <pc:spChg chg="mod">
          <ac:chgData name="Louise Hammer" userId="S::loha@dm.dk::dd003e8d-bbc9-4b2e-9dde-370032653980" providerId="AD" clId="Web-{30BE6BC4-BE62-4C21-A67E-3A2A190EE7A4}" dt="2026-03-05T14:35:02.426" v="109" actId="20577"/>
          <ac:spMkLst>
            <pc:docMk/>
            <pc:sldMk cId="1224952508" sldId="273"/>
            <ac:spMk id="9" creationId="{1E405666-6612-49F1-E014-1A4935349214}"/>
          </ac:spMkLst>
        </pc:spChg>
      </pc:sldChg>
    </pc:docChg>
  </pc:docChgLst>
  <pc:docChgLst>
    <pc:chgData name="Berit Krøyer Rasmussen" userId="S::bkr@dm.dk::9bdc703c-3213-478c-8fc5-925f9858061e" providerId="AD" clId="Web-{7BAE1E97-8809-4B83-9F87-911C8657C911}"/>
    <pc:docChg chg="modSld sldOrd">
      <pc:chgData name="Berit Krøyer Rasmussen" userId="S::bkr@dm.dk::9bdc703c-3213-478c-8fc5-925f9858061e" providerId="AD" clId="Web-{7BAE1E97-8809-4B83-9F87-911C8657C911}" dt="2026-03-09T09:27:03.092" v="263"/>
      <pc:docMkLst>
        <pc:docMk/>
      </pc:docMkLst>
      <pc:sldChg chg="modNotes">
        <pc:chgData name="Berit Krøyer Rasmussen" userId="S::bkr@dm.dk::9bdc703c-3213-478c-8fc5-925f9858061e" providerId="AD" clId="Web-{7BAE1E97-8809-4B83-9F87-911C8657C911}" dt="2026-03-09T09:09:53.009" v="97"/>
        <pc:sldMkLst>
          <pc:docMk/>
          <pc:sldMk cId="2364582226" sldId="256"/>
        </pc:sldMkLst>
      </pc:sldChg>
      <pc:sldChg chg="ord modNotes">
        <pc:chgData name="Berit Krøyer Rasmussen" userId="S::bkr@dm.dk::9bdc703c-3213-478c-8fc5-925f9858061e" providerId="AD" clId="Web-{7BAE1E97-8809-4B83-9F87-911C8657C911}" dt="2026-03-09T09:27:03.092" v="263"/>
        <pc:sldMkLst>
          <pc:docMk/>
          <pc:sldMk cId="379583144" sldId="258"/>
        </pc:sldMkLst>
      </pc:sldChg>
      <pc:sldChg chg="modNotes">
        <pc:chgData name="Berit Krøyer Rasmussen" userId="S::bkr@dm.dk::9bdc703c-3213-478c-8fc5-925f9858061e" providerId="AD" clId="Web-{7BAE1E97-8809-4B83-9F87-911C8657C911}" dt="2026-03-09T09:22:22.167" v="207"/>
        <pc:sldMkLst>
          <pc:docMk/>
          <pc:sldMk cId="2809395730" sldId="260"/>
        </pc:sldMkLst>
      </pc:sldChg>
      <pc:sldChg chg="modNotes">
        <pc:chgData name="Berit Krøyer Rasmussen" userId="S::bkr@dm.dk::9bdc703c-3213-478c-8fc5-925f9858061e" providerId="AD" clId="Web-{7BAE1E97-8809-4B83-9F87-911C8657C911}" dt="2026-03-09T09:24:30.919" v="240"/>
        <pc:sldMkLst>
          <pc:docMk/>
          <pc:sldMk cId="2440594083" sldId="261"/>
        </pc:sldMkLst>
      </pc:sldChg>
      <pc:sldChg chg="ord">
        <pc:chgData name="Berit Krøyer Rasmussen" userId="S::bkr@dm.dk::9bdc703c-3213-478c-8fc5-925f9858061e" providerId="AD" clId="Web-{7BAE1E97-8809-4B83-9F87-911C8657C911}" dt="2026-03-09T09:12:50.077" v="98"/>
        <pc:sldMkLst>
          <pc:docMk/>
          <pc:sldMk cId="1265478907" sldId="263"/>
        </pc:sldMkLst>
      </pc:sldChg>
      <pc:sldChg chg="modSp modNotes">
        <pc:chgData name="Berit Krøyer Rasmussen" userId="S::bkr@dm.dk::9bdc703c-3213-478c-8fc5-925f9858061e" providerId="AD" clId="Web-{7BAE1E97-8809-4B83-9F87-911C8657C911}" dt="2026-03-09T09:15:06.783" v="106"/>
        <pc:sldMkLst>
          <pc:docMk/>
          <pc:sldMk cId="640148801" sldId="272"/>
        </pc:sldMkLst>
        <pc:spChg chg="mod">
          <ac:chgData name="Berit Krøyer Rasmussen" userId="S::bkr@dm.dk::9bdc703c-3213-478c-8fc5-925f9858061e" providerId="AD" clId="Web-{7BAE1E97-8809-4B83-9F87-911C8657C911}" dt="2026-03-09T09:13:38.390" v="102" actId="20577"/>
          <ac:spMkLst>
            <pc:docMk/>
            <pc:sldMk cId="640148801" sldId="272"/>
            <ac:spMk id="3" creationId="{A2627987-9282-EB15-FE59-56C11DA950B3}"/>
          </ac:spMkLst>
        </pc:spChg>
      </pc:sldChg>
      <pc:sldChg chg="modNotes">
        <pc:chgData name="Berit Krøyer Rasmussen" userId="S::bkr@dm.dk::9bdc703c-3213-478c-8fc5-925f9858061e" providerId="AD" clId="Web-{7BAE1E97-8809-4B83-9F87-911C8657C911}" dt="2026-03-09T09:20:11.759" v="191"/>
        <pc:sldMkLst>
          <pc:docMk/>
          <pc:sldMk cId="1224952508" sldId="273"/>
        </pc:sldMkLst>
      </pc:sldChg>
    </pc:docChg>
  </pc:docChgLst>
  <pc:docChgLst>
    <pc:chgData name="Berit Krøyer Rasmussen" userId="S::bkr@dm.dk::9bdc703c-3213-478c-8fc5-925f9858061e" providerId="AD" clId="Web-{48C9FD66-1611-49DF-9254-17AB92283BD9}"/>
    <pc:docChg chg="modSld">
      <pc:chgData name="Berit Krøyer Rasmussen" userId="S::bkr@dm.dk::9bdc703c-3213-478c-8fc5-925f9858061e" providerId="AD" clId="Web-{48C9FD66-1611-49DF-9254-17AB92283BD9}" dt="2026-03-09T14:14:01.316" v="11"/>
      <pc:docMkLst>
        <pc:docMk/>
      </pc:docMkLst>
      <pc:sldChg chg="modSp modNotes">
        <pc:chgData name="Berit Krøyer Rasmussen" userId="S::bkr@dm.dk::9bdc703c-3213-478c-8fc5-925f9858061e" providerId="AD" clId="Web-{48C9FD66-1611-49DF-9254-17AB92283BD9}" dt="2026-03-09T14:14:01.316" v="11"/>
        <pc:sldMkLst>
          <pc:docMk/>
          <pc:sldMk cId="2809395730" sldId="260"/>
        </pc:sldMkLst>
        <pc:spChg chg="mod">
          <ac:chgData name="Berit Krøyer Rasmussen" userId="S::bkr@dm.dk::9bdc703c-3213-478c-8fc5-925f9858061e" providerId="AD" clId="Web-{48C9FD66-1611-49DF-9254-17AB92283BD9}" dt="2026-03-09T14:13:34.721" v="8" actId="20577"/>
          <ac:spMkLst>
            <pc:docMk/>
            <pc:sldMk cId="2809395730" sldId="260"/>
            <ac:spMk id="9" creationId="{C88A4677-3872-A520-35B2-9E7B84770F8E}"/>
          </ac:spMkLst>
        </pc:spChg>
      </pc:sldChg>
      <pc:sldChg chg="modNotes">
        <pc:chgData name="Berit Krøyer Rasmussen" userId="S::bkr@dm.dk::9bdc703c-3213-478c-8fc5-925f9858061e" providerId="AD" clId="Web-{48C9FD66-1611-49DF-9254-17AB92283BD9}" dt="2026-03-09T14:13:14.768" v="6"/>
        <pc:sldMkLst>
          <pc:docMk/>
          <pc:sldMk cId="1224952508" sldId="273"/>
        </pc:sldMkLst>
      </pc:sldChg>
    </pc:docChg>
  </pc:docChgLst>
  <pc:docChgLst>
    <pc:chgData name="Berit Krøyer Rasmussen" userId="S::bkr@dm.dk::9bdc703c-3213-478c-8fc5-925f9858061e" providerId="AD" clId="Web-{555E34C8-230F-46DA-A9C7-D979C07BA702}"/>
    <pc:docChg chg="delSld modSld sldOrd">
      <pc:chgData name="Berit Krøyer Rasmussen" userId="S::bkr@dm.dk::9bdc703c-3213-478c-8fc5-925f9858061e" providerId="AD" clId="Web-{555E34C8-230F-46DA-A9C7-D979C07BA702}" dt="2026-03-05T14:58:30.676" v="49"/>
      <pc:docMkLst>
        <pc:docMk/>
      </pc:docMkLst>
      <pc:sldChg chg="modSp">
        <pc:chgData name="Berit Krøyer Rasmussen" userId="S::bkr@dm.dk::9bdc703c-3213-478c-8fc5-925f9858061e" providerId="AD" clId="Web-{555E34C8-230F-46DA-A9C7-D979C07BA702}" dt="2026-03-05T14:17:37.613" v="10" actId="20577"/>
        <pc:sldMkLst>
          <pc:docMk/>
          <pc:sldMk cId="2440594083" sldId="261"/>
        </pc:sldMkLst>
        <pc:spChg chg="mod">
          <ac:chgData name="Berit Krøyer Rasmussen" userId="S::bkr@dm.dk::9bdc703c-3213-478c-8fc5-925f9858061e" providerId="AD" clId="Web-{555E34C8-230F-46DA-A9C7-D979C07BA702}" dt="2026-03-05T14:17:37.613" v="10" actId="20577"/>
          <ac:spMkLst>
            <pc:docMk/>
            <pc:sldMk cId="2440594083" sldId="261"/>
            <ac:spMk id="10" creationId="{39B3AA89-3C83-6F47-3D17-6A46471FB0C2}"/>
          </ac:spMkLst>
        </pc:spChg>
      </pc:sldChg>
      <pc:sldChg chg="modSp ord modNotes">
        <pc:chgData name="Berit Krøyer Rasmussen" userId="S::bkr@dm.dk::9bdc703c-3213-478c-8fc5-925f9858061e" providerId="AD" clId="Web-{555E34C8-230F-46DA-A9C7-D979C07BA702}" dt="2026-03-05T14:58:30.676" v="49"/>
        <pc:sldMkLst>
          <pc:docMk/>
          <pc:sldMk cId="1265478907" sldId="263"/>
        </pc:sldMkLst>
        <pc:spChg chg="mod">
          <ac:chgData name="Berit Krøyer Rasmussen" userId="S::bkr@dm.dk::9bdc703c-3213-478c-8fc5-925f9858061e" providerId="AD" clId="Web-{555E34C8-230F-46DA-A9C7-D979C07BA702}" dt="2026-03-05T14:18:58.051" v="25" actId="20577"/>
          <ac:spMkLst>
            <pc:docMk/>
            <pc:sldMk cId="1265478907" sldId="263"/>
            <ac:spMk id="10" creationId="{A90C23EB-AC29-045B-A4DE-B773476FBAF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8382C0-1D05-4229-918E-CDD7B7E48B4A}" type="slidenum">
              <a:rPr lang="en-GB" smtClean="0"/>
              <a:t>‹nr.›</a:t>
            </a:fld>
            <a:endParaRPr lang="en-GB"/>
          </a:p>
        </p:txBody>
      </p:sp>
      <p:sp>
        <p:nvSpPr>
          <p:cNvPr id="8" name="Date Placeholder 7"/>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F6AEEE-E778-402E-8B8F-9A98AED26EB8}" type="datetimeFigureOut">
              <a:rPr lang="en-GB" smtClean="0"/>
              <a:t>09/03/2026</a:t>
            </a:fld>
            <a:endParaRPr lang="en-GB"/>
          </a:p>
        </p:txBody>
      </p:sp>
      <p:sp>
        <p:nvSpPr>
          <p:cNvPr id="9" name="Header Placeholder 8"/>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Notes Placeholder 7"/>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p:txBody>
      </p:sp>
      <p:sp>
        <p:nvSpPr>
          <p:cNvPr id="9" name="Date Placeholder 8"/>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000">
                <a:latin typeface="Avenir Next LT Pro" panose="020B0504020202020204" pitchFamily="34" charset="0"/>
              </a:defRPr>
            </a:lvl1pPr>
          </a:lstStyle>
          <a:p>
            <a:fld id="{1386E511-D742-4EFE-90B5-C9FC42762E0F}" type="datetimeFigureOut">
              <a:rPr lang="en-GB" smtClean="0"/>
              <a:pPr/>
              <a:t>09/03/2026</a:t>
            </a:fld>
            <a:endParaRPr lang="en-GB">
              <a:latin typeface="Avenir Next LT Pro" panose="020B0504020202020204" pitchFamily="34" charset="0"/>
            </a:endParaRPr>
          </a:p>
        </p:txBody>
      </p:sp>
      <p:sp>
        <p:nvSpPr>
          <p:cNvPr id="10" name="Slide Number Placeholder 9"/>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000">
                <a:latin typeface="Avenir Next LT Pro" panose="020B0504020202020204" pitchFamily="34" charset="0"/>
              </a:defRPr>
            </a:lvl1pPr>
          </a:lstStyle>
          <a:p>
            <a:fld id="{A16CFAD1-D197-4A88-B173-A6412E995EE5}" type="slidenum">
              <a:rPr lang="en-GB" smtClean="0"/>
              <a:pPr/>
              <a:t>‹nr.›</a:t>
            </a:fld>
            <a:endParaRPr lang="en-GB">
              <a:latin typeface="Avenir Next LT Pro" panose="020B0504020202020204" pitchFamily="34" charset="0"/>
            </a:endParaRPr>
          </a:p>
        </p:txBody>
      </p:sp>
      <p:sp>
        <p:nvSpPr>
          <p:cNvPr id="11" name="Footer Placeholder 10"/>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000">
                <a:latin typeface="Avenir Next LT Pro" panose="020B0504020202020204" pitchFamily="34" charset="0"/>
              </a:defRPr>
            </a:lvl1pPr>
          </a:lstStyle>
          <a:p>
            <a:endParaRPr lang="en-GB">
              <a:latin typeface="Avenir Next LT Pro" panose="020B0504020202020204" pitchFamily="34" charset="0"/>
            </a:endParaRPr>
          </a:p>
        </p:txBody>
      </p:sp>
      <p:sp>
        <p:nvSpPr>
          <p:cNvPr id="12" name="Slide Image Placeholder 11"/>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13" name="Header Placeholder 12"/>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000">
                <a:latin typeface="Avenir Next LT Pro" panose="020B0504020202020204" pitchFamily="34" charset="0"/>
              </a:defRPr>
            </a:lvl1pPr>
          </a:lstStyle>
          <a:p>
            <a:endParaRPr lang="en-GB">
              <a:latin typeface="Avenir Next LT Pro" panose="020B0504020202020204" pitchFamily="34" charset="0"/>
            </a:endParaRPr>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notesStyle>
    <a:lvl1pPr marL="180000" indent="-180000" algn="l" defTabSz="914400" rtl="0" eaLnBrk="1" latinLnBrk="0" hangingPunct="1">
      <a:buFont typeface="Arial" panose="020B0604020202020204" pitchFamily="34" charset="0"/>
      <a:buChar char="•"/>
      <a:defRPr sz="1200" kern="1200">
        <a:solidFill>
          <a:schemeClr val="tx1"/>
        </a:solidFill>
        <a:latin typeface="Avenir Next LT Pro" panose="020B0504020202020204" pitchFamily="34" charset="0"/>
        <a:ea typeface="+mn-ea"/>
        <a:cs typeface="+mn-cs"/>
      </a:defRPr>
    </a:lvl1pPr>
    <a:lvl2pPr marL="360000" indent="-180000" algn="l" defTabSz="914400" rtl="0" eaLnBrk="1" latinLnBrk="0" hangingPunct="1">
      <a:buFont typeface="Arial" panose="020B0604020202020204" pitchFamily="34" charset="0"/>
      <a:buChar char="•"/>
      <a:defRPr sz="1200" kern="1200">
        <a:solidFill>
          <a:schemeClr val="tx1"/>
        </a:solidFill>
        <a:latin typeface="Avenir Next LT Pro" panose="020B0504020202020204" pitchFamily="34" charset="0"/>
        <a:ea typeface="+mn-ea"/>
        <a:cs typeface="+mn-cs"/>
      </a:defRPr>
    </a:lvl2pPr>
    <a:lvl3pPr marL="91440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1371600"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1828800"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9705" indent="-179705">
              <a:buNone/>
            </a:pPr>
            <a:r>
              <a:rPr lang="en-US" dirty="0">
                <a:latin typeface="Calibri"/>
                <a:ea typeface="Calibri"/>
                <a:cs typeface="Calibri"/>
              </a:rPr>
              <a:t>Denne  </a:t>
            </a:r>
            <a:r>
              <a:rPr lang="en-US" dirty="0" err="1">
                <a:latin typeface="Calibri"/>
                <a:ea typeface="Calibri"/>
                <a:cs typeface="Calibri"/>
              </a:rPr>
              <a:t>powerpoint</a:t>
            </a:r>
            <a:r>
              <a:rPr lang="en-US" dirty="0">
                <a:latin typeface="Calibri"/>
                <a:ea typeface="Calibri"/>
                <a:cs typeface="Calibri"/>
              </a:rPr>
              <a:t> er </a:t>
            </a:r>
            <a:r>
              <a:rPr lang="en-US" dirty="0" err="1">
                <a:latin typeface="Calibri"/>
                <a:ea typeface="Calibri"/>
                <a:cs typeface="Calibri"/>
              </a:rPr>
              <a:t>udarbejdet</a:t>
            </a:r>
            <a:r>
              <a:rPr lang="en-US" dirty="0">
                <a:latin typeface="Calibri"/>
                <a:ea typeface="Calibri"/>
                <a:cs typeface="Calibri"/>
              </a:rPr>
              <a:t>, </a:t>
            </a:r>
            <a:r>
              <a:rPr lang="en-US" dirty="0" err="1">
                <a:latin typeface="Calibri"/>
                <a:ea typeface="Calibri"/>
                <a:cs typeface="Calibri"/>
              </a:rPr>
              <a:t>så</a:t>
            </a:r>
            <a:r>
              <a:rPr lang="en-US" dirty="0">
                <a:latin typeface="Calibri"/>
                <a:ea typeface="Calibri"/>
                <a:cs typeface="Calibri"/>
              </a:rPr>
              <a:t> du </a:t>
            </a:r>
            <a:r>
              <a:rPr lang="en-US" dirty="0" err="1">
                <a:latin typeface="Calibri"/>
                <a:ea typeface="Calibri"/>
                <a:cs typeface="Calibri"/>
              </a:rPr>
              <a:t>som</a:t>
            </a:r>
            <a:r>
              <a:rPr lang="en-US" dirty="0">
                <a:latin typeface="Calibri"/>
                <a:ea typeface="Calibri"/>
                <a:cs typeface="Calibri"/>
              </a:rPr>
              <a:t> </a:t>
            </a:r>
            <a:r>
              <a:rPr lang="en-US" dirty="0" err="1">
                <a:latin typeface="Calibri"/>
                <a:ea typeface="Calibri"/>
                <a:cs typeface="Calibri"/>
              </a:rPr>
              <a:t>tillidsvalgt</a:t>
            </a:r>
            <a:r>
              <a:rPr lang="en-US" dirty="0">
                <a:latin typeface="Calibri"/>
                <a:ea typeface="Calibri"/>
                <a:cs typeface="Calibri"/>
              </a:rPr>
              <a:t> </a:t>
            </a:r>
            <a:r>
              <a:rPr lang="en-US" dirty="0" err="1">
                <a:latin typeface="Calibri"/>
                <a:ea typeface="Calibri"/>
                <a:cs typeface="Calibri"/>
              </a:rPr>
              <a:t>kan</a:t>
            </a:r>
            <a:r>
              <a:rPr lang="en-US" dirty="0">
                <a:latin typeface="Calibri"/>
                <a:ea typeface="Calibri"/>
                <a:cs typeface="Calibri"/>
              </a:rPr>
              <a:t> </a:t>
            </a:r>
            <a:r>
              <a:rPr lang="en-US" dirty="0" err="1">
                <a:latin typeface="Calibri"/>
                <a:ea typeface="Calibri"/>
                <a:cs typeface="Calibri"/>
              </a:rPr>
              <a:t>præsentere</a:t>
            </a:r>
            <a:r>
              <a:rPr lang="en-US" dirty="0">
                <a:latin typeface="Calibri"/>
                <a:ea typeface="Calibri"/>
                <a:cs typeface="Calibri"/>
              </a:rPr>
              <a:t> det </a:t>
            </a:r>
            <a:r>
              <a:rPr lang="en-US" dirty="0" err="1">
                <a:latin typeface="Calibri"/>
                <a:ea typeface="Calibri"/>
                <a:cs typeface="Calibri"/>
              </a:rPr>
              <a:t>regionale</a:t>
            </a:r>
            <a:r>
              <a:rPr lang="en-US" dirty="0">
                <a:latin typeface="Calibri"/>
                <a:ea typeface="Calibri"/>
                <a:cs typeface="Calibri"/>
              </a:rPr>
              <a:t> </a:t>
            </a:r>
            <a:r>
              <a:rPr lang="en-US" dirty="0" err="1">
                <a:latin typeface="Calibri"/>
                <a:ea typeface="Calibri"/>
                <a:cs typeface="Calibri"/>
              </a:rPr>
              <a:t>overenskomstforlig</a:t>
            </a:r>
            <a:r>
              <a:rPr lang="en-US" dirty="0">
                <a:latin typeface="Calibri"/>
                <a:ea typeface="Calibri"/>
                <a:cs typeface="Calibri"/>
              </a:rPr>
              <a:t> for dine </a:t>
            </a:r>
            <a:r>
              <a:rPr lang="en-US" dirty="0" err="1">
                <a:latin typeface="Calibri"/>
                <a:ea typeface="Calibri"/>
                <a:cs typeface="Calibri"/>
              </a:rPr>
              <a:t>kollegaer</a:t>
            </a:r>
            <a:r>
              <a:rPr lang="en-US" dirty="0">
                <a:latin typeface="Calibri"/>
                <a:ea typeface="Calibri"/>
                <a:cs typeface="Calibri"/>
              </a:rPr>
              <a:t> </a:t>
            </a:r>
            <a:r>
              <a:rPr lang="en-US" dirty="0" err="1">
                <a:latin typeface="Calibri"/>
                <a:ea typeface="Calibri"/>
                <a:cs typeface="Calibri"/>
              </a:rPr>
              <a:t>og</a:t>
            </a:r>
            <a:r>
              <a:rPr lang="en-US" dirty="0">
                <a:latin typeface="Calibri"/>
                <a:ea typeface="Calibri"/>
                <a:cs typeface="Calibri"/>
              </a:rPr>
              <a:t> </a:t>
            </a:r>
            <a:r>
              <a:rPr lang="en-US" dirty="0" err="1">
                <a:latin typeface="Calibri"/>
                <a:ea typeface="Calibri"/>
                <a:cs typeface="Calibri"/>
              </a:rPr>
              <a:t>opfordre</a:t>
            </a:r>
            <a:r>
              <a:rPr lang="en-US" dirty="0">
                <a:latin typeface="Calibri"/>
                <a:ea typeface="Calibri"/>
                <a:cs typeface="Calibri"/>
              </a:rPr>
              <a:t> alle </a:t>
            </a:r>
            <a:r>
              <a:rPr lang="en-US" dirty="0" err="1">
                <a:latin typeface="Calibri"/>
                <a:ea typeface="Calibri"/>
                <a:cs typeface="Calibri"/>
              </a:rPr>
              <a:t>til</a:t>
            </a:r>
            <a:r>
              <a:rPr lang="en-US" dirty="0">
                <a:latin typeface="Calibri"/>
                <a:ea typeface="Calibri"/>
                <a:cs typeface="Calibri"/>
              </a:rPr>
              <a:t> at </a:t>
            </a:r>
            <a:r>
              <a:rPr lang="en-US" dirty="0" err="1">
                <a:latin typeface="Calibri"/>
                <a:ea typeface="Calibri"/>
                <a:cs typeface="Calibri"/>
              </a:rPr>
              <a:t>stemme</a:t>
            </a:r>
            <a:r>
              <a:rPr lang="en-US" dirty="0">
                <a:latin typeface="Calibri"/>
                <a:ea typeface="Calibri"/>
                <a:cs typeface="Calibri"/>
              </a:rPr>
              <a:t> om </a:t>
            </a:r>
            <a:r>
              <a:rPr lang="en-US" dirty="0" err="1">
                <a:latin typeface="Calibri"/>
                <a:ea typeface="Calibri"/>
                <a:cs typeface="Calibri"/>
              </a:rPr>
              <a:t>resultatet</a:t>
            </a:r>
            <a:r>
              <a:rPr lang="en-US" dirty="0">
                <a:latin typeface="Calibri"/>
                <a:ea typeface="Calibri"/>
                <a:cs typeface="Calibri"/>
              </a:rPr>
              <a:t> </a:t>
            </a:r>
            <a:r>
              <a:rPr lang="en-US" dirty="0" err="1">
                <a:latin typeface="Calibri"/>
                <a:ea typeface="Calibri"/>
                <a:cs typeface="Calibri"/>
              </a:rPr>
              <a:t>senest</a:t>
            </a:r>
            <a:r>
              <a:rPr lang="en-US" dirty="0">
                <a:latin typeface="Calibri"/>
                <a:ea typeface="Calibri"/>
                <a:cs typeface="Calibri"/>
              </a:rPr>
              <a:t> den 1. </a:t>
            </a:r>
            <a:r>
              <a:rPr lang="en-US" dirty="0" err="1">
                <a:latin typeface="Calibri"/>
                <a:ea typeface="Calibri"/>
                <a:cs typeface="Calibri"/>
              </a:rPr>
              <a:t>april</a:t>
            </a:r>
            <a:r>
              <a:rPr lang="en-US" dirty="0">
                <a:latin typeface="Calibri"/>
                <a:ea typeface="Calibri"/>
                <a:cs typeface="Calibri"/>
              </a:rPr>
              <a:t> 2026 </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1</a:t>
            </a:fld>
            <a:endParaRPr lang="en-GB">
              <a:latin typeface="Avenir Next LT Pro" panose="020B0504020202020204" pitchFamily="34" charset="0"/>
            </a:endParaRPr>
          </a:p>
        </p:txBody>
      </p:sp>
    </p:spTree>
    <p:extLst>
      <p:ext uri="{BB962C8B-B14F-4D97-AF65-F5344CB8AC3E}">
        <p14:creationId xmlns:p14="http://schemas.microsoft.com/office/powerpoint/2010/main" val="130809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36685B-FDD0-E42E-BCEB-CA05284FE420}"/>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C5B5A8AC-EE90-13A2-F2BA-EE6FA6E210E6}"/>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FC8F81B8-BE8B-9C9C-DD6C-E22F50DC9D1E}"/>
              </a:ext>
            </a:extLst>
          </p:cNvPr>
          <p:cNvSpPr>
            <a:spLocks noGrp="1"/>
          </p:cNvSpPr>
          <p:nvPr>
            <p:ph type="body" idx="1"/>
          </p:nvPr>
        </p:nvSpPr>
        <p:spPr/>
        <p:txBody>
          <a:bodyPr/>
          <a:lstStyle/>
          <a:p>
            <a:pPr marL="0" indent="0">
              <a:buNone/>
            </a:pPr>
            <a:r>
              <a:rPr lang="da-DK" b="1">
                <a:latin typeface="Avenir Next LT Pro"/>
              </a:rPr>
              <a:t>Talenoter:</a:t>
            </a:r>
            <a:endParaRPr lang="da-DK">
              <a:latin typeface="Avenir Next LT Pro"/>
            </a:endParaRPr>
          </a:p>
          <a:p>
            <a:pPr marL="179705" indent="-179705"/>
            <a:r>
              <a:rPr lang="da-DK">
                <a:latin typeface="Avenir Next LT Pro"/>
              </a:rPr>
              <a:t>Der er udsigt til forbedring af reallønnen i OK26-perioden, da forventningen til inflationen i perioden ligger på 4,40% </a:t>
            </a:r>
            <a:r>
              <a:rPr lang="da-DK"/>
              <a:t>ifølge Økonomisk Redegørelse</a:t>
            </a:r>
            <a:endParaRPr lang="en-US">
              <a:solidFill>
                <a:srgbClr val="444444"/>
              </a:solidFill>
              <a:latin typeface="Avenir Next LT Pro"/>
            </a:endParaRPr>
          </a:p>
          <a:p>
            <a:pPr marL="179705" indent="-179705"/>
            <a:r>
              <a:rPr lang="da-DK">
                <a:latin typeface="Avenir Next LT Pro"/>
              </a:rPr>
              <a:t>Den samlede økonomiske ramme er 9,09%. Hertil kommer 0,2% i en teknisk korrektion pga manglende indregning af fritvalgsindbetalinger på en del af det private arbejdsmarked. </a:t>
            </a:r>
            <a:endParaRPr lang="en-US">
              <a:solidFill>
                <a:srgbClr val="444444"/>
              </a:solidFill>
              <a:latin typeface="Avenir Next LT Pro"/>
            </a:endParaRPr>
          </a:p>
          <a:p>
            <a:pPr marL="179705" indent="-179705"/>
            <a:r>
              <a:rPr lang="da-DK">
                <a:latin typeface="Avenir Next LT Pro"/>
              </a:rPr>
              <a:t>Reguleringsordningen sørger for at de offentlige og private lønninger har en parallel udvikling. </a:t>
            </a:r>
            <a:endParaRPr lang="en-US">
              <a:solidFill>
                <a:srgbClr val="444444"/>
              </a:solidFill>
              <a:latin typeface="Avenir Next LT Pro"/>
            </a:endParaRPr>
          </a:p>
          <a:p>
            <a:pPr marL="179705" indent="-179705"/>
            <a:r>
              <a:rPr lang="da-DK">
                <a:latin typeface="Avenir Next LT Pro"/>
              </a:rPr>
              <a:t>Der er ligesom i kommunerne aftalt generelle lønstigninger på i alt 6,27% . (6,04% + teknisk korrektion 0,2% + reguleringsordning 0,03%)</a:t>
            </a:r>
            <a:endParaRPr lang="en-US">
              <a:solidFill>
                <a:srgbClr val="444444"/>
              </a:solidFill>
              <a:latin typeface="Avenir Next LT Pro"/>
            </a:endParaRPr>
          </a:p>
          <a:p>
            <a:pPr marL="179705" indent="-179705"/>
            <a:r>
              <a:rPr lang="da-DK">
                <a:latin typeface="Avenir Next LT Pro"/>
              </a:rPr>
              <a:t>Alle lønreguleringer 1. april og /eller 1. oktober. </a:t>
            </a:r>
          </a:p>
          <a:p>
            <a:pPr marL="179705" indent="-179705"/>
            <a:r>
              <a:rPr lang="da-DK">
                <a:latin typeface="Avenir Next LT Pro"/>
              </a:rPr>
              <a:t>Bæredygtig og fleksibel løndannelse (BFL) kommer fra løntrepartsaftalen fra december 2023. Stort pres fra arbejdsgiverne for et mere fleksibelt lønsystem, så løn i højere grad kan bruges som redskab til at tiltrække og fastholde medarbejdere lokalt (på områder hvor der er mangel på arbejdskraft). Ifm Løntrepartsaftalen blev der ekstraordinært afsat 1 mia. kr. til udmøntning i OK26 i kommuner og regioner til bæredygtig og fleksibel løndannelse, hvor Akademikerne får en lille del. </a:t>
            </a:r>
            <a:endParaRPr lang="da-DK">
              <a:solidFill>
                <a:srgbClr val="444444"/>
              </a:solidFill>
              <a:latin typeface="Avenir Next LT Pro"/>
            </a:endParaRPr>
          </a:p>
          <a:p>
            <a:pPr marL="179705" indent="-179705"/>
            <a:endParaRPr lang="da-DK" b="1">
              <a:solidFill>
                <a:srgbClr val="000000"/>
              </a:solidFill>
            </a:endParaRPr>
          </a:p>
          <a:p>
            <a:pPr marL="0" indent="0">
              <a:buNone/>
            </a:pPr>
            <a:endParaRPr lang="da-DK"/>
          </a:p>
        </p:txBody>
      </p:sp>
      <p:sp>
        <p:nvSpPr>
          <p:cNvPr id="4" name="Pladsholder til slidenummer 3">
            <a:extLst>
              <a:ext uri="{FF2B5EF4-FFF2-40B4-BE49-F238E27FC236}">
                <a16:creationId xmlns:a16="http://schemas.microsoft.com/office/drawing/2014/main" id="{C25C10E1-3EF7-BD7D-E927-86B069909817}"/>
              </a:ext>
            </a:extLst>
          </p:cNvPr>
          <p:cNvSpPr>
            <a:spLocks noGrp="1"/>
          </p:cNvSpPr>
          <p:nvPr>
            <p:ph type="sldNum" sz="quarter" idx="5"/>
          </p:nvPr>
        </p:nvSpPr>
        <p:spPr/>
        <p:txBody>
          <a:bodyPr/>
          <a:lstStyle/>
          <a:p>
            <a:fld id="{A16CFAD1-D197-4A88-B173-A6412E995EE5}" type="slidenum">
              <a:rPr lang="en-GB" smtClean="0"/>
              <a:pPr/>
              <a:t>2</a:t>
            </a:fld>
            <a:endParaRPr lang="en-GB">
              <a:latin typeface="Avenir Next LT Pro" panose="020B0504020202020204" pitchFamily="34" charset="0"/>
            </a:endParaRPr>
          </a:p>
        </p:txBody>
      </p:sp>
    </p:spTree>
    <p:extLst>
      <p:ext uri="{BB962C8B-B14F-4D97-AF65-F5344CB8AC3E}">
        <p14:creationId xmlns:p14="http://schemas.microsoft.com/office/powerpoint/2010/main" val="2981773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None/>
            </a:pPr>
            <a:r>
              <a:rPr lang="da-DK" b="1">
                <a:latin typeface="Avenir Next LT Pro"/>
              </a:rPr>
              <a:t>Talenoter:</a:t>
            </a:r>
            <a:endParaRPr lang="da-DK" b="1" dirty="0">
              <a:latin typeface="Avenir Next LT Pro"/>
            </a:endParaRPr>
          </a:p>
          <a:p>
            <a:pPr marL="179705" indent="-179705"/>
            <a:r>
              <a:rPr lang="da-DK">
                <a:latin typeface="Avenir Next LT Pro"/>
              </a:rPr>
              <a:t>Den nye </a:t>
            </a:r>
            <a:r>
              <a:rPr lang="da-DK" err="1">
                <a:latin typeface="Avenir Next LT Pro"/>
              </a:rPr>
              <a:t>fritvalgsordning</a:t>
            </a:r>
            <a:r>
              <a:rPr lang="da-DK">
                <a:latin typeface="Avenir Next LT Pro"/>
              </a:rPr>
              <a:t> skal i virkeligheden ses som to konti. </a:t>
            </a:r>
            <a:endParaRPr lang="en-US">
              <a:latin typeface="Avenir Next LT Pro"/>
            </a:endParaRPr>
          </a:p>
          <a:p>
            <a:pPr marL="359410" lvl="1" indent="-179705">
              <a:buFont typeface="Courier New" panose="020B0604020202020204" pitchFamily="34" charset="0"/>
              <a:buChar char="o"/>
            </a:pPr>
            <a:r>
              <a:rPr lang="da-DK">
                <a:latin typeface="Avenir Next LT Pro"/>
              </a:rPr>
              <a:t>En konto med frihedsrettigheder (fridage fra 6. ferieuge, fritvalgsdag, seniorfrihed )</a:t>
            </a:r>
            <a:endParaRPr lang="en-US">
              <a:latin typeface="Avenir Next LT Pro"/>
            </a:endParaRPr>
          </a:p>
          <a:p>
            <a:pPr marL="359410" lvl="1" indent="-179705">
              <a:buFont typeface="Courier New" panose="020B0604020202020204" pitchFamily="34" charset="0"/>
              <a:buChar char="o"/>
            </a:pPr>
            <a:r>
              <a:rPr lang="da-DK">
                <a:latin typeface="Avenir Next LT Pro"/>
              </a:rPr>
              <a:t>En konto med penge, som stammer fra ferietillæg, 6. ferieuge, seniorbonus og 1,85%-point nye midler, som er aftalt ved OK26.</a:t>
            </a:r>
            <a:endParaRPr lang="en-US">
              <a:latin typeface="Avenir Next LT Pro"/>
            </a:endParaRPr>
          </a:p>
          <a:p>
            <a:pPr marL="179705" indent="-179705"/>
            <a:r>
              <a:rPr lang="da-DK">
                <a:latin typeface="Avenir Next LT Pro"/>
              </a:rPr>
              <a:t>Nogle midler bliver overført til kontoen månedligt, mens andre midler (fra 6. ferieuge og seniormidler) bliver indsat på kontoen ved årets start.</a:t>
            </a:r>
          </a:p>
          <a:p>
            <a:pPr marL="179705" indent="-179705"/>
            <a:r>
              <a:rPr lang="da-DK"/>
              <a:t>Fridage, herunder den tidligere 6. ferieuge, holdes fremover uden løn, da midlerne ligger på fritvalgslønkontoen og kan hæves derfra.</a:t>
            </a:r>
            <a:endParaRPr lang="da-DK" dirty="0">
              <a:latin typeface="Avenir Next LT Pro"/>
            </a:endParaRPr>
          </a:p>
          <a:p>
            <a:pPr marL="179705" indent="-179705"/>
            <a:r>
              <a:rPr lang="da-DK">
                <a:latin typeface="Avenir Next LT Pro"/>
              </a:rPr>
              <a:t>I løbet af fritvalgsperioden kan medarbejderen vælge at få udbetalt et valgfrit beløb fra frivalgslønkontoen. Udbetaling er ikke afhængig af, at man holder en fridag.</a:t>
            </a:r>
          </a:p>
          <a:p>
            <a:pPr marL="179705" indent="-179705"/>
            <a:r>
              <a:rPr lang="da-DK">
                <a:latin typeface="Avenir Next LT Pro"/>
              </a:rPr>
              <a:t>Ubrugte penge på fritvalgslønkontoen udbetales ved årets slutning, så man kan ikke akkumulere penge over flere år.</a:t>
            </a:r>
          </a:p>
          <a:p>
            <a:pPr marL="179705" indent="-179705">
              <a:defRPr/>
            </a:pPr>
            <a:r>
              <a:rPr lang="da-DK">
                <a:latin typeface="Avenir Next LT Pro"/>
              </a:rPr>
              <a:t>Ordningen træder i kraft 1. januar 2028, og der udarbejdes en vejledning inden da.</a:t>
            </a:r>
          </a:p>
          <a:p>
            <a:endParaRPr lang="da-DK"/>
          </a:p>
          <a:p>
            <a:pPr marL="179705" indent="-179705"/>
            <a:r>
              <a:rPr lang="da-DK" b="1">
                <a:latin typeface="Avenir Next LT Pro"/>
              </a:rPr>
              <a:t>Baggrundsviden</a:t>
            </a:r>
            <a:r>
              <a:rPr lang="da-DK">
                <a:latin typeface="Avenir Next LT Pro"/>
              </a:rPr>
              <a:t>, hvis der spørges meget detaljeret til ordningen:</a:t>
            </a:r>
            <a:endParaRPr lang="da-DK"/>
          </a:p>
          <a:p>
            <a:pPr marL="359410" lvl="1" indent="-179705">
              <a:buFont typeface="Courier New" panose="020B0604020202020204" pitchFamily="34" charset="0"/>
              <a:buChar char="o"/>
            </a:pPr>
            <a:r>
              <a:rPr lang="da-DK">
                <a:latin typeface="Avenir Next LT Pro"/>
              </a:rPr>
              <a:t>Det er en helt ny ordning, og vi har fået rammerne.</a:t>
            </a:r>
            <a:endParaRPr lang="da-DK"/>
          </a:p>
          <a:p>
            <a:pPr marL="359410" lvl="1" indent="-179705">
              <a:buFont typeface="Courier New" panose="020B0604020202020204" pitchFamily="34" charset="0"/>
              <a:buChar char="o"/>
            </a:pPr>
            <a:r>
              <a:rPr lang="da-DK">
                <a:latin typeface="Avenir Next LT Pro"/>
              </a:rPr>
              <a:t>Der bliver udarbejdet vejledningsmateriale, så der bliver god tid tid til teknisk afklaring og vejledning</a:t>
            </a:r>
            <a:endParaRPr lang="da-DK"/>
          </a:p>
        </p:txBody>
      </p:sp>
      <p:sp>
        <p:nvSpPr>
          <p:cNvPr id="4" name="Pladsholder til slidenummer 3"/>
          <p:cNvSpPr>
            <a:spLocks noGrp="1"/>
          </p:cNvSpPr>
          <p:nvPr>
            <p:ph type="sldNum" sz="quarter" idx="5"/>
          </p:nvPr>
        </p:nvSpPr>
        <p:spPr/>
        <p:txBody>
          <a:bodyPr/>
          <a:lstStyle/>
          <a:p>
            <a:fld id="{A16CFAD1-D197-4A88-B173-A6412E995EE5}" type="slidenum">
              <a:rPr lang="en-GB" smtClean="0"/>
              <a:pPr/>
              <a:t>3</a:t>
            </a:fld>
            <a:endParaRPr lang="en-GB">
              <a:latin typeface="Avenir Next LT Pro" panose="020B0504020202020204" pitchFamily="34" charset="0"/>
            </a:endParaRPr>
          </a:p>
        </p:txBody>
      </p:sp>
    </p:spTree>
    <p:extLst>
      <p:ext uri="{BB962C8B-B14F-4D97-AF65-F5344CB8AC3E}">
        <p14:creationId xmlns:p14="http://schemas.microsoft.com/office/powerpoint/2010/main" val="9476109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None/>
            </a:pPr>
            <a:r>
              <a:rPr lang="da-DK" b="1">
                <a:latin typeface="Avenir Next LT Pro"/>
              </a:rPr>
              <a:t>Talenoter:</a:t>
            </a:r>
            <a:endParaRPr lang="da-DK" b="1" dirty="0">
              <a:latin typeface="Avenir Next LT Pro"/>
            </a:endParaRPr>
          </a:p>
          <a:p>
            <a:pPr marL="179705" indent="-179705"/>
            <a:r>
              <a:rPr lang="da-DK">
                <a:latin typeface="Avenir Next LT Pro"/>
              </a:rPr>
              <a:t>Alle fridage i fritvalgsordningen holdes uden løn, og man kan vælge at hæve et valgfrit beløb fra fritvalgslønkontoen.</a:t>
            </a:r>
            <a:endParaRPr lang="da-DK"/>
          </a:p>
          <a:p>
            <a:pPr marL="179705" indent="-179705"/>
            <a:r>
              <a:rPr lang="da-DK"/>
              <a:t>Den nye fritvalgsdag tildeles ansatte, der ikke har ret til omsorgsdage og/eller seniorfrihedn (dvs uafhængigt af alder)</a:t>
            </a:r>
            <a:endParaRPr lang="da-DK" dirty="0">
              <a:latin typeface="Avenir Next LT Pro"/>
            </a:endParaRPr>
          </a:p>
          <a:p>
            <a:pPr marL="179705" indent="-179705"/>
            <a:r>
              <a:rPr lang="da-DK">
                <a:latin typeface="Avenir Next LT Pro"/>
              </a:rPr>
              <a:t>2 ekstra seniordage</a:t>
            </a:r>
            <a:endParaRPr lang="da-DK" dirty="0">
              <a:latin typeface="Avenir Next LT Pro"/>
            </a:endParaRPr>
          </a:p>
          <a:p>
            <a:pPr marL="179705" indent="-179705"/>
            <a:r>
              <a:rPr lang="da-DK">
                <a:latin typeface="Avenir Next LT Pro"/>
              </a:rPr>
              <a:t>Hidtil har man optjent 6. ferieuge i et kalenderår fx 2025, og så kunne de afvikles fra 1.maj 2026 til 30. april 2027. </a:t>
            </a:r>
          </a:p>
          <a:p>
            <a:pPr marL="179705" indent="-179705"/>
            <a:r>
              <a:rPr lang="da-DK">
                <a:latin typeface="Avenir Next LT Pro"/>
              </a:rPr>
              <a:t>Fremover vil dage optjent i fx 2027 kunne holdes det efterfølgende kalenderår (1. januar 2028-31. december 2028).</a:t>
            </a:r>
            <a:endParaRPr lang="da-DK"/>
          </a:p>
          <a:p>
            <a:pPr marL="179705" indent="-179705"/>
            <a:endParaRPr lang="da-DK" dirty="0">
              <a:solidFill>
                <a:srgbClr val="000000"/>
              </a:solidFill>
              <a:latin typeface="Avenir Next LT Pro"/>
            </a:endParaRPr>
          </a:p>
          <a:p>
            <a:pPr marL="179705" indent="-179705"/>
            <a:r>
              <a:rPr lang="da-DK">
                <a:latin typeface="Avenir Next LT Pro"/>
              </a:rPr>
              <a:t>Efter aftale kan man have opsparet mere end 15 dage.</a:t>
            </a:r>
            <a:endParaRPr lang="da-DK">
              <a:solidFill>
                <a:srgbClr val="444444"/>
              </a:solidFill>
              <a:latin typeface="Avenir Next LT Pro"/>
            </a:endParaRPr>
          </a:p>
          <a:p>
            <a:pPr marL="179705" indent="-179705"/>
            <a:r>
              <a:rPr lang="da-DK">
                <a:latin typeface="Avenir Next LT Pro"/>
              </a:rPr>
              <a:t>Opsparingsordningen fra OK24 afskaffes - nu kan opsparing af frihed bestå af alle typer fridage. (</a:t>
            </a:r>
            <a:r>
              <a:rPr lang="da-DK"/>
              <a:t>Opsparingskonto ved pensionskasse eksisterer fortsat)</a:t>
            </a:r>
          </a:p>
          <a:p>
            <a:pPr marL="179705" indent="-179705"/>
            <a:endParaRPr lang="da-DK" dirty="0">
              <a:solidFill>
                <a:srgbClr val="000000"/>
              </a:solidFill>
              <a:latin typeface="Avenir Next LT Pro"/>
            </a:endParaRPr>
          </a:p>
          <a:p>
            <a:pPr marL="179705" indent="-179705"/>
            <a:endParaRPr lang="da-DK"/>
          </a:p>
          <a:p>
            <a:pPr marL="179705" indent="-179705"/>
            <a:r>
              <a:rPr lang="da-DK" b="1">
                <a:latin typeface="Avenir Next LT Pro"/>
              </a:rPr>
              <a:t>Baggrundsviden:</a:t>
            </a:r>
            <a:endParaRPr lang="en-US" b="1">
              <a:solidFill>
                <a:srgbClr val="444444"/>
              </a:solidFill>
              <a:latin typeface="Avenir Next LT Pro"/>
            </a:endParaRPr>
          </a:p>
          <a:p>
            <a:pPr marL="359410" lvl="1" indent="-179705">
              <a:buFont typeface="Courier New" panose="020B0604020202020204" pitchFamily="34" charset="0"/>
              <a:buChar char="o"/>
            </a:pPr>
            <a:r>
              <a:rPr lang="da-DK">
                <a:latin typeface="Avenir Next LT Pro"/>
              </a:rPr>
              <a:t>Der kommer en overgangsordning for afvikling af 6. ferieuge, indtil fritvalgsordningen er fuldt implementeret.</a:t>
            </a:r>
            <a:endParaRPr lang="da-DK"/>
          </a:p>
        </p:txBody>
      </p:sp>
      <p:sp>
        <p:nvSpPr>
          <p:cNvPr id="4" name="Pladsholder til slidenummer 3"/>
          <p:cNvSpPr>
            <a:spLocks noGrp="1"/>
          </p:cNvSpPr>
          <p:nvPr>
            <p:ph type="sldNum" sz="quarter" idx="5"/>
          </p:nvPr>
        </p:nvSpPr>
        <p:spPr/>
        <p:txBody>
          <a:bodyPr/>
          <a:lstStyle/>
          <a:p>
            <a:fld id="{A16CFAD1-D197-4A88-B173-A6412E995EE5}" type="slidenum">
              <a:rPr lang="en-GB" smtClean="0"/>
              <a:pPr/>
              <a:t>4</a:t>
            </a:fld>
            <a:endParaRPr lang="en-GB">
              <a:latin typeface="Avenir Next LT Pro" panose="020B0504020202020204" pitchFamily="34" charset="0"/>
            </a:endParaRPr>
          </a:p>
        </p:txBody>
      </p:sp>
    </p:spTree>
    <p:extLst>
      <p:ext uri="{BB962C8B-B14F-4D97-AF65-F5344CB8AC3E}">
        <p14:creationId xmlns:p14="http://schemas.microsoft.com/office/powerpoint/2010/main" val="16250045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None/>
            </a:pPr>
            <a:r>
              <a:rPr lang="da-DK" b="1">
                <a:latin typeface="Avenir Next LT Pro"/>
              </a:rPr>
              <a:t>Talenoter:</a:t>
            </a:r>
            <a:endParaRPr lang="da-DK" b="1" dirty="0">
              <a:latin typeface="Avenir Next LT Pro"/>
            </a:endParaRPr>
          </a:p>
          <a:p>
            <a:pPr marL="179705" indent="-179705"/>
            <a:r>
              <a:rPr lang="da-DK">
                <a:latin typeface="Avenir Next LT Pro"/>
              </a:rPr>
              <a:t>Frihed til at passe syge børn er stadig en mulighed, hvis tjenesten tillader det, det er ikke en ”hård” rettighed. Det var vigtig for forhandlerne at sikre, at frihed til pasning af syge børn var med </a:t>
            </a:r>
            <a:r>
              <a:rPr lang="da-DK" err="1">
                <a:latin typeface="Avenir Next LT Pro"/>
              </a:rPr>
              <a:t>lønret</a:t>
            </a:r>
            <a:r>
              <a:rPr lang="da-DK">
                <a:latin typeface="Avenir Next LT Pro"/>
              </a:rPr>
              <a:t>. </a:t>
            </a:r>
            <a:br>
              <a:rPr lang="da-DK" dirty="0">
                <a:latin typeface="Avenir Next LT Pro"/>
              </a:rPr>
            </a:br>
            <a:r>
              <a:rPr lang="da-DK">
                <a:latin typeface="Avenir Next LT Pro"/>
              </a:rPr>
              <a:t>(På det </a:t>
            </a:r>
            <a:r>
              <a:rPr lang="da-DK" u="sng">
                <a:latin typeface="Avenir Next LT Pro"/>
              </a:rPr>
              <a:t>private arbejdsmarked </a:t>
            </a:r>
            <a:r>
              <a:rPr lang="da-DK">
                <a:latin typeface="Avenir Next LT Pro"/>
              </a:rPr>
              <a:t>er frihed til pasning af syge børn efter dag 1 knyttet op på deres </a:t>
            </a:r>
            <a:r>
              <a:rPr lang="da-DK" err="1">
                <a:latin typeface="Avenir Next LT Pro"/>
              </a:rPr>
              <a:t>fritvalgsordning</a:t>
            </a:r>
            <a:r>
              <a:rPr lang="da-DK">
                <a:latin typeface="Avenir Next LT Pro"/>
              </a:rPr>
              <a:t>, så man har </a:t>
            </a:r>
            <a:r>
              <a:rPr lang="da-DK" u="sng">
                <a:latin typeface="Avenir Next LT Pro"/>
              </a:rPr>
              <a:t>ret</a:t>
            </a:r>
            <a:r>
              <a:rPr lang="da-DK" u="sng" dirty="0">
                <a:latin typeface="Avenir Next LT Pro"/>
              </a:rPr>
              <a:t> </a:t>
            </a:r>
            <a:r>
              <a:rPr lang="da-DK">
                <a:latin typeface="Avenir Next LT Pro"/>
              </a:rPr>
              <a:t>til at holde fri, men man skal</a:t>
            </a:r>
            <a:r>
              <a:rPr lang="da-DK" u="sng">
                <a:latin typeface="Avenir Next LT Pro"/>
              </a:rPr>
              <a:t> selv betale</a:t>
            </a:r>
            <a:r>
              <a:rPr lang="da-DK" b="1" dirty="0">
                <a:latin typeface="Avenir Next LT Pro"/>
              </a:rPr>
              <a:t> </a:t>
            </a:r>
            <a:r>
              <a:rPr lang="da-DK">
                <a:latin typeface="Avenir Next LT Pro"/>
              </a:rPr>
              <a:t>sin løn med fritvalgsmidler)</a:t>
            </a:r>
            <a:r>
              <a:rPr lang="da-DK" dirty="0">
                <a:latin typeface="Avenir Next LT Pro"/>
              </a:rPr>
              <a:t>.</a:t>
            </a:r>
            <a:endParaRPr lang="da-DK"/>
          </a:p>
          <a:p>
            <a:pPr marL="179705" indent="-179705"/>
            <a:r>
              <a:rPr lang="da-DK"/>
              <a:t>Der er indført er række forbedrede barselsrettigheder og andet fravær af familiemæssige årsager, bl.a.:</a:t>
            </a:r>
            <a:endParaRPr lang="da-DK">
              <a:solidFill>
                <a:srgbClr val="444444"/>
              </a:solidFill>
            </a:endParaRPr>
          </a:p>
          <a:p>
            <a:pPr marL="359410" lvl="1" indent="-179705">
              <a:buFont typeface="Courier New,monospace" panose="020B0604020202020204" pitchFamily="34" charset="0"/>
              <a:buChar char="o"/>
            </a:pPr>
            <a:r>
              <a:rPr lang="da-DK">
                <a:latin typeface="Avenir Next LT Pro"/>
              </a:rPr>
              <a:t>Forbedrede lønrettigheder for eneforældre med eneforældremyndighed</a:t>
            </a:r>
            <a:endParaRPr lang="da-DK">
              <a:solidFill>
                <a:srgbClr val="444444"/>
              </a:solidFill>
            </a:endParaRPr>
          </a:p>
          <a:p>
            <a:pPr marL="359410" lvl="1" indent="-179705">
              <a:buFont typeface="Courier New,monospace" panose="020B0604020202020204" pitchFamily="34" charset="0"/>
              <a:buChar char="o"/>
            </a:pPr>
            <a:r>
              <a:rPr lang="da-DK"/>
              <a:t>Lønret til sociale forældre og nærtstående familiemedlemmer både umiddelbart efter fødslen/modtagelsen (de første 10 uger) og også efter de første 10 uger.</a:t>
            </a:r>
            <a:endParaRPr lang="da-DK">
              <a:solidFill>
                <a:srgbClr val="444444"/>
              </a:solidFill>
            </a:endParaRPr>
          </a:p>
          <a:p>
            <a:pPr marL="359410" lvl="1" indent="-179705">
              <a:buFont typeface="Courier New,monospace" panose="020B0604020202020204" pitchFamily="34" charset="0"/>
              <a:buChar char="o"/>
            </a:pPr>
            <a:r>
              <a:rPr lang="da-DK"/>
              <a:t>Sorgorlov, op til 12 ugers lønnet orlov til den efterlevende forælder hvis den anden forælder dør inden barnet fylder 18 år. Denne forbedring træder i kraft når loven ”Sorgorlov til en efterlevende forælder til et mindreårigt barn” forventeligt træder i kraft 1. januar 2027.</a:t>
            </a:r>
          </a:p>
          <a:p>
            <a:pPr marL="0" indent="0">
              <a:buNone/>
            </a:pPr>
            <a:endParaRPr lang="da-DK" dirty="0">
              <a:latin typeface="Avenir Next LT Pro"/>
            </a:endParaRPr>
          </a:p>
          <a:p>
            <a:pPr marL="179705" indent="-179705"/>
            <a:endParaRPr lang="da-DK">
              <a:latin typeface="Avenir Next LT Pro"/>
            </a:endParaRPr>
          </a:p>
        </p:txBody>
      </p:sp>
      <p:sp>
        <p:nvSpPr>
          <p:cNvPr id="4" name="Pladsholder til slidenummer 3"/>
          <p:cNvSpPr>
            <a:spLocks noGrp="1"/>
          </p:cNvSpPr>
          <p:nvPr>
            <p:ph type="sldNum" sz="quarter" idx="5"/>
          </p:nvPr>
        </p:nvSpPr>
        <p:spPr/>
        <p:txBody>
          <a:bodyPr/>
          <a:lstStyle/>
          <a:p>
            <a:fld id="{A16CFAD1-D197-4A88-B173-A6412E995EE5}" type="slidenum">
              <a:rPr lang="en-GB" smtClean="0"/>
              <a:pPr/>
              <a:t>5</a:t>
            </a:fld>
            <a:endParaRPr lang="en-GB">
              <a:latin typeface="Avenir Next LT Pro" panose="020B0504020202020204" pitchFamily="34" charset="0"/>
            </a:endParaRPr>
          </a:p>
        </p:txBody>
      </p:sp>
    </p:spTree>
    <p:extLst>
      <p:ext uri="{BB962C8B-B14F-4D97-AF65-F5344CB8AC3E}">
        <p14:creationId xmlns:p14="http://schemas.microsoft.com/office/powerpoint/2010/main" val="3376903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None/>
            </a:pPr>
            <a:r>
              <a:rPr lang="da-DK" b="1">
                <a:latin typeface="Avenir Next LT Pro"/>
              </a:rPr>
              <a:t>Talenoter:</a:t>
            </a:r>
            <a:endParaRPr lang="da-DK" b="1" dirty="0">
              <a:latin typeface="Avenir Next LT Pro"/>
            </a:endParaRPr>
          </a:p>
          <a:p>
            <a:pPr marL="179705" indent="-179705"/>
            <a:r>
              <a:rPr lang="da-DK">
                <a:latin typeface="Avenir Next LT Pro"/>
              </a:rPr>
              <a:t>Aftale om trivsel og sundhed moderniseres og tilrettes iht. gældende regler og ny viden på området. Der er fokus på at arbejde med forebyggelses- og tilknytningsindsatser med fokus på medarbejdernes trivsel og sundhed </a:t>
            </a:r>
            <a:endParaRPr lang="en-US">
              <a:solidFill>
                <a:srgbClr val="444444"/>
              </a:solidFill>
              <a:latin typeface="Avenir Next LT Pro"/>
            </a:endParaRPr>
          </a:p>
          <a:p>
            <a:pPr marL="179705" indent="-179705"/>
            <a:r>
              <a:rPr lang="da-DK"/>
              <a:t>Parterne er også enige om at arbejde for en arbejdspladskultur med plads til medarbejdere i alle livsfaser</a:t>
            </a:r>
            <a:endParaRPr lang="en-US">
              <a:solidFill>
                <a:srgbClr val="444444"/>
              </a:solidFill>
            </a:endParaRPr>
          </a:p>
          <a:p>
            <a:pPr marL="179705" indent="-179705"/>
            <a:endParaRPr lang="da-DK" dirty="0">
              <a:latin typeface="Avenir Next LT Pro"/>
            </a:endParaRPr>
          </a:p>
          <a:p>
            <a:pPr marL="179705" indent="-179705"/>
            <a:r>
              <a:rPr lang="da-DK">
                <a:latin typeface="Avenir Next LT Pro"/>
              </a:rPr>
              <a:t>"Sammen om udvikling af de regionale arbejdspladser":</a:t>
            </a:r>
            <a:endParaRPr lang="da-DK"/>
          </a:p>
          <a:p>
            <a:pPr marL="359410" lvl="1" indent="-179705">
              <a:buFont typeface="Courier New" panose="020B0604020202020204" pitchFamily="34" charset="0"/>
              <a:buChar char="o"/>
            </a:pPr>
            <a:r>
              <a:rPr lang="da-DK">
                <a:latin typeface="Avenir Next LT Pro"/>
              </a:rPr>
              <a:t>Enighed om at arbejde med at styrke den tidlige og forebyggende indsat ift. at nedbringe arbejdsrelateret stress</a:t>
            </a:r>
            <a:endParaRPr lang="da-DK"/>
          </a:p>
          <a:p>
            <a:pPr marL="359410" lvl="1" indent="-179705">
              <a:buFont typeface="Courier New" panose="020B0604020202020204" pitchFamily="34" charset="0"/>
              <a:buChar char="o"/>
            </a:pPr>
            <a:r>
              <a:rPr lang="da-DK">
                <a:latin typeface="Avenir Next LT Pro"/>
              </a:rPr>
              <a:t>Understøtte udviklingen af en samlet arbejdspladskultur med plads til medarbejdere i alle livsfaser</a:t>
            </a:r>
            <a:endParaRPr lang="da-DK"/>
          </a:p>
        </p:txBody>
      </p:sp>
      <p:sp>
        <p:nvSpPr>
          <p:cNvPr id="4" name="Pladsholder til slidenummer 3"/>
          <p:cNvSpPr>
            <a:spLocks noGrp="1"/>
          </p:cNvSpPr>
          <p:nvPr>
            <p:ph type="sldNum" sz="quarter" idx="5"/>
          </p:nvPr>
        </p:nvSpPr>
        <p:spPr/>
        <p:txBody>
          <a:bodyPr/>
          <a:lstStyle/>
          <a:p>
            <a:fld id="{A16CFAD1-D197-4A88-B173-A6412E995EE5}" type="slidenum">
              <a:rPr lang="en-GB" smtClean="0"/>
              <a:pPr/>
              <a:t>6</a:t>
            </a:fld>
            <a:endParaRPr lang="en-GB">
              <a:latin typeface="Avenir Next LT Pro" panose="020B0504020202020204" pitchFamily="34" charset="0"/>
            </a:endParaRPr>
          </a:p>
        </p:txBody>
      </p:sp>
    </p:spTree>
    <p:extLst>
      <p:ext uri="{BB962C8B-B14F-4D97-AF65-F5344CB8AC3E}">
        <p14:creationId xmlns:p14="http://schemas.microsoft.com/office/powerpoint/2010/main" val="23235426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None/>
            </a:pPr>
            <a:r>
              <a:rPr lang="da-DK" b="1">
                <a:latin typeface="Avenir Next LT Pro"/>
              </a:rPr>
              <a:t>Talenoter:</a:t>
            </a:r>
            <a:endParaRPr lang="da-DK" b="1" dirty="0">
              <a:latin typeface="Avenir Next LT Pro"/>
            </a:endParaRPr>
          </a:p>
          <a:p>
            <a:pPr marL="179705" indent="-179705"/>
            <a:r>
              <a:rPr lang="da-DK">
                <a:latin typeface="Avenir Next LT Pro"/>
              </a:rPr>
              <a:t>Det var højt prioriteret hos arbejdsgiverne, at en større del af lønnen skulle forhandles lokalt. Fra DM’s side var ønsket at forbedre funktionaliteten i den lokale løndannelse, herunder særligt transparens om udmøntningen, bedre processer, bedre statistikgrundlag mm.</a:t>
            </a:r>
            <a:endParaRPr lang="da-DK"/>
          </a:p>
          <a:p>
            <a:pPr marL="179705" indent="-179705"/>
            <a:r>
              <a:rPr lang="da-DK"/>
              <a:t>Midlerne til lokalløn skal lægges oveni den løn, der allerede udmøntes lokalt, så forventningen er, at de nye midler øger lokallønsandelen.</a:t>
            </a:r>
          </a:p>
          <a:p>
            <a:pPr marL="179705" indent="-179705"/>
            <a:r>
              <a:rPr lang="da-DK">
                <a:latin typeface="Avenir Next LT Pro"/>
              </a:rPr>
              <a:t>Midlerne følges over tid: på baggrund af opgørelser fra Kommunernes og Regionernes Løndatakontor (KRL) vil de centrale parter følge og drøfte anvendelsen af lokal løndannelse, herunder udmøntningen af de særlige prioriterede midler fra den økonomiske ramme. Sker der en mindre lokal lønudvikling end forventet i overenskomstperioden , forhandler parterne denne udvikling ved OK29. Med andre ord ledelsen kan ikke bare sige, at de ikke har midler til at forhandle.</a:t>
            </a:r>
            <a:br>
              <a:rPr lang="da-DK" dirty="0">
                <a:latin typeface="Avenir Next LT Pro"/>
              </a:rPr>
            </a:br>
            <a:endParaRPr lang="da-DK">
              <a:latin typeface="Avenir Next LT Pro"/>
            </a:endParaRPr>
          </a:p>
          <a:p>
            <a:pPr marL="179705" indent="-179705"/>
            <a:r>
              <a:rPr lang="da-DK" b="1">
                <a:latin typeface="Avenir Next LT Pro"/>
              </a:rPr>
              <a:t>I regionerne præciseres</a:t>
            </a:r>
            <a:endParaRPr lang="da-DK">
              <a:latin typeface="Avenir Next LT Pro"/>
            </a:endParaRPr>
          </a:p>
          <a:p>
            <a:pPr marL="0" indent="0">
              <a:buNone/>
            </a:pPr>
            <a:r>
              <a:rPr lang="da-DK">
                <a:latin typeface="Avenir Next LT Pro"/>
              </a:rPr>
              <a:t>1.” Forhandlinger skal på arbejdsgivers foranledning finde sted mindst én gang årligt.” </a:t>
            </a:r>
          </a:p>
          <a:p>
            <a:pPr marL="0" indent="0">
              <a:buNone/>
            </a:pPr>
            <a:r>
              <a:rPr lang="da-DK">
                <a:latin typeface="Avenir Next LT Pro"/>
              </a:rPr>
              <a:t>2. ”Ledelsen skal tilvejebringe relevant </a:t>
            </a:r>
            <a:r>
              <a:rPr lang="da-DK" err="1">
                <a:latin typeface="Avenir Next LT Pro"/>
              </a:rPr>
              <a:t>lønstatistisk</a:t>
            </a:r>
            <a:r>
              <a:rPr lang="da-DK">
                <a:latin typeface="Avenir Next LT Pro"/>
              </a:rPr>
              <a:t> materiale forud for de lokale lønforhandlinger.”</a:t>
            </a:r>
          </a:p>
          <a:p>
            <a:pPr marL="0" indent="0">
              <a:buNone/>
            </a:pPr>
            <a:r>
              <a:rPr lang="da-DK">
                <a:latin typeface="Avenir Next LT Pro"/>
              </a:rPr>
              <a:t>3. ” Forud for ansættelse af en medarbejder udleverer arbejdsgiver relevante oplysninger, herunder navn og kontaktoplysninger, til den forhandlingsberettigede repræsentant. De lokale parter har et fælles ansvar for, at rekrutteringsforløb på de regionale arbejdspladser foregår på en hensigtsmæssig måde. Det indebærer f.eks., at arbejdsgiverne i tilpas tid inddrager de forhandlingsberettigede repræsentanter, og at de forhandlingsberettigede repræsentanter tilsvarende har et ansvar for at fremme ansættelsesprocessen mest muligt.”</a:t>
            </a:r>
          </a:p>
          <a:p>
            <a:pPr marL="179705" indent="-179705"/>
            <a:endParaRPr lang="da-DK"/>
          </a:p>
          <a:p>
            <a:pPr marL="179705" indent="-179705"/>
            <a:r>
              <a:rPr lang="en-US" b="1" dirty="0" err="1">
                <a:latin typeface="Avenir Next LT Pro"/>
              </a:rPr>
              <a:t>Særligt</a:t>
            </a:r>
            <a:r>
              <a:rPr lang="en-US" b="1" dirty="0">
                <a:latin typeface="Avenir Next LT Pro"/>
              </a:rPr>
              <a:t> for </a:t>
            </a:r>
            <a:r>
              <a:rPr lang="en-US" b="1" dirty="0" err="1">
                <a:latin typeface="Avenir Next LT Pro"/>
              </a:rPr>
              <a:t>chefer</a:t>
            </a:r>
            <a:br>
              <a:rPr lang="en-US" b="1" dirty="0"/>
            </a:br>
            <a:r>
              <a:rPr lang="en-US" b="1" dirty="0">
                <a:latin typeface="Avenir Next LT Pro"/>
              </a:rPr>
              <a:t> </a:t>
            </a:r>
            <a:r>
              <a:rPr lang="en-US" dirty="0">
                <a:latin typeface="Avenir Next LT Pro"/>
              </a:rPr>
              <a:t>Der </a:t>
            </a:r>
            <a:r>
              <a:rPr lang="en-US" dirty="0" err="1">
                <a:latin typeface="Avenir Next LT Pro"/>
              </a:rPr>
              <a:t>afsættes</a:t>
            </a:r>
            <a:r>
              <a:rPr lang="en-US" dirty="0">
                <a:latin typeface="Avenir Next LT Pro"/>
              </a:rPr>
              <a:t> 2% </a:t>
            </a:r>
            <a:r>
              <a:rPr lang="en-US" dirty="0" err="1">
                <a:latin typeface="Avenir Next LT Pro"/>
              </a:rPr>
              <a:t>af</a:t>
            </a:r>
            <a:r>
              <a:rPr lang="en-US" dirty="0">
                <a:latin typeface="Avenir Next LT Pro"/>
              </a:rPr>
              <a:t> </a:t>
            </a:r>
            <a:r>
              <a:rPr lang="en-US" dirty="0" err="1">
                <a:latin typeface="Avenir Next LT Pro"/>
              </a:rPr>
              <a:t>lønsummen</a:t>
            </a:r>
            <a:r>
              <a:rPr lang="en-US" dirty="0">
                <a:latin typeface="Avenir Next LT Pro"/>
              </a:rPr>
              <a:t> </a:t>
            </a:r>
            <a:r>
              <a:rPr lang="en-US" dirty="0" err="1">
                <a:latin typeface="Avenir Next LT Pro"/>
              </a:rPr>
              <a:t>til</a:t>
            </a:r>
            <a:r>
              <a:rPr lang="en-US" dirty="0">
                <a:latin typeface="Avenir Next LT Pro"/>
              </a:rPr>
              <a:t> </a:t>
            </a:r>
            <a:r>
              <a:rPr lang="en-US" dirty="0" err="1">
                <a:latin typeface="Avenir Next LT Pro"/>
              </a:rPr>
              <a:t>aftalefornyelse</a:t>
            </a:r>
            <a:r>
              <a:rPr lang="en-US" dirty="0">
                <a:latin typeface="Avenir Next LT Pro"/>
              </a:rPr>
              <a:t> for de </a:t>
            </a:r>
            <a:r>
              <a:rPr lang="en-US" dirty="0" err="1">
                <a:latin typeface="Avenir Next LT Pro"/>
              </a:rPr>
              <a:t>regionale</a:t>
            </a:r>
            <a:r>
              <a:rPr lang="en-US" dirty="0">
                <a:latin typeface="Avenir Next LT Pro"/>
              </a:rPr>
              <a:t> </a:t>
            </a:r>
            <a:r>
              <a:rPr lang="en-US" dirty="0" err="1">
                <a:latin typeface="Avenir Next LT Pro"/>
              </a:rPr>
              <a:t>chefer</a:t>
            </a:r>
            <a:r>
              <a:rPr lang="en-US" dirty="0">
                <a:latin typeface="Avenir Next LT Pro"/>
              </a:rPr>
              <a:t>. </a:t>
            </a:r>
            <a:r>
              <a:rPr lang="en-US" dirty="0" err="1">
                <a:latin typeface="Avenir Next LT Pro"/>
              </a:rPr>
              <a:t>Eventuelle</a:t>
            </a:r>
            <a:r>
              <a:rPr lang="en-US" dirty="0">
                <a:latin typeface="Avenir Next LT Pro"/>
              </a:rPr>
              <a:t> </a:t>
            </a:r>
            <a:r>
              <a:rPr lang="en-US" dirty="0" err="1">
                <a:latin typeface="Avenir Next LT Pro"/>
              </a:rPr>
              <a:t>lønforbedringer</a:t>
            </a:r>
            <a:r>
              <a:rPr lang="en-US" dirty="0">
                <a:latin typeface="Avenir Next LT Pro"/>
              </a:rPr>
              <a:t> </a:t>
            </a:r>
            <a:r>
              <a:rPr lang="en-US" dirty="0" err="1">
                <a:latin typeface="Avenir Next LT Pro"/>
              </a:rPr>
              <a:t>udmøntes</a:t>
            </a:r>
            <a:r>
              <a:rPr lang="en-US" dirty="0">
                <a:latin typeface="Avenir Next LT Pro"/>
              </a:rPr>
              <a:t> pr. 1. </a:t>
            </a:r>
            <a:r>
              <a:rPr lang="en-US" dirty="0" err="1">
                <a:latin typeface="Avenir Next LT Pro"/>
              </a:rPr>
              <a:t>april</a:t>
            </a:r>
            <a:r>
              <a:rPr lang="en-US" dirty="0">
                <a:latin typeface="Avenir Next LT Pro"/>
              </a:rPr>
              <a:t> 2027.</a:t>
            </a:r>
            <a:endParaRPr lang="da-DK" dirty="0">
              <a:latin typeface="Avenir Next LT Pro"/>
            </a:endParaRPr>
          </a:p>
        </p:txBody>
      </p:sp>
      <p:sp>
        <p:nvSpPr>
          <p:cNvPr id="4" name="Pladsholder til slidenummer 3"/>
          <p:cNvSpPr>
            <a:spLocks noGrp="1"/>
          </p:cNvSpPr>
          <p:nvPr>
            <p:ph type="sldNum" sz="quarter" idx="5"/>
          </p:nvPr>
        </p:nvSpPr>
        <p:spPr/>
        <p:txBody>
          <a:bodyPr/>
          <a:lstStyle/>
          <a:p>
            <a:fld id="{A16CFAD1-D197-4A88-B173-A6412E995EE5}" type="slidenum">
              <a:rPr lang="en-GB" smtClean="0"/>
              <a:pPr/>
              <a:t>7</a:t>
            </a:fld>
            <a:endParaRPr lang="en-GB">
              <a:latin typeface="Avenir Next LT Pro" panose="020B0504020202020204" pitchFamily="34" charset="0"/>
            </a:endParaRPr>
          </a:p>
        </p:txBody>
      </p:sp>
    </p:spTree>
    <p:extLst>
      <p:ext uri="{BB962C8B-B14F-4D97-AF65-F5344CB8AC3E}">
        <p14:creationId xmlns:p14="http://schemas.microsoft.com/office/powerpoint/2010/main" val="31639258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740E3A-9BE1-FD7E-86D1-9C25F1A0E7F2}"/>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ECBEC5DF-1DED-1D33-76AB-461BBDBA760E}"/>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A38D576B-66D5-A25E-E979-7592D9C19886}"/>
              </a:ext>
            </a:extLst>
          </p:cNvPr>
          <p:cNvSpPr>
            <a:spLocks noGrp="1"/>
          </p:cNvSpPr>
          <p:nvPr>
            <p:ph type="body" idx="1"/>
          </p:nvPr>
        </p:nvSpPr>
        <p:spPr/>
        <p:txBody>
          <a:bodyPr/>
          <a:lstStyle/>
          <a:p>
            <a:pPr marL="179705" indent="-179705"/>
            <a:r>
              <a:rPr lang="da-DK">
                <a:latin typeface="Avenir Next LT Pro"/>
              </a:rPr>
              <a:t>DM's Hovedbestyrelse anbefaler et JA til OK26, men valget er dit – det vigtigste er, at du stemmer</a:t>
            </a:r>
          </a:p>
          <a:p>
            <a:pPr marL="179705" indent="-179705"/>
            <a:endParaRPr lang="da-DK" dirty="0">
              <a:latin typeface="Avenir Next LT Pro"/>
            </a:endParaRPr>
          </a:p>
          <a:p>
            <a:pPr marL="179705" indent="-179705"/>
            <a:r>
              <a:rPr lang="da-DK">
                <a:latin typeface="Avenir Next LT Pro"/>
              </a:rPr>
              <a:t>Ved OK26 er DM gået til overenskomstforhandlingerne med en klar prioritering om at sikre medlemmerne en mærkbar reallønsudvikling og et mål om at trække arbejdslivet i en mere bæredygtig og fleksibel retning </a:t>
            </a:r>
            <a:endParaRPr lang="da-DK" dirty="0">
              <a:latin typeface="Avenir Next LT Pro"/>
            </a:endParaRPr>
          </a:p>
          <a:p>
            <a:pPr marL="179705" indent="-179705"/>
            <a:r>
              <a:rPr lang="da-DK">
                <a:latin typeface="Avenir Next LT Pro"/>
              </a:rPr>
              <a:t>Hovedbestyrelsen i DM vurderer, at OK26-resultaterne samlet set giver god værdi for medlemmerne og indeholder tydelige resultater i overensstemmelse med medlemmerne prioriteringer (lønudvikling, fleksibilitet i arbejdslivet og bedre balance mellem arbejdsliv og privatliv).</a:t>
            </a:r>
          </a:p>
        </p:txBody>
      </p:sp>
      <p:sp>
        <p:nvSpPr>
          <p:cNvPr id="4" name="Pladsholder til slidenummer 3">
            <a:extLst>
              <a:ext uri="{FF2B5EF4-FFF2-40B4-BE49-F238E27FC236}">
                <a16:creationId xmlns:a16="http://schemas.microsoft.com/office/drawing/2014/main" id="{695C599A-2672-2386-72E7-5F0E1D55A4BA}"/>
              </a:ext>
            </a:extLst>
          </p:cNvPr>
          <p:cNvSpPr>
            <a:spLocks noGrp="1"/>
          </p:cNvSpPr>
          <p:nvPr>
            <p:ph type="sldNum" sz="quarter" idx="5"/>
          </p:nvPr>
        </p:nvSpPr>
        <p:spPr/>
        <p:txBody>
          <a:bodyPr/>
          <a:lstStyle/>
          <a:p>
            <a:fld id="{A16CFAD1-D197-4A88-B173-A6412E995EE5}" type="slidenum">
              <a:rPr lang="en-GB" smtClean="0"/>
              <a:pPr/>
              <a:t>8</a:t>
            </a:fld>
            <a:endParaRPr lang="en-GB">
              <a:latin typeface="Avenir Next LT Pro" panose="020B0504020202020204" pitchFamily="34" charset="0"/>
            </a:endParaRPr>
          </a:p>
        </p:txBody>
      </p:sp>
    </p:spTree>
    <p:extLst>
      <p:ext uri="{BB962C8B-B14F-4D97-AF65-F5344CB8AC3E}">
        <p14:creationId xmlns:p14="http://schemas.microsoft.com/office/powerpoint/2010/main" val="41826415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A">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B281D2A-6103-4FE6-96B3-5B8EE4A56D80}"/>
              </a:ext>
            </a:extLst>
          </p:cNvPr>
          <p:cNvSpPr/>
          <p:nvPr userDrawn="1"/>
        </p:nvSpPr>
        <p:spPr bwMode="ltGray">
          <a:xfrm>
            <a:off x="0" y="0"/>
            <a:ext cx="4533900" cy="687686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 name="Title 1"/>
          <p:cNvSpPr>
            <a:spLocks noGrp="1"/>
          </p:cNvSpPr>
          <p:nvPr>
            <p:ph type="ctrTitle" hasCustomPrompt="1"/>
          </p:nvPr>
        </p:nvSpPr>
        <p:spPr>
          <a:xfrm>
            <a:off x="0" y="2311399"/>
            <a:ext cx="7586663" cy="4565461"/>
          </a:xfrm>
          <a:solidFill>
            <a:schemeClr val="accent4"/>
          </a:solidFill>
        </p:spPr>
        <p:txBody>
          <a:bodyPr lIns="540000" tIns="540000" rIns="540000" bIns="540000" anchor="ctr" anchorCtr="0"/>
          <a:lstStyle>
            <a:lvl1pPr algn="l">
              <a:defRPr sz="4000"/>
            </a:lvl1pPr>
          </a:lstStyle>
          <a:p>
            <a:r>
              <a:rPr lang="da-DK"/>
              <a:t>Klik for at tilføje titel</a:t>
            </a:r>
          </a:p>
        </p:txBody>
      </p:sp>
      <p:sp>
        <p:nvSpPr>
          <p:cNvPr id="7" name="Date Placeholder 6">
            <a:extLst>
              <a:ext uri="{FF2B5EF4-FFF2-40B4-BE49-F238E27FC236}">
                <a16:creationId xmlns:a16="http://schemas.microsoft.com/office/drawing/2014/main" id="{CBA17B31-6DBC-46E7-9036-7C3041DA54A9}"/>
              </a:ext>
            </a:extLst>
          </p:cNvPr>
          <p:cNvSpPr>
            <a:spLocks noGrp="1"/>
          </p:cNvSpPr>
          <p:nvPr>
            <p:ph type="dt" sz="half" idx="10"/>
          </p:nvPr>
        </p:nvSpPr>
        <p:spPr>
          <a:xfrm>
            <a:off x="360000" y="6033600"/>
            <a:ext cx="5544000" cy="468000"/>
          </a:xfrm>
        </p:spPr>
        <p:txBody>
          <a:bodyPr anchor="b" anchorCtr="0"/>
          <a:lstStyle>
            <a:lvl1pPr>
              <a:defRPr sz="1100">
                <a:solidFill>
                  <a:schemeClr val="tx1"/>
                </a:solidFill>
              </a:defRPr>
            </a:lvl1pPr>
          </a:lstStyle>
          <a:p>
            <a:fld id="{64CEE0F2-B3B6-4D09-B7B6-541DAA206A45}" type="datetime2">
              <a:rPr lang="da-DK" smtClean="0"/>
              <a:t>9. marts 2026</a:t>
            </a:fld>
            <a:endParaRPr lang="da-DK" sz="1100"/>
          </a:p>
        </p:txBody>
      </p:sp>
      <p:sp>
        <p:nvSpPr>
          <p:cNvPr id="8" name="Footer Placeholder 7">
            <a:extLst>
              <a:ext uri="{FF2B5EF4-FFF2-40B4-BE49-F238E27FC236}">
                <a16:creationId xmlns:a16="http://schemas.microsoft.com/office/drawing/2014/main" id="{1883084E-2481-4E6B-8DE9-0CFD902BC8B0}"/>
              </a:ext>
            </a:extLst>
          </p:cNvPr>
          <p:cNvSpPr>
            <a:spLocks noGrp="1"/>
          </p:cNvSpPr>
          <p:nvPr>
            <p:ph type="ftr" sz="quarter" idx="11"/>
          </p:nvPr>
        </p:nvSpPr>
        <p:spPr>
          <a:xfrm>
            <a:off x="0" y="6876000"/>
            <a:ext cx="0" cy="0"/>
          </a:xfrm>
        </p:spPr>
        <p:txBody>
          <a:bodyPr/>
          <a:lstStyle>
            <a:lvl1pPr>
              <a:defRPr>
                <a:noFill/>
              </a:defRPr>
            </a:lvl1pPr>
          </a:lstStyle>
          <a:p>
            <a:endParaRPr lang="da-DK">
              <a:noFill/>
            </a:endParaRPr>
          </a:p>
        </p:txBody>
      </p:sp>
      <p:sp>
        <p:nvSpPr>
          <p:cNvPr id="9" name="Slide Number Placeholder 8">
            <a:extLst>
              <a:ext uri="{FF2B5EF4-FFF2-40B4-BE49-F238E27FC236}">
                <a16:creationId xmlns:a16="http://schemas.microsoft.com/office/drawing/2014/main" id="{258BF60F-0548-40B3-9532-B1BC93DE7294}"/>
              </a:ext>
            </a:extLst>
          </p:cNvPr>
          <p:cNvSpPr>
            <a:spLocks noGrp="1"/>
          </p:cNvSpPr>
          <p:nvPr>
            <p:ph type="sldNum" sz="quarter" idx="12"/>
          </p:nvPr>
        </p:nvSpPr>
        <p:spPr>
          <a:xfrm>
            <a:off x="0" y="6876000"/>
            <a:ext cx="0" cy="0"/>
          </a:xfrm>
        </p:spPr>
        <p:txBody>
          <a:bodyPr/>
          <a:lstStyle>
            <a:lvl1pPr>
              <a:defRPr>
                <a:noFill/>
              </a:defRPr>
            </a:lvl1pPr>
          </a:lstStyle>
          <a:p>
            <a:fld id="{23AA811B-2EBD-4900-905E-5BE206449611}" type="slidenum">
              <a:rPr lang="da-DK" smtClean="0"/>
              <a:pPr/>
              <a:t>‹nr.›</a:t>
            </a:fld>
            <a:endParaRPr lang="da-DK"/>
          </a:p>
        </p:txBody>
      </p:sp>
      <p:sp>
        <p:nvSpPr>
          <p:cNvPr id="3" name="Picture Placeholder 12">
            <a:extLst>
              <a:ext uri="{FF2B5EF4-FFF2-40B4-BE49-F238E27FC236}">
                <a16:creationId xmlns:a16="http://schemas.microsoft.com/office/drawing/2014/main" id="{2107BE4D-F253-57E5-B607-E0BC2B4E457B}"/>
              </a:ext>
            </a:extLst>
          </p:cNvPr>
          <p:cNvSpPr>
            <a:spLocks noGrp="1"/>
          </p:cNvSpPr>
          <p:nvPr>
            <p:ph type="pic" sz="quarter" idx="14" hasCustomPrompt="1"/>
          </p:nvPr>
        </p:nvSpPr>
        <p:spPr>
          <a:xfrm>
            <a:off x="4533900" y="0"/>
            <a:ext cx="7658100" cy="6858000"/>
          </a:xfrm>
          <a:custGeom>
            <a:avLst/>
            <a:gdLst>
              <a:gd name="connsiteX0" fmla="*/ 0 w 7658100"/>
              <a:gd name="connsiteY0" fmla="*/ 0 h 6858000"/>
              <a:gd name="connsiteX1" fmla="*/ 7658100 w 7658100"/>
              <a:gd name="connsiteY1" fmla="*/ 0 h 6858000"/>
              <a:gd name="connsiteX2" fmla="*/ 7658100 w 7658100"/>
              <a:gd name="connsiteY2" fmla="*/ 6858000 h 6858000"/>
              <a:gd name="connsiteX3" fmla="*/ 3052605 w 7658100"/>
              <a:gd name="connsiteY3" fmla="*/ 6858000 h 6858000"/>
              <a:gd name="connsiteX4" fmla="*/ 3052605 w 7658100"/>
              <a:gd name="connsiteY4" fmla="*/ 2310835 h 6858000"/>
              <a:gd name="connsiteX5" fmla="*/ 0 w 7658100"/>
              <a:gd name="connsiteY5" fmla="*/ 231083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58100" h="6858000">
                <a:moveTo>
                  <a:pt x="0" y="0"/>
                </a:moveTo>
                <a:lnTo>
                  <a:pt x="7658100" y="0"/>
                </a:lnTo>
                <a:lnTo>
                  <a:pt x="7658100" y="6858000"/>
                </a:lnTo>
                <a:lnTo>
                  <a:pt x="3052605" y="6858000"/>
                </a:lnTo>
                <a:lnTo>
                  <a:pt x="3052605" y="2310835"/>
                </a:lnTo>
                <a:lnTo>
                  <a:pt x="0" y="2310835"/>
                </a:lnTo>
                <a:close/>
              </a:path>
            </a:pathLst>
          </a:custGeom>
          <a:blipFill>
            <a:blip r:embed="rId2"/>
            <a:srcRect/>
            <a:stretch>
              <a:fillRect l="-17069" r="-17069"/>
            </a:stretch>
          </a:blipFill>
        </p:spPr>
        <p:txBody>
          <a:bodyPr wrap="square" tIns="72000" bIns="0" anchor="t" anchorCtr="0">
            <a:noAutofit/>
          </a:bodyPr>
          <a:lstStyle>
            <a:lvl1pPr algn="ctr">
              <a:buNone/>
              <a:defRPr sz="1200">
                <a:solidFill>
                  <a:schemeClr val="bg1"/>
                </a:solidFill>
              </a:defRPr>
            </a:lvl1pPr>
          </a:lstStyle>
          <a:p>
            <a:r>
              <a:rPr lang="da-DK"/>
              <a:t>Klik på ikonet for at tilføje billede</a:t>
            </a:r>
          </a:p>
        </p:txBody>
      </p:sp>
      <p:pic>
        <p:nvPicPr>
          <p:cNvPr id="20" name="Graphic 19">
            <a:extLst>
              <a:ext uri="{FF2B5EF4-FFF2-40B4-BE49-F238E27FC236}">
                <a16:creationId xmlns:a16="http://schemas.microsoft.com/office/drawing/2014/main" id="{2DAFCA29-0CA8-4061-94E7-AA1F3C1968B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1950" y="368367"/>
            <a:ext cx="196271" cy="393235"/>
          </a:xfrm>
          <a:prstGeom prst="rect">
            <a:avLst/>
          </a:prstGeom>
        </p:spPr>
      </p:pic>
    </p:spTree>
    <p:extLst>
      <p:ext uri="{BB962C8B-B14F-4D97-AF65-F5344CB8AC3E}">
        <p14:creationId xmlns:p14="http://schemas.microsoft.com/office/powerpoint/2010/main" val="270691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dhold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0000" y="802800"/>
            <a:ext cx="11473200" cy="1274400"/>
          </a:xfrm>
        </p:spPr>
        <p:txBody>
          <a:bodyPr/>
          <a:lstStyle>
            <a:lvl1pPr>
              <a:defRPr/>
            </a:lvl1pPr>
          </a:lstStyle>
          <a:p>
            <a:r>
              <a:rPr lang="da-DK" noProof="0"/>
              <a:t>Klik for at tilføje titel</a:t>
            </a:r>
          </a:p>
        </p:txBody>
      </p:sp>
      <p:sp>
        <p:nvSpPr>
          <p:cNvPr id="3" name="Content Placeholder 2"/>
          <p:cNvSpPr>
            <a:spLocks noGrp="1"/>
          </p:cNvSpPr>
          <p:nvPr>
            <p:ph idx="1" hasCustomPrompt="1"/>
          </p:nvPr>
        </p:nvSpPr>
        <p:spPr>
          <a:xfrm>
            <a:off x="360000" y="2080799"/>
            <a:ext cx="7526700" cy="4056475"/>
          </a:xfrm>
        </p:spPr>
        <p:txBody>
          <a:bodyPr/>
          <a:lstStyle>
            <a:lvl1pPr>
              <a:defRPr/>
            </a:lvl1pPr>
          </a:lstStyle>
          <a:p>
            <a:pPr lvl="0"/>
            <a:r>
              <a:rPr lang="da-DK" noProof="0"/>
              <a:t>Klik for at tilføje tekst</a:t>
            </a:r>
          </a:p>
          <a:p>
            <a:pPr lvl="1"/>
            <a:r>
              <a:rPr lang="da-DK"/>
              <a:t>Andet niveau</a:t>
            </a:r>
          </a:p>
          <a:p>
            <a:pPr lvl="2"/>
            <a:r>
              <a:rPr lang="da-DK"/>
              <a:t>Tredje niveau</a:t>
            </a:r>
          </a:p>
          <a:p>
            <a:pPr lvl="3"/>
            <a:r>
              <a:rPr lang="da-DK"/>
              <a:t>Fjerde niveau</a:t>
            </a:r>
          </a:p>
          <a:p>
            <a:pPr lvl="4"/>
            <a:r>
              <a:rPr lang="da-DK"/>
              <a:t>Femte niveau</a:t>
            </a:r>
            <a:endParaRPr lang="da-DK" noProof="0"/>
          </a:p>
        </p:txBody>
      </p:sp>
      <p:sp>
        <p:nvSpPr>
          <p:cNvPr id="5" name="Text Placeholder 4">
            <a:extLst>
              <a:ext uri="{FF2B5EF4-FFF2-40B4-BE49-F238E27FC236}">
                <a16:creationId xmlns:a16="http://schemas.microsoft.com/office/drawing/2014/main" id="{2C445096-26DF-41F4-844B-CC7244D3C9E6}"/>
              </a:ext>
            </a:extLst>
          </p:cNvPr>
          <p:cNvSpPr>
            <a:spLocks noGrp="1"/>
          </p:cNvSpPr>
          <p:nvPr>
            <p:ph type="body" sz="quarter" idx="13" hasCustomPrompt="1"/>
          </p:nvPr>
        </p:nvSpPr>
        <p:spPr>
          <a:xfrm>
            <a:off x="360000" y="6138000"/>
            <a:ext cx="11473200" cy="360000"/>
          </a:xfrm>
        </p:spPr>
        <p:txBody>
          <a:bodyPr anchor="b"/>
          <a:lstStyle>
            <a:lvl1pPr>
              <a:buNone/>
              <a:defRPr sz="1000" i="1"/>
            </a:lvl1pPr>
          </a:lstStyle>
          <a:p>
            <a:pPr lvl="0"/>
            <a:r>
              <a:rPr lang="da-DK"/>
              <a:t>Indsæt noter</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6862F9A3-A717-469D-92E6-118D5CB7A0D2}" type="datetime2">
              <a:rPr lang="da-DK" smtClean="0"/>
              <a:t>9. marts 2026</a:t>
            </a:fld>
            <a:endParaRPr lang="da-DK"/>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da-DK"/>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da-DK" smtClean="0"/>
              <a:t>‹nr.›</a:t>
            </a:fld>
            <a:endParaRPr lang="da-DK"/>
          </a:p>
        </p:txBody>
      </p:sp>
    </p:spTree>
    <p:extLst>
      <p:ext uri="{BB962C8B-B14F-4D97-AF65-F5344CB8AC3E}">
        <p14:creationId xmlns:p14="http://schemas.microsoft.com/office/powerpoint/2010/main" val="2731011111"/>
      </p:ext>
    </p:extLst>
  </p:cSld>
  <p:clrMapOvr>
    <a:masterClrMapping/>
  </p:clrMapOvr>
  <p:extLst>
    <p:ext uri="{DCECCB84-F9BA-43D5-87BE-67443E8EF086}">
      <p15:sldGuideLst xmlns:p15="http://schemas.microsoft.com/office/powerpoint/2012/main">
        <p15:guide id="1" orient="horz" pos="505" userDrawn="1">
          <p15:clr>
            <a:srgbClr val="A4A3A4"/>
          </p15:clr>
        </p15:guide>
        <p15:guide id="3" orient="horz" pos="3866" userDrawn="1">
          <p15:clr>
            <a:srgbClr val="A4A3A4"/>
          </p15:clr>
        </p15:guide>
        <p15:guide id="4" orient="horz" pos="1310" userDrawn="1">
          <p15:clr>
            <a:srgbClr val="A4A3A4"/>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dhold B">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noProof="0"/>
              <a:t>Klik for at tilføje titel</a:t>
            </a:r>
          </a:p>
        </p:txBody>
      </p:sp>
      <p:sp>
        <p:nvSpPr>
          <p:cNvPr id="3" name="Content Placeholder 2"/>
          <p:cNvSpPr>
            <a:spLocks noGrp="1"/>
          </p:cNvSpPr>
          <p:nvPr>
            <p:ph idx="1" hasCustomPrompt="1"/>
          </p:nvPr>
        </p:nvSpPr>
        <p:spPr>
          <a:xfrm>
            <a:off x="359999" y="2080800"/>
            <a:ext cx="7526701" cy="4057200"/>
          </a:xfrm>
        </p:spPr>
        <p:txBody>
          <a:bodyPr/>
          <a:lstStyle>
            <a:lvl1pPr>
              <a:defRPr/>
            </a:lvl1pPr>
          </a:lstStyle>
          <a:p>
            <a:pPr lvl="0"/>
            <a:r>
              <a:rPr lang="da-DK" noProof="0"/>
              <a:t>Klik for at tilføje tekst</a:t>
            </a:r>
          </a:p>
          <a:p>
            <a:pPr lvl="1"/>
            <a:r>
              <a:rPr lang="da-DK"/>
              <a:t>Andet niveau</a:t>
            </a:r>
          </a:p>
          <a:p>
            <a:pPr lvl="2"/>
            <a:r>
              <a:rPr lang="da-DK"/>
              <a:t>Tredje niveau</a:t>
            </a:r>
          </a:p>
          <a:p>
            <a:pPr lvl="3"/>
            <a:r>
              <a:rPr lang="da-DK"/>
              <a:t>Fjerde niveau</a:t>
            </a:r>
          </a:p>
          <a:p>
            <a:pPr lvl="4"/>
            <a:r>
              <a:rPr lang="da-DK"/>
              <a:t>Femte niveau</a:t>
            </a:r>
            <a:endParaRPr lang="da-DK" noProof="0"/>
          </a:p>
        </p:txBody>
      </p:sp>
      <p:sp>
        <p:nvSpPr>
          <p:cNvPr id="11" name="Content Placeholder 10">
            <a:extLst>
              <a:ext uri="{FF2B5EF4-FFF2-40B4-BE49-F238E27FC236}">
                <a16:creationId xmlns:a16="http://schemas.microsoft.com/office/drawing/2014/main" id="{706FDC26-E8B8-4D7C-B745-43969B4F1E5A}"/>
              </a:ext>
            </a:extLst>
          </p:cNvPr>
          <p:cNvSpPr>
            <a:spLocks noGrp="1"/>
          </p:cNvSpPr>
          <p:nvPr>
            <p:ph sz="quarter" idx="14" hasCustomPrompt="1"/>
          </p:nvPr>
        </p:nvSpPr>
        <p:spPr>
          <a:xfrm>
            <a:off x="8251200" y="2080800"/>
            <a:ext cx="3582000" cy="4057200"/>
          </a:xfrm>
        </p:spPr>
        <p:txBody>
          <a:bodyPr/>
          <a:lstStyle>
            <a:lvl1pPr>
              <a:defRPr/>
            </a:lvl1pPr>
          </a:lstStyle>
          <a:p>
            <a:pPr lvl="0"/>
            <a:r>
              <a:rPr lang="da-DK"/>
              <a:t>Klik for at tilføje tekst</a:t>
            </a:r>
          </a:p>
          <a:p>
            <a:pPr lvl="1"/>
            <a:r>
              <a:rPr lang="da-DK"/>
              <a:t>Andet niveau</a:t>
            </a:r>
          </a:p>
          <a:p>
            <a:pPr lvl="2"/>
            <a:r>
              <a:rPr lang="da-DK"/>
              <a:t>Tredje niveau</a:t>
            </a:r>
          </a:p>
          <a:p>
            <a:pPr lvl="3"/>
            <a:r>
              <a:rPr lang="da-DK"/>
              <a:t>Fjerde niveau</a:t>
            </a:r>
          </a:p>
          <a:p>
            <a:pPr lvl="4"/>
            <a:r>
              <a:rPr lang="da-DK"/>
              <a:t>Femte niveau</a:t>
            </a:r>
          </a:p>
        </p:txBody>
      </p:sp>
      <p:sp>
        <p:nvSpPr>
          <p:cNvPr id="5" name="Text Placeholder 4">
            <a:extLst>
              <a:ext uri="{FF2B5EF4-FFF2-40B4-BE49-F238E27FC236}">
                <a16:creationId xmlns:a16="http://schemas.microsoft.com/office/drawing/2014/main" id="{2C445096-26DF-41F4-844B-CC7244D3C9E6}"/>
              </a:ext>
            </a:extLst>
          </p:cNvPr>
          <p:cNvSpPr>
            <a:spLocks noGrp="1"/>
          </p:cNvSpPr>
          <p:nvPr>
            <p:ph type="body" sz="quarter" idx="13" hasCustomPrompt="1"/>
          </p:nvPr>
        </p:nvSpPr>
        <p:spPr>
          <a:xfrm>
            <a:off x="360000" y="6138000"/>
            <a:ext cx="11473200" cy="360000"/>
          </a:xfrm>
        </p:spPr>
        <p:txBody>
          <a:bodyPr anchor="b"/>
          <a:lstStyle>
            <a:lvl1pPr>
              <a:buNone/>
              <a:defRPr sz="1000" i="1"/>
            </a:lvl1pPr>
          </a:lstStyle>
          <a:p>
            <a:pPr lvl="0"/>
            <a:r>
              <a:rPr lang="da-DK"/>
              <a:t>Indsæt noter</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6862F9A3-A717-469D-92E6-118D5CB7A0D2}" type="datetime2">
              <a:rPr lang="da-DK" smtClean="0"/>
              <a:t>9. marts 2026</a:t>
            </a:fld>
            <a:endParaRPr lang="da-DK"/>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da-DK"/>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da-DK" smtClean="0"/>
              <a:t>‹nr.›</a:t>
            </a:fld>
            <a:endParaRPr lang="da-DK"/>
          </a:p>
        </p:txBody>
      </p:sp>
    </p:spTree>
    <p:extLst>
      <p:ext uri="{BB962C8B-B14F-4D97-AF65-F5344CB8AC3E}">
        <p14:creationId xmlns:p14="http://schemas.microsoft.com/office/powerpoint/2010/main" val="3084748968"/>
      </p:ext>
    </p:extLst>
  </p:cSld>
  <p:clrMapOvr>
    <a:masterClrMapping/>
  </p:clrMapOvr>
  <p:extLst>
    <p:ext uri="{DCECCB84-F9BA-43D5-87BE-67443E8EF086}">
      <p15:sldGuideLst xmlns:p15="http://schemas.microsoft.com/office/powerpoint/2012/main">
        <p15:guide id="1" orient="horz" pos="1310" userDrawn="1">
          <p15:clr>
            <a:srgbClr val="A4A3A4"/>
          </p15:clr>
        </p15:guide>
        <p15:guide id="2" orient="horz" pos="505" userDrawn="1">
          <p15:clr>
            <a:srgbClr val="A4A3A4"/>
          </p15:clr>
        </p15:guide>
        <p15:guide id="3" orient="horz" pos="3866" userDrawn="1">
          <p15:clr>
            <a:srgbClr val="A4A3A4"/>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dhold C">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noProof="0"/>
              <a:t>Klik for at tilføje titel</a:t>
            </a:r>
          </a:p>
        </p:txBody>
      </p:sp>
      <p:sp>
        <p:nvSpPr>
          <p:cNvPr id="3" name="Content Placeholder 2"/>
          <p:cNvSpPr>
            <a:spLocks noGrp="1"/>
          </p:cNvSpPr>
          <p:nvPr>
            <p:ph idx="1" hasCustomPrompt="1"/>
          </p:nvPr>
        </p:nvSpPr>
        <p:spPr>
          <a:xfrm>
            <a:off x="359999" y="2080800"/>
            <a:ext cx="5555026" cy="4053600"/>
          </a:xfrm>
        </p:spPr>
        <p:txBody>
          <a:bodyPr/>
          <a:lstStyle>
            <a:lvl1pPr>
              <a:defRPr/>
            </a:lvl1pPr>
          </a:lstStyle>
          <a:p>
            <a:pPr lvl="0"/>
            <a:r>
              <a:rPr lang="da-DK" noProof="0"/>
              <a:t>Klik for at tilføje tekst</a:t>
            </a:r>
          </a:p>
          <a:p>
            <a:pPr lvl="1"/>
            <a:r>
              <a:rPr lang="da-DK"/>
              <a:t>Andet niveau</a:t>
            </a:r>
          </a:p>
          <a:p>
            <a:pPr lvl="2"/>
            <a:r>
              <a:rPr lang="da-DK"/>
              <a:t>Tredje niveau</a:t>
            </a:r>
          </a:p>
          <a:p>
            <a:pPr lvl="3"/>
            <a:r>
              <a:rPr lang="da-DK"/>
              <a:t>Fjerde niveau</a:t>
            </a:r>
          </a:p>
          <a:p>
            <a:pPr lvl="4"/>
            <a:r>
              <a:rPr lang="da-DK"/>
              <a:t>Femte niveau</a:t>
            </a:r>
            <a:endParaRPr lang="da-DK" noProof="0"/>
          </a:p>
        </p:txBody>
      </p:sp>
      <p:sp>
        <p:nvSpPr>
          <p:cNvPr id="11" name="Content Placeholder 10">
            <a:extLst>
              <a:ext uri="{FF2B5EF4-FFF2-40B4-BE49-F238E27FC236}">
                <a16:creationId xmlns:a16="http://schemas.microsoft.com/office/drawing/2014/main" id="{706FDC26-E8B8-4D7C-B745-43969B4F1E5A}"/>
              </a:ext>
            </a:extLst>
          </p:cNvPr>
          <p:cNvSpPr>
            <a:spLocks noGrp="1"/>
          </p:cNvSpPr>
          <p:nvPr>
            <p:ph sz="quarter" idx="14" hasCustomPrompt="1"/>
          </p:nvPr>
        </p:nvSpPr>
        <p:spPr>
          <a:xfrm>
            <a:off x="6275388" y="2084400"/>
            <a:ext cx="5556250" cy="4049700"/>
          </a:xfrm>
        </p:spPr>
        <p:txBody>
          <a:bodyPr/>
          <a:lstStyle>
            <a:lvl1pPr>
              <a:defRPr/>
            </a:lvl1pPr>
          </a:lstStyle>
          <a:p>
            <a:pPr lvl="0"/>
            <a:r>
              <a:rPr lang="da-DK"/>
              <a:t>Klik for at tilføje tekst</a:t>
            </a:r>
          </a:p>
          <a:p>
            <a:pPr lvl="1"/>
            <a:r>
              <a:rPr lang="da-DK"/>
              <a:t>Andet niveau</a:t>
            </a:r>
          </a:p>
          <a:p>
            <a:pPr lvl="2"/>
            <a:r>
              <a:rPr lang="da-DK"/>
              <a:t>Tredje niveau</a:t>
            </a:r>
          </a:p>
          <a:p>
            <a:pPr lvl="3"/>
            <a:r>
              <a:rPr lang="da-DK"/>
              <a:t>Fjerde niveau</a:t>
            </a:r>
          </a:p>
          <a:p>
            <a:pPr lvl="4"/>
            <a:r>
              <a:rPr lang="da-DK"/>
              <a:t>Femte niveau</a:t>
            </a:r>
          </a:p>
        </p:txBody>
      </p:sp>
      <p:sp>
        <p:nvSpPr>
          <p:cNvPr id="5" name="Text Placeholder 4">
            <a:extLst>
              <a:ext uri="{FF2B5EF4-FFF2-40B4-BE49-F238E27FC236}">
                <a16:creationId xmlns:a16="http://schemas.microsoft.com/office/drawing/2014/main" id="{2C445096-26DF-41F4-844B-CC7244D3C9E6}"/>
              </a:ext>
            </a:extLst>
          </p:cNvPr>
          <p:cNvSpPr>
            <a:spLocks noGrp="1"/>
          </p:cNvSpPr>
          <p:nvPr>
            <p:ph type="body" sz="quarter" idx="13" hasCustomPrompt="1"/>
          </p:nvPr>
        </p:nvSpPr>
        <p:spPr>
          <a:xfrm>
            <a:off x="360000" y="6138000"/>
            <a:ext cx="11473200" cy="360000"/>
          </a:xfrm>
        </p:spPr>
        <p:txBody>
          <a:bodyPr anchor="b"/>
          <a:lstStyle>
            <a:lvl1pPr>
              <a:buNone/>
              <a:defRPr sz="1000" i="1"/>
            </a:lvl1pPr>
          </a:lstStyle>
          <a:p>
            <a:pPr lvl="0"/>
            <a:r>
              <a:rPr lang="da-DK"/>
              <a:t>Indsæt noter</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6862F9A3-A717-469D-92E6-118D5CB7A0D2}" type="datetime2">
              <a:rPr lang="da-DK" smtClean="0"/>
              <a:t>9. marts 2026</a:t>
            </a:fld>
            <a:endParaRPr lang="da-DK"/>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da-DK"/>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da-DK" smtClean="0"/>
              <a:t>‹nr.›</a:t>
            </a:fld>
            <a:endParaRPr lang="da-DK"/>
          </a:p>
        </p:txBody>
      </p:sp>
    </p:spTree>
    <p:extLst>
      <p:ext uri="{BB962C8B-B14F-4D97-AF65-F5344CB8AC3E}">
        <p14:creationId xmlns:p14="http://schemas.microsoft.com/office/powerpoint/2010/main" val="1156441848"/>
      </p:ext>
    </p:extLst>
  </p:cSld>
  <p:clrMapOvr>
    <a:masterClrMapping/>
  </p:clrMapOvr>
  <p:extLst>
    <p:ext uri="{DCECCB84-F9BA-43D5-87BE-67443E8EF086}">
      <p15:sldGuideLst xmlns:p15="http://schemas.microsoft.com/office/powerpoint/2012/main">
        <p15:guide id="1" orient="horz" pos="1310" userDrawn="1">
          <p15:clr>
            <a:srgbClr val="A4A3A4"/>
          </p15:clr>
        </p15:guide>
        <p15:guide id="2" orient="horz" pos="505" userDrawn="1">
          <p15:clr>
            <a:srgbClr val="A4A3A4"/>
          </p15:clr>
        </p15:guide>
        <p15:guide id="3" orient="horz" pos="3866" userDrawn="1">
          <p15:clr>
            <a:srgbClr val="A4A3A4"/>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dhold 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noProof="0"/>
              <a:t>Klik for at tilføje titel</a:t>
            </a:r>
          </a:p>
        </p:txBody>
      </p:sp>
      <p:sp>
        <p:nvSpPr>
          <p:cNvPr id="3" name="Content Placeholder 2"/>
          <p:cNvSpPr>
            <a:spLocks noGrp="1"/>
          </p:cNvSpPr>
          <p:nvPr>
            <p:ph idx="1" hasCustomPrompt="1"/>
          </p:nvPr>
        </p:nvSpPr>
        <p:spPr>
          <a:xfrm>
            <a:off x="359998" y="2080800"/>
            <a:ext cx="11471640" cy="4053600"/>
          </a:xfrm>
        </p:spPr>
        <p:txBody>
          <a:bodyPr/>
          <a:lstStyle>
            <a:lvl1pPr>
              <a:defRPr/>
            </a:lvl1pPr>
          </a:lstStyle>
          <a:p>
            <a:pPr lvl="0"/>
            <a:r>
              <a:rPr lang="da-DK" noProof="0"/>
              <a:t>Klik for at tilføje tekst</a:t>
            </a:r>
          </a:p>
          <a:p>
            <a:pPr lvl="1"/>
            <a:r>
              <a:rPr lang="da-DK"/>
              <a:t>Andet niveau</a:t>
            </a:r>
          </a:p>
          <a:p>
            <a:pPr lvl="2"/>
            <a:r>
              <a:rPr lang="da-DK"/>
              <a:t>Tredje niveau</a:t>
            </a:r>
          </a:p>
          <a:p>
            <a:pPr lvl="3"/>
            <a:r>
              <a:rPr lang="da-DK"/>
              <a:t>Fjerde niveau</a:t>
            </a:r>
          </a:p>
          <a:p>
            <a:pPr lvl="4"/>
            <a:r>
              <a:rPr lang="da-DK"/>
              <a:t>Femte niveau</a:t>
            </a:r>
            <a:endParaRPr lang="da-DK" noProof="0"/>
          </a:p>
        </p:txBody>
      </p:sp>
      <p:sp>
        <p:nvSpPr>
          <p:cNvPr id="5" name="Text Placeholder 4">
            <a:extLst>
              <a:ext uri="{FF2B5EF4-FFF2-40B4-BE49-F238E27FC236}">
                <a16:creationId xmlns:a16="http://schemas.microsoft.com/office/drawing/2014/main" id="{2C445096-26DF-41F4-844B-CC7244D3C9E6}"/>
              </a:ext>
            </a:extLst>
          </p:cNvPr>
          <p:cNvSpPr>
            <a:spLocks noGrp="1"/>
          </p:cNvSpPr>
          <p:nvPr>
            <p:ph type="body" sz="quarter" idx="13" hasCustomPrompt="1"/>
          </p:nvPr>
        </p:nvSpPr>
        <p:spPr>
          <a:xfrm>
            <a:off x="360000" y="6138000"/>
            <a:ext cx="11473200" cy="360000"/>
          </a:xfrm>
        </p:spPr>
        <p:txBody>
          <a:bodyPr anchor="b"/>
          <a:lstStyle>
            <a:lvl1pPr>
              <a:buNone/>
              <a:defRPr sz="1000" i="1"/>
            </a:lvl1pPr>
          </a:lstStyle>
          <a:p>
            <a:pPr lvl="0"/>
            <a:r>
              <a:rPr lang="da-DK"/>
              <a:t>Indsæt noter</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6862F9A3-A717-469D-92E6-118D5CB7A0D2}" type="datetime2">
              <a:rPr lang="da-DK" smtClean="0"/>
              <a:t>9. marts 2026</a:t>
            </a:fld>
            <a:endParaRPr lang="da-DK"/>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da-DK"/>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da-DK" smtClean="0"/>
              <a:t>‹nr.›</a:t>
            </a:fld>
            <a:endParaRPr lang="da-DK"/>
          </a:p>
        </p:txBody>
      </p:sp>
    </p:spTree>
    <p:extLst>
      <p:ext uri="{BB962C8B-B14F-4D97-AF65-F5344CB8AC3E}">
        <p14:creationId xmlns:p14="http://schemas.microsoft.com/office/powerpoint/2010/main" val="389863084"/>
      </p:ext>
    </p:extLst>
  </p:cSld>
  <p:clrMapOvr>
    <a:masterClrMapping/>
  </p:clrMapOvr>
  <p:extLst>
    <p:ext uri="{DCECCB84-F9BA-43D5-87BE-67443E8EF086}">
      <p15:sldGuideLst xmlns:p15="http://schemas.microsoft.com/office/powerpoint/2012/main">
        <p15:guide id="1" orient="horz" pos="505" userDrawn="1">
          <p15:clr>
            <a:srgbClr val="A4A3A4"/>
          </p15:clr>
        </p15:guide>
        <p15:guide id="2" orient="horz" pos="1310" userDrawn="1">
          <p15:clr>
            <a:srgbClr val="A4A3A4"/>
          </p15:clr>
        </p15:guide>
        <p15:guide id="3" orient="horz" pos="3866" userDrawn="1">
          <p15:clr>
            <a:srgbClr val="A4A3A4"/>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dhold 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noProof="0"/>
              <a:t>Klik for at tilføje titel</a:t>
            </a:r>
          </a:p>
        </p:txBody>
      </p:sp>
      <p:sp>
        <p:nvSpPr>
          <p:cNvPr id="3" name="Content Placeholder 2"/>
          <p:cNvSpPr>
            <a:spLocks noGrp="1"/>
          </p:cNvSpPr>
          <p:nvPr>
            <p:ph idx="1" hasCustomPrompt="1"/>
          </p:nvPr>
        </p:nvSpPr>
        <p:spPr>
          <a:xfrm>
            <a:off x="359998" y="2080800"/>
            <a:ext cx="3583352" cy="4057200"/>
          </a:xfrm>
        </p:spPr>
        <p:txBody>
          <a:bodyPr/>
          <a:lstStyle>
            <a:lvl1pPr>
              <a:defRPr/>
            </a:lvl1pPr>
          </a:lstStyle>
          <a:p>
            <a:pPr lvl="0"/>
            <a:r>
              <a:rPr lang="da-DK" noProof="0"/>
              <a:t>Klik for at tilføje tekst</a:t>
            </a:r>
          </a:p>
          <a:p>
            <a:pPr lvl="1"/>
            <a:r>
              <a:rPr lang="da-DK"/>
              <a:t>Andet niveau</a:t>
            </a:r>
          </a:p>
          <a:p>
            <a:pPr lvl="2"/>
            <a:r>
              <a:rPr lang="da-DK"/>
              <a:t>Tredje niveau</a:t>
            </a:r>
          </a:p>
          <a:p>
            <a:pPr lvl="3"/>
            <a:r>
              <a:rPr lang="da-DK"/>
              <a:t>Fjerde niveau</a:t>
            </a:r>
          </a:p>
          <a:p>
            <a:pPr lvl="4"/>
            <a:r>
              <a:rPr lang="da-DK"/>
              <a:t>Femte niveau</a:t>
            </a:r>
            <a:endParaRPr lang="da-DK" noProof="0"/>
          </a:p>
        </p:txBody>
      </p:sp>
      <p:sp>
        <p:nvSpPr>
          <p:cNvPr id="11" name="Content Placeholder 10">
            <a:extLst>
              <a:ext uri="{FF2B5EF4-FFF2-40B4-BE49-F238E27FC236}">
                <a16:creationId xmlns:a16="http://schemas.microsoft.com/office/drawing/2014/main" id="{706FDC26-E8B8-4D7C-B745-43969B4F1E5A}"/>
              </a:ext>
            </a:extLst>
          </p:cNvPr>
          <p:cNvSpPr>
            <a:spLocks noGrp="1"/>
          </p:cNvSpPr>
          <p:nvPr>
            <p:ph sz="quarter" idx="14" hasCustomPrompt="1"/>
          </p:nvPr>
        </p:nvSpPr>
        <p:spPr>
          <a:xfrm>
            <a:off x="4303713" y="2080800"/>
            <a:ext cx="3582987" cy="4057200"/>
          </a:xfrm>
        </p:spPr>
        <p:txBody>
          <a:bodyPr/>
          <a:lstStyle>
            <a:lvl1pPr>
              <a:defRPr/>
            </a:lvl1pPr>
          </a:lstStyle>
          <a:p>
            <a:pPr lvl="0"/>
            <a:r>
              <a:rPr lang="da-DK"/>
              <a:t>Klik for at tilføje tekst</a:t>
            </a:r>
          </a:p>
          <a:p>
            <a:pPr lvl="1"/>
            <a:r>
              <a:rPr lang="da-DK"/>
              <a:t>Andet niveau</a:t>
            </a:r>
          </a:p>
          <a:p>
            <a:pPr lvl="2"/>
            <a:r>
              <a:rPr lang="da-DK"/>
              <a:t>Tredje niveau</a:t>
            </a:r>
          </a:p>
          <a:p>
            <a:pPr lvl="3"/>
            <a:r>
              <a:rPr lang="da-DK"/>
              <a:t>Fjerde niveau</a:t>
            </a:r>
          </a:p>
          <a:p>
            <a:pPr lvl="4"/>
            <a:r>
              <a:rPr lang="da-DK"/>
              <a:t>Femte niveau</a:t>
            </a:r>
          </a:p>
        </p:txBody>
      </p:sp>
      <p:sp>
        <p:nvSpPr>
          <p:cNvPr id="6" name="Content Placeholder 5">
            <a:extLst>
              <a:ext uri="{FF2B5EF4-FFF2-40B4-BE49-F238E27FC236}">
                <a16:creationId xmlns:a16="http://schemas.microsoft.com/office/drawing/2014/main" id="{5CEE0A99-CA3B-459F-96C9-96E52727F6B1}"/>
              </a:ext>
            </a:extLst>
          </p:cNvPr>
          <p:cNvSpPr>
            <a:spLocks noGrp="1"/>
          </p:cNvSpPr>
          <p:nvPr>
            <p:ph sz="quarter" idx="15" hasCustomPrompt="1"/>
          </p:nvPr>
        </p:nvSpPr>
        <p:spPr>
          <a:xfrm>
            <a:off x="8251200" y="2080800"/>
            <a:ext cx="3583352" cy="4057200"/>
          </a:xfrm>
        </p:spPr>
        <p:txBody>
          <a:bodyPr/>
          <a:lstStyle>
            <a:lvl1pPr>
              <a:defRPr/>
            </a:lvl1pPr>
          </a:lstStyle>
          <a:p>
            <a:pPr lvl="0"/>
            <a:r>
              <a:rPr lang="da-DK"/>
              <a:t>Klik for at tilføje tekst</a:t>
            </a:r>
          </a:p>
          <a:p>
            <a:pPr lvl="1"/>
            <a:r>
              <a:rPr lang="da-DK"/>
              <a:t>Andet niveau</a:t>
            </a:r>
          </a:p>
          <a:p>
            <a:pPr lvl="2"/>
            <a:r>
              <a:rPr lang="da-DK"/>
              <a:t>Tredje niveau</a:t>
            </a:r>
          </a:p>
          <a:p>
            <a:pPr lvl="3"/>
            <a:r>
              <a:rPr lang="da-DK"/>
              <a:t>Fjerde niveau</a:t>
            </a:r>
          </a:p>
          <a:p>
            <a:pPr lvl="4"/>
            <a:r>
              <a:rPr lang="da-DK"/>
              <a:t>Femte niveau</a:t>
            </a:r>
          </a:p>
        </p:txBody>
      </p:sp>
      <p:sp>
        <p:nvSpPr>
          <p:cNvPr id="5" name="Text Placeholder 4">
            <a:extLst>
              <a:ext uri="{FF2B5EF4-FFF2-40B4-BE49-F238E27FC236}">
                <a16:creationId xmlns:a16="http://schemas.microsoft.com/office/drawing/2014/main" id="{2C445096-26DF-41F4-844B-CC7244D3C9E6}"/>
              </a:ext>
            </a:extLst>
          </p:cNvPr>
          <p:cNvSpPr>
            <a:spLocks noGrp="1"/>
          </p:cNvSpPr>
          <p:nvPr>
            <p:ph type="body" sz="quarter" idx="13" hasCustomPrompt="1"/>
          </p:nvPr>
        </p:nvSpPr>
        <p:spPr>
          <a:xfrm>
            <a:off x="360000" y="6138000"/>
            <a:ext cx="11473200" cy="360000"/>
          </a:xfrm>
        </p:spPr>
        <p:txBody>
          <a:bodyPr anchor="b"/>
          <a:lstStyle>
            <a:lvl1pPr>
              <a:buNone/>
              <a:defRPr sz="1000" i="1"/>
            </a:lvl1pPr>
          </a:lstStyle>
          <a:p>
            <a:pPr lvl="0"/>
            <a:r>
              <a:rPr lang="da-DK"/>
              <a:t>Indsæt noter</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6862F9A3-A717-469D-92E6-118D5CB7A0D2}" type="datetime2">
              <a:rPr lang="da-DK" smtClean="0"/>
              <a:t>9. marts 2026</a:t>
            </a:fld>
            <a:endParaRPr lang="da-DK"/>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da-DK"/>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da-DK" smtClean="0"/>
              <a:t>‹nr.›</a:t>
            </a:fld>
            <a:endParaRPr lang="da-DK"/>
          </a:p>
        </p:txBody>
      </p:sp>
    </p:spTree>
    <p:extLst>
      <p:ext uri="{BB962C8B-B14F-4D97-AF65-F5344CB8AC3E}">
        <p14:creationId xmlns:p14="http://schemas.microsoft.com/office/powerpoint/2010/main" val="611003986"/>
      </p:ext>
    </p:extLst>
  </p:cSld>
  <p:clrMapOvr>
    <a:masterClrMapping/>
  </p:clrMapOvr>
  <p:extLst>
    <p:ext uri="{DCECCB84-F9BA-43D5-87BE-67443E8EF086}">
      <p15:sldGuideLst xmlns:p15="http://schemas.microsoft.com/office/powerpoint/2012/main">
        <p15:guide id="1" orient="horz" pos="3866" userDrawn="1">
          <p15:clr>
            <a:srgbClr val="A4A3A4"/>
          </p15:clr>
        </p15:guide>
        <p15:guide id="2" orient="horz" pos="1310" userDrawn="1">
          <p15:clr>
            <a:srgbClr val="A4A3A4"/>
          </p15:clr>
        </p15:guide>
        <p15:guide id="3" orient="horz" pos="505" userDrawn="1">
          <p15:clr>
            <a:srgbClr val="A4A3A4"/>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dhold og billede 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noProof="0"/>
              <a:t>Klik for at tilføje titel</a:t>
            </a:r>
          </a:p>
        </p:txBody>
      </p:sp>
      <p:sp>
        <p:nvSpPr>
          <p:cNvPr id="3" name="Content Placeholder 2"/>
          <p:cNvSpPr>
            <a:spLocks noGrp="1"/>
          </p:cNvSpPr>
          <p:nvPr>
            <p:ph idx="1" hasCustomPrompt="1"/>
          </p:nvPr>
        </p:nvSpPr>
        <p:spPr>
          <a:xfrm>
            <a:off x="359998" y="2080800"/>
            <a:ext cx="7526702" cy="4053600"/>
          </a:xfrm>
        </p:spPr>
        <p:txBody>
          <a:bodyPr/>
          <a:lstStyle>
            <a:lvl1pPr>
              <a:defRPr/>
            </a:lvl1pPr>
          </a:lstStyle>
          <a:p>
            <a:pPr lvl="0"/>
            <a:r>
              <a:rPr lang="da-DK" noProof="0"/>
              <a:t>Klik for at tilføje tekst</a:t>
            </a:r>
          </a:p>
          <a:p>
            <a:pPr lvl="1"/>
            <a:r>
              <a:rPr lang="da-DK"/>
              <a:t>Andet niveau</a:t>
            </a:r>
          </a:p>
          <a:p>
            <a:pPr lvl="2"/>
            <a:r>
              <a:rPr lang="da-DK"/>
              <a:t>Tredje niveau</a:t>
            </a:r>
          </a:p>
          <a:p>
            <a:pPr lvl="3"/>
            <a:r>
              <a:rPr lang="da-DK"/>
              <a:t>Fjerde niveau</a:t>
            </a:r>
          </a:p>
          <a:p>
            <a:pPr lvl="4"/>
            <a:r>
              <a:rPr lang="da-DK"/>
              <a:t>Femte niveau</a:t>
            </a:r>
            <a:endParaRPr lang="da-DK" noProof="0"/>
          </a:p>
        </p:txBody>
      </p:sp>
      <p:sp>
        <p:nvSpPr>
          <p:cNvPr id="6" name="Picture Placeholder 5">
            <a:extLst>
              <a:ext uri="{FF2B5EF4-FFF2-40B4-BE49-F238E27FC236}">
                <a16:creationId xmlns:a16="http://schemas.microsoft.com/office/drawing/2014/main" id="{18C53645-E97D-4EC5-A3B9-9F3D1D18D4DB}"/>
              </a:ext>
            </a:extLst>
          </p:cNvPr>
          <p:cNvSpPr>
            <a:spLocks noGrp="1"/>
          </p:cNvSpPr>
          <p:nvPr>
            <p:ph type="pic" sz="quarter" idx="14" hasCustomPrompt="1"/>
          </p:nvPr>
        </p:nvSpPr>
        <p:spPr>
          <a:xfrm>
            <a:off x="8251200" y="2080800"/>
            <a:ext cx="3582000" cy="4052887"/>
          </a:xfrm>
          <a:solidFill>
            <a:schemeClr val="bg1">
              <a:lumMod val="95000"/>
            </a:schemeClr>
          </a:solidFill>
        </p:spPr>
        <p:txBody>
          <a:bodyPr tIns="72000"/>
          <a:lstStyle>
            <a:lvl1pPr algn="ctr">
              <a:buNone/>
              <a:defRPr sz="1400"/>
            </a:lvl1pPr>
          </a:lstStyle>
          <a:p>
            <a:r>
              <a:rPr lang="da-DK"/>
              <a:t>Klik på ikonet for at tilføje billede</a:t>
            </a:r>
          </a:p>
        </p:txBody>
      </p:sp>
      <p:sp>
        <p:nvSpPr>
          <p:cNvPr id="5" name="Text Placeholder 4">
            <a:extLst>
              <a:ext uri="{FF2B5EF4-FFF2-40B4-BE49-F238E27FC236}">
                <a16:creationId xmlns:a16="http://schemas.microsoft.com/office/drawing/2014/main" id="{2C445096-26DF-41F4-844B-CC7244D3C9E6}"/>
              </a:ext>
            </a:extLst>
          </p:cNvPr>
          <p:cNvSpPr>
            <a:spLocks noGrp="1"/>
          </p:cNvSpPr>
          <p:nvPr>
            <p:ph type="body" sz="quarter" idx="13" hasCustomPrompt="1"/>
          </p:nvPr>
        </p:nvSpPr>
        <p:spPr>
          <a:xfrm>
            <a:off x="360000" y="6138000"/>
            <a:ext cx="11473200" cy="360000"/>
          </a:xfrm>
        </p:spPr>
        <p:txBody>
          <a:bodyPr anchor="b"/>
          <a:lstStyle>
            <a:lvl1pPr>
              <a:buNone/>
              <a:defRPr sz="1000" i="1"/>
            </a:lvl1pPr>
          </a:lstStyle>
          <a:p>
            <a:pPr lvl="0"/>
            <a:r>
              <a:rPr lang="da-DK"/>
              <a:t>Indsæt noter</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6862F9A3-A717-469D-92E6-118D5CB7A0D2}" type="datetime2">
              <a:rPr lang="da-DK" smtClean="0"/>
              <a:t>9. marts 2026</a:t>
            </a:fld>
            <a:endParaRPr lang="da-DK"/>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da-DK"/>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da-DK" smtClean="0"/>
              <a:t>‹nr.›</a:t>
            </a:fld>
            <a:endParaRPr lang="da-DK"/>
          </a:p>
        </p:txBody>
      </p:sp>
    </p:spTree>
    <p:extLst>
      <p:ext uri="{BB962C8B-B14F-4D97-AF65-F5344CB8AC3E}">
        <p14:creationId xmlns:p14="http://schemas.microsoft.com/office/powerpoint/2010/main" val="3215217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o indhold A">
    <p:bg>
      <p:bgRef idx="1001">
        <a:schemeClr val="bg2"/>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BAA6004-F704-4FF4-BBE0-B8B9C7E2190C}"/>
              </a:ext>
            </a:extLst>
          </p:cNvPr>
          <p:cNvSpPr/>
          <p:nvPr userDrawn="1"/>
        </p:nvSpPr>
        <p:spPr bwMode="ltGray">
          <a:xfrm>
            <a:off x="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10" name="Rectangle 9">
            <a:extLst>
              <a:ext uri="{FF2B5EF4-FFF2-40B4-BE49-F238E27FC236}">
                <a16:creationId xmlns:a16="http://schemas.microsoft.com/office/drawing/2014/main" id="{387492CE-ED5A-40E9-82FB-0D8950A47307}"/>
              </a:ext>
            </a:extLst>
          </p:cNvPr>
          <p:cNvSpPr/>
          <p:nvPr userDrawn="1"/>
        </p:nvSpPr>
        <p:spPr>
          <a:xfrm>
            <a:off x="6096000" y="0"/>
            <a:ext cx="6096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 name="Title 1"/>
          <p:cNvSpPr>
            <a:spLocks noGrp="1"/>
          </p:cNvSpPr>
          <p:nvPr>
            <p:ph type="title" hasCustomPrompt="1"/>
          </p:nvPr>
        </p:nvSpPr>
        <p:spPr>
          <a:xfrm>
            <a:off x="360000" y="824400"/>
            <a:ext cx="5378400" cy="5313600"/>
          </a:xfrm>
        </p:spPr>
        <p:txBody>
          <a:bodyPr anchor="ctr" anchorCtr="0"/>
          <a:lstStyle>
            <a:lvl1pPr algn="ctr">
              <a:defRPr sz="4000"/>
            </a:lvl1pPr>
          </a:lstStyle>
          <a:p>
            <a:r>
              <a:rPr lang="da-DK" noProof="0"/>
              <a:t>Klik for at tilføje tekst</a:t>
            </a:r>
          </a:p>
        </p:txBody>
      </p:sp>
      <p:sp>
        <p:nvSpPr>
          <p:cNvPr id="13" name="Text Placeholder 12">
            <a:extLst>
              <a:ext uri="{FF2B5EF4-FFF2-40B4-BE49-F238E27FC236}">
                <a16:creationId xmlns:a16="http://schemas.microsoft.com/office/drawing/2014/main" id="{B52A1EB6-5C6A-45E5-8971-BFF27755A4DA}"/>
              </a:ext>
            </a:extLst>
          </p:cNvPr>
          <p:cNvSpPr>
            <a:spLocks noGrp="1"/>
          </p:cNvSpPr>
          <p:nvPr>
            <p:ph type="body" sz="quarter" idx="13" hasCustomPrompt="1"/>
          </p:nvPr>
        </p:nvSpPr>
        <p:spPr>
          <a:xfrm>
            <a:off x="6453600" y="823912"/>
            <a:ext cx="5378038" cy="5314087"/>
          </a:xfrm>
        </p:spPr>
        <p:txBody>
          <a:bodyPr anchor="ctr"/>
          <a:lstStyle>
            <a:lvl1pPr marL="0" indent="0" algn="ctr">
              <a:lnSpc>
                <a:spcPct val="83000"/>
              </a:lnSpc>
              <a:spcAft>
                <a:spcPts val="0"/>
              </a:spcAft>
              <a:buNone/>
              <a:defRPr lang="en-US" sz="4000" kern="1200" smtClean="0">
                <a:solidFill>
                  <a:schemeClr val="tx1"/>
                </a:solidFill>
                <a:latin typeface="+mj-lt"/>
                <a:ea typeface="+mj-ea"/>
                <a:cs typeface="+mj-cs"/>
              </a:defRPr>
            </a:lvl1pPr>
          </a:lstStyle>
          <a:p>
            <a:pPr lvl="0"/>
            <a:r>
              <a:rPr lang="da-DK"/>
              <a:t>Klik for at tilføje tekst</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6862F9A3-A717-469D-92E6-118D5CB7A0D2}" type="datetime2">
              <a:rPr lang="da-DK" smtClean="0"/>
              <a:t>9. marts 2026</a:t>
            </a:fld>
            <a:endParaRPr lang="da-DK"/>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da-DK"/>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da-DK" smtClean="0"/>
              <a:t>‹nr.›</a:t>
            </a:fld>
            <a:endParaRPr lang="da-DK"/>
          </a:p>
        </p:txBody>
      </p:sp>
      <p:pic>
        <p:nvPicPr>
          <p:cNvPr id="6" name="Graphic 5">
            <a:extLst>
              <a:ext uri="{FF2B5EF4-FFF2-40B4-BE49-F238E27FC236}">
                <a16:creationId xmlns:a16="http://schemas.microsoft.com/office/drawing/2014/main" id="{8AA1EA1E-B1FC-4C29-9DD1-01C48B07494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23085" y="355967"/>
            <a:ext cx="108553" cy="217488"/>
          </a:xfrm>
          <a:prstGeom prst="rect">
            <a:avLst/>
          </a:prstGeom>
        </p:spPr>
      </p:pic>
    </p:spTree>
    <p:extLst>
      <p:ext uri="{BB962C8B-B14F-4D97-AF65-F5344CB8AC3E}">
        <p14:creationId xmlns:p14="http://schemas.microsoft.com/office/powerpoint/2010/main" val="2783883039"/>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o indhold B">
    <p:bg>
      <p:bgRef idx="1001">
        <a:schemeClr val="bg2"/>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BAA6004-F704-4FF4-BBE0-B8B9C7E2190C}"/>
              </a:ext>
            </a:extLst>
          </p:cNvPr>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solidFill>
                <a:schemeClr val="accent1"/>
              </a:solidFill>
            </a:endParaRPr>
          </a:p>
        </p:txBody>
      </p:sp>
      <p:sp>
        <p:nvSpPr>
          <p:cNvPr id="10" name="Rectangle 9">
            <a:extLst>
              <a:ext uri="{FF2B5EF4-FFF2-40B4-BE49-F238E27FC236}">
                <a16:creationId xmlns:a16="http://schemas.microsoft.com/office/drawing/2014/main" id="{387492CE-ED5A-40E9-82FB-0D8950A47307}"/>
              </a:ext>
            </a:extLst>
          </p:cNvPr>
          <p:cNvSpPr/>
          <p:nvPr userDrawn="1"/>
        </p:nvSpPr>
        <p:spPr bwMode="ltGray">
          <a:xfrm>
            <a:off x="609600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solidFill>
                <a:schemeClr val="accent1"/>
              </a:solidFill>
            </a:endParaRPr>
          </a:p>
        </p:txBody>
      </p:sp>
      <p:sp>
        <p:nvSpPr>
          <p:cNvPr id="2" name="Title 1"/>
          <p:cNvSpPr>
            <a:spLocks noGrp="1"/>
          </p:cNvSpPr>
          <p:nvPr>
            <p:ph type="title" hasCustomPrompt="1"/>
          </p:nvPr>
        </p:nvSpPr>
        <p:spPr>
          <a:xfrm>
            <a:off x="360000" y="824400"/>
            <a:ext cx="5378400" cy="5313600"/>
          </a:xfrm>
        </p:spPr>
        <p:txBody>
          <a:bodyPr anchor="ctr" anchorCtr="0"/>
          <a:lstStyle>
            <a:lvl1pPr algn="ctr">
              <a:defRPr sz="8000">
                <a:solidFill>
                  <a:schemeClr val="accent1"/>
                </a:solidFill>
              </a:defRPr>
            </a:lvl1pPr>
          </a:lstStyle>
          <a:p>
            <a:r>
              <a:rPr lang="da-DK" noProof="0"/>
              <a:t>Klik for at tilføje tekst</a:t>
            </a:r>
          </a:p>
        </p:txBody>
      </p:sp>
      <p:sp>
        <p:nvSpPr>
          <p:cNvPr id="13" name="Text Placeholder 12">
            <a:extLst>
              <a:ext uri="{FF2B5EF4-FFF2-40B4-BE49-F238E27FC236}">
                <a16:creationId xmlns:a16="http://schemas.microsoft.com/office/drawing/2014/main" id="{B52A1EB6-5C6A-45E5-8971-BFF27755A4DA}"/>
              </a:ext>
            </a:extLst>
          </p:cNvPr>
          <p:cNvSpPr>
            <a:spLocks noGrp="1"/>
          </p:cNvSpPr>
          <p:nvPr>
            <p:ph type="body" sz="quarter" idx="13" hasCustomPrompt="1"/>
          </p:nvPr>
        </p:nvSpPr>
        <p:spPr>
          <a:xfrm>
            <a:off x="6453600" y="823912"/>
            <a:ext cx="5378038" cy="5314087"/>
          </a:xfrm>
        </p:spPr>
        <p:txBody>
          <a:bodyPr anchor="ctr"/>
          <a:lstStyle>
            <a:lvl1pPr marL="0" indent="0" algn="ctr">
              <a:lnSpc>
                <a:spcPct val="83000"/>
              </a:lnSpc>
              <a:spcAft>
                <a:spcPts val="0"/>
              </a:spcAft>
              <a:buNone/>
              <a:defRPr lang="en-US" sz="8000" kern="1200" smtClean="0">
                <a:solidFill>
                  <a:schemeClr val="accent1"/>
                </a:solidFill>
                <a:latin typeface="+mj-lt"/>
                <a:ea typeface="+mj-ea"/>
                <a:cs typeface="+mj-cs"/>
              </a:defRPr>
            </a:lvl1pPr>
          </a:lstStyle>
          <a:p>
            <a:pPr lvl="0"/>
            <a:r>
              <a:rPr lang="da-DK"/>
              <a:t>Klik for at tilføje tekst</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lvl1pPr>
              <a:defRPr>
                <a:solidFill>
                  <a:schemeClr val="accent1"/>
                </a:solidFill>
              </a:defRPr>
            </a:lvl1pPr>
          </a:lstStyle>
          <a:p>
            <a:fld id="{6862F9A3-A717-469D-92E6-118D5CB7A0D2}" type="datetime2">
              <a:rPr lang="da-DK" smtClean="0"/>
              <a:pPr/>
              <a:t>9. marts 2026</a:t>
            </a:fld>
            <a:endParaRPr lang="da-DK"/>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lvl1pPr>
              <a:defRPr>
                <a:solidFill>
                  <a:schemeClr val="accent1"/>
                </a:solidFill>
              </a:defRPr>
            </a:lvl1pPr>
          </a:lstStyle>
          <a:p>
            <a:endParaRPr lang="da-DK"/>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lvl1pPr>
              <a:defRPr>
                <a:solidFill>
                  <a:schemeClr val="accent1"/>
                </a:solidFill>
              </a:defRPr>
            </a:lvl1pPr>
          </a:lstStyle>
          <a:p>
            <a:fld id="{23AA811B-2EBD-4900-905E-5BE206449611}" type="slidenum">
              <a:rPr lang="da-DK" smtClean="0"/>
              <a:pPr/>
              <a:t>‹nr.›</a:t>
            </a:fld>
            <a:endParaRPr lang="da-DK"/>
          </a:p>
        </p:txBody>
      </p:sp>
      <p:pic>
        <p:nvPicPr>
          <p:cNvPr id="3" name="Graphic 2">
            <a:extLst>
              <a:ext uri="{FF2B5EF4-FFF2-40B4-BE49-F238E27FC236}">
                <a16:creationId xmlns:a16="http://schemas.microsoft.com/office/drawing/2014/main" id="{A64EBBD6-D964-456C-8830-5507110410E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23085" y="355967"/>
            <a:ext cx="108553" cy="217488"/>
          </a:xfrm>
          <a:prstGeom prst="rect">
            <a:avLst/>
          </a:prstGeom>
        </p:spPr>
      </p:pic>
    </p:spTree>
    <p:extLst>
      <p:ext uri="{BB962C8B-B14F-4D97-AF65-F5344CB8AC3E}">
        <p14:creationId xmlns:p14="http://schemas.microsoft.com/office/powerpoint/2010/main" val="3339774172"/>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o indhold C">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87492CE-ED5A-40E9-82FB-0D8950A47307}"/>
              </a:ext>
            </a:extLst>
          </p:cNvPr>
          <p:cNvSpPr/>
          <p:nvPr userDrawn="1"/>
        </p:nvSpPr>
        <p:spPr bwMode="ltGray">
          <a:xfrm>
            <a:off x="609600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solidFill>
                <a:schemeClr val="accent1"/>
              </a:solidFill>
            </a:endParaRPr>
          </a:p>
        </p:txBody>
      </p:sp>
      <p:sp>
        <p:nvSpPr>
          <p:cNvPr id="5" name="Titel 4">
            <a:extLst>
              <a:ext uri="{FF2B5EF4-FFF2-40B4-BE49-F238E27FC236}">
                <a16:creationId xmlns:a16="http://schemas.microsoft.com/office/drawing/2014/main" id="{A5955A11-7A62-B507-CC83-D8E104976E8D}"/>
              </a:ext>
            </a:extLst>
          </p:cNvPr>
          <p:cNvSpPr>
            <a:spLocks noGrp="1"/>
          </p:cNvSpPr>
          <p:nvPr>
            <p:ph type="title" hasCustomPrompt="1"/>
          </p:nvPr>
        </p:nvSpPr>
        <p:spPr>
          <a:xfrm>
            <a:off x="360000" y="802800"/>
            <a:ext cx="5378400" cy="1274400"/>
          </a:xfrm>
        </p:spPr>
        <p:txBody>
          <a:bodyPr/>
          <a:lstStyle>
            <a:lvl1pPr algn="l">
              <a:defRPr>
                <a:solidFill>
                  <a:schemeClr val="tx1"/>
                </a:solidFill>
              </a:defRPr>
            </a:lvl1pPr>
          </a:lstStyle>
          <a:p>
            <a:r>
              <a:rPr lang="da-DK"/>
              <a:t>Klik for at tilføje titel</a:t>
            </a:r>
          </a:p>
        </p:txBody>
      </p:sp>
      <p:sp>
        <p:nvSpPr>
          <p:cNvPr id="6" name="Content Placeholder 2">
            <a:extLst>
              <a:ext uri="{FF2B5EF4-FFF2-40B4-BE49-F238E27FC236}">
                <a16:creationId xmlns:a16="http://schemas.microsoft.com/office/drawing/2014/main" id="{DF948CC1-5B33-E240-EDC7-4472EEEADA58}"/>
              </a:ext>
            </a:extLst>
          </p:cNvPr>
          <p:cNvSpPr>
            <a:spLocks noGrp="1"/>
          </p:cNvSpPr>
          <p:nvPr>
            <p:ph idx="1" hasCustomPrompt="1"/>
          </p:nvPr>
        </p:nvSpPr>
        <p:spPr>
          <a:xfrm>
            <a:off x="359999" y="2080800"/>
            <a:ext cx="5378400" cy="4053600"/>
          </a:xfrm>
        </p:spPr>
        <p:txBody>
          <a:bodyPr/>
          <a:lstStyle>
            <a:lvl1pPr>
              <a:defRPr/>
            </a:lvl1pPr>
          </a:lstStyle>
          <a:p>
            <a:pPr lvl="0"/>
            <a:r>
              <a:rPr lang="da-DK" noProof="0"/>
              <a:t>Klik for at tilføje tekst</a:t>
            </a:r>
          </a:p>
          <a:p>
            <a:pPr lvl="1"/>
            <a:r>
              <a:rPr lang="da-DK"/>
              <a:t>Andet niveau</a:t>
            </a:r>
          </a:p>
          <a:p>
            <a:pPr lvl="2"/>
            <a:r>
              <a:rPr lang="da-DK"/>
              <a:t>Tredje niveau</a:t>
            </a:r>
          </a:p>
          <a:p>
            <a:pPr lvl="3"/>
            <a:r>
              <a:rPr lang="da-DK"/>
              <a:t>Fjerde niveau</a:t>
            </a:r>
          </a:p>
          <a:p>
            <a:pPr lvl="4"/>
            <a:r>
              <a:rPr lang="da-DK"/>
              <a:t>Femte niveau</a:t>
            </a:r>
            <a:endParaRPr lang="da-DK" noProof="0"/>
          </a:p>
        </p:txBody>
      </p:sp>
      <p:sp>
        <p:nvSpPr>
          <p:cNvPr id="12" name="Text Placeholder 4">
            <a:extLst>
              <a:ext uri="{FF2B5EF4-FFF2-40B4-BE49-F238E27FC236}">
                <a16:creationId xmlns:a16="http://schemas.microsoft.com/office/drawing/2014/main" id="{F5F5F5DC-50F7-2A85-92EE-D319AE227ED8}"/>
              </a:ext>
            </a:extLst>
          </p:cNvPr>
          <p:cNvSpPr>
            <a:spLocks noGrp="1"/>
          </p:cNvSpPr>
          <p:nvPr>
            <p:ph type="body" sz="quarter" idx="14" hasCustomPrompt="1"/>
          </p:nvPr>
        </p:nvSpPr>
        <p:spPr>
          <a:xfrm>
            <a:off x="360000" y="6138000"/>
            <a:ext cx="5378400" cy="360000"/>
          </a:xfrm>
        </p:spPr>
        <p:txBody>
          <a:bodyPr anchor="b"/>
          <a:lstStyle>
            <a:lvl1pPr>
              <a:buNone/>
              <a:defRPr sz="1000" i="1"/>
            </a:lvl1pPr>
          </a:lstStyle>
          <a:p>
            <a:pPr lvl="0"/>
            <a:r>
              <a:rPr lang="da-DK"/>
              <a:t>Indsæt noter</a:t>
            </a:r>
          </a:p>
        </p:txBody>
      </p:sp>
      <p:sp>
        <p:nvSpPr>
          <p:cNvPr id="13" name="Text Placeholder 12">
            <a:extLst>
              <a:ext uri="{FF2B5EF4-FFF2-40B4-BE49-F238E27FC236}">
                <a16:creationId xmlns:a16="http://schemas.microsoft.com/office/drawing/2014/main" id="{B52A1EB6-5C6A-45E5-8971-BFF27755A4DA}"/>
              </a:ext>
            </a:extLst>
          </p:cNvPr>
          <p:cNvSpPr>
            <a:spLocks noGrp="1"/>
          </p:cNvSpPr>
          <p:nvPr>
            <p:ph type="body" sz="quarter" idx="13" hasCustomPrompt="1"/>
          </p:nvPr>
        </p:nvSpPr>
        <p:spPr>
          <a:xfrm>
            <a:off x="6453600" y="823912"/>
            <a:ext cx="5378038" cy="5314087"/>
          </a:xfrm>
        </p:spPr>
        <p:txBody>
          <a:bodyPr anchor="ctr"/>
          <a:lstStyle>
            <a:lvl1pPr marL="0" indent="0" algn="ctr">
              <a:lnSpc>
                <a:spcPct val="83000"/>
              </a:lnSpc>
              <a:spcAft>
                <a:spcPts val="0"/>
              </a:spcAft>
              <a:buNone/>
              <a:defRPr lang="en-US" sz="8000" kern="1200" smtClean="0">
                <a:solidFill>
                  <a:schemeClr val="accent1"/>
                </a:solidFill>
                <a:latin typeface="+mj-lt"/>
                <a:ea typeface="+mj-ea"/>
                <a:cs typeface="+mj-cs"/>
              </a:defRPr>
            </a:lvl1pPr>
          </a:lstStyle>
          <a:p>
            <a:pPr lvl="0"/>
            <a:r>
              <a:rPr lang="da-DK"/>
              <a:t>Klik for at tilføje tekst</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lvl1pPr>
              <a:defRPr>
                <a:solidFill>
                  <a:schemeClr val="tx1"/>
                </a:solidFill>
              </a:defRPr>
            </a:lvl1pPr>
          </a:lstStyle>
          <a:p>
            <a:fld id="{6862F9A3-A717-469D-92E6-118D5CB7A0D2}" type="datetime2">
              <a:rPr lang="da-DK" smtClean="0"/>
              <a:pPr/>
              <a:t>9. marts 2026</a:t>
            </a:fld>
            <a:endParaRPr lang="da-DK"/>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lvl1pPr>
              <a:defRPr>
                <a:solidFill>
                  <a:schemeClr val="tx1"/>
                </a:solidFill>
              </a:defRPr>
            </a:lvl1pPr>
          </a:lstStyle>
          <a:p>
            <a:endParaRPr lang="da-DK"/>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lvl1pPr>
              <a:defRPr>
                <a:solidFill>
                  <a:schemeClr val="accent1"/>
                </a:solidFill>
              </a:defRPr>
            </a:lvl1pPr>
          </a:lstStyle>
          <a:p>
            <a:fld id="{23AA811B-2EBD-4900-905E-5BE206449611}" type="slidenum">
              <a:rPr lang="da-DK" smtClean="0"/>
              <a:pPr/>
              <a:t>‹nr.›</a:t>
            </a:fld>
            <a:endParaRPr lang="da-DK"/>
          </a:p>
        </p:txBody>
      </p:sp>
      <p:pic>
        <p:nvPicPr>
          <p:cNvPr id="3" name="Graphic 2">
            <a:extLst>
              <a:ext uri="{FF2B5EF4-FFF2-40B4-BE49-F238E27FC236}">
                <a16:creationId xmlns:a16="http://schemas.microsoft.com/office/drawing/2014/main" id="{A64EBBD6-D964-456C-8830-5507110410E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23085" y="355967"/>
            <a:ext cx="108553" cy="217488"/>
          </a:xfrm>
          <a:prstGeom prst="rect">
            <a:avLst/>
          </a:prstGeom>
        </p:spPr>
      </p:pic>
    </p:spTree>
    <p:extLst>
      <p:ext uri="{BB962C8B-B14F-4D97-AF65-F5344CB8AC3E}">
        <p14:creationId xmlns:p14="http://schemas.microsoft.com/office/powerpoint/2010/main" val="359385997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3614" userDrawn="1">
          <p15:clr>
            <a:srgbClr val="A4A3A4"/>
          </p15:clr>
        </p15:guide>
        <p15:guide id="2" pos="4066" userDrawn="1">
          <p15:clr>
            <a:srgbClr val="A4A3A4"/>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o indhold 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87492CE-ED5A-40E9-82FB-0D8950A47307}"/>
              </a:ext>
            </a:extLst>
          </p:cNvPr>
          <p:cNvSpPr/>
          <p:nvPr userDrawn="1"/>
        </p:nvSpPr>
        <p:spPr bwMode="ltGray">
          <a:xfrm>
            <a:off x="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solidFill>
                <a:schemeClr val="accent1"/>
              </a:solidFill>
            </a:endParaRPr>
          </a:p>
        </p:txBody>
      </p:sp>
      <p:sp>
        <p:nvSpPr>
          <p:cNvPr id="5" name="Titel 4">
            <a:extLst>
              <a:ext uri="{FF2B5EF4-FFF2-40B4-BE49-F238E27FC236}">
                <a16:creationId xmlns:a16="http://schemas.microsoft.com/office/drawing/2014/main" id="{A5955A11-7A62-B507-CC83-D8E104976E8D}"/>
              </a:ext>
            </a:extLst>
          </p:cNvPr>
          <p:cNvSpPr>
            <a:spLocks noGrp="1"/>
          </p:cNvSpPr>
          <p:nvPr>
            <p:ph type="title" hasCustomPrompt="1"/>
          </p:nvPr>
        </p:nvSpPr>
        <p:spPr>
          <a:xfrm>
            <a:off x="6453238" y="802800"/>
            <a:ext cx="5378400" cy="1274400"/>
          </a:xfrm>
        </p:spPr>
        <p:txBody>
          <a:bodyPr/>
          <a:lstStyle>
            <a:lvl1pPr>
              <a:defRPr>
                <a:solidFill>
                  <a:schemeClr val="tx1"/>
                </a:solidFill>
              </a:defRPr>
            </a:lvl1pPr>
          </a:lstStyle>
          <a:p>
            <a:r>
              <a:rPr lang="da-DK"/>
              <a:t>Klik for at tilføje titel</a:t>
            </a:r>
          </a:p>
        </p:txBody>
      </p:sp>
      <p:sp>
        <p:nvSpPr>
          <p:cNvPr id="6" name="Content Placeholder 2">
            <a:extLst>
              <a:ext uri="{FF2B5EF4-FFF2-40B4-BE49-F238E27FC236}">
                <a16:creationId xmlns:a16="http://schemas.microsoft.com/office/drawing/2014/main" id="{DF948CC1-5B33-E240-EDC7-4472EEEADA58}"/>
              </a:ext>
            </a:extLst>
          </p:cNvPr>
          <p:cNvSpPr>
            <a:spLocks noGrp="1"/>
          </p:cNvSpPr>
          <p:nvPr>
            <p:ph idx="1" hasCustomPrompt="1"/>
          </p:nvPr>
        </p:nvSpPr>
        <p:spPr>
          <a:xfrm>
            <a:off x="6453238" y="2080800"/>
            <a:ext cx="5378400" cy="4053600"/>
          </a:xfrm>
        </p:spPr>
        <p:txBody>
          <a:bodyPr/>
          <a:lstStyle>
            <a:lvl1pPr>
              <a:defRPr/>
            </a:lvl1pPr>
          </a:lstStyle>
          <a:p>
            <a:pPr lvl="0"/>
            <a:r>
              <a:rPr lang="da-DK" noProof="0"/>
              <a:t>Klik for at tilføje tekst</a:t>
            </a:r>
          </a:p>
          <a:p>
            <a:pPr lvl="1"/>
            <a:r>
              <a:rPr lang="da-DK"/>
              <a:t>Andet niveau</a:t>
            </a:r>
          </a:p>
          <a:p>
            <a:pPr lvl="2"/>
            <a:r>
              <a:rPr lang="da-DK"/>
              <a:t>Tredje niveau</a:t>
            </a:r>
          </a:p>
          <a:p>
            <a:pPr lvl="3"/>
            <a:r>
              <a:rPr lang="da-DK"/>
              <a:t>Fjerde niveau</a:t>
            </a:r>
          </a:p>
          <a:p>
            <a:pPr lvl="4"/>
            <a:r>
              <a:rPr lang="da-DK"/>
              <a:t>Femte niveau</a:t>
            </a:r>
            <a:endParaRPr lang="da-DK" noProof="0"/>
          </a:p>
        </p:txBody>
      </p:sp>
      <p:sp>
        <p:nvSpPr>
          <p:cNvPr id="12" name="Text Placeholder 4">
            <a:extLst>
              <a:ext uri="{FF2B5EF4-FFF2-40B4-BE49-F238E27FC236}">
                <a16:creationId xmlns:a16="http://schemas.microsoft.com/office/drawing/2014/main" id="{F5F5F5DC-50F7-2A85-92EE-D319AE227ED8}"/>
              </a:ext>
            </a:extLst>
          </p:cNvPr>
          <p:cNvSpPr>
            <a:spLocks noGrp="1"/>
          </p:cNvSpPr>
          <p:nvPr>
            <p:ph type="body" sz="quarter" idx="14" hasCustomPrompt="1"/>
          </p:nvPr>
        </p:nvSpPr>
        <p:spPr>
          <a:xfrm>
            <a:off x="6453238" y="6138000"/>
            <a:ext cx="5378400" cy="360000"/>
          </a:xfrm>
        </p:spPr>
        <p:txBody>
          <a:bodyPr rIns="626400" anchor="b"/>
          <a:lstStyle>
            <a:lvl1pPr>
              <a:buNone/>
              <a:defRPr sz="1000" i="1"/>
            </a:lvl1pPr>
          </a:lstStyle>
          <a:p>
            <a:pPr lvl="0"/>
            <a:r>
              <a:rPr lang="da-DK"/>
              <a:t>Indsæt noter</a:t>
            </a:r>
          </a:p>
        </p:txBody>
      </p:sp>
      <p:sp>
        <p:nvSpPr>
          <p:cNvPr id="13" name="Text Placeholder 12">
            <a:extLst>
              <a:ext uri="{FF2B5EF4-FFF2-40B4-BE49-F238E27FC236}">
                <a16:creationId xmlns:a16="http://schemas.microsoft.com/office/drawing/2014/main" id="{B52A1EB6-5C6A-45E5-8971-BFF27755A4DA}"/>
              </a:ext>
            </a:extLst>
          </p:cNvPr>
          <p:cNvSpPr>
            <a:spLocks noGrp="1"/>
          </p:cNvSpPr>
          <p:nvPr>
            <p:ph type="body" sz="quarter" idx="13" hasCustomPrompt="1"/>
          </p:nvPr>
        </p:nvSpPr>
        <p:spPr>
          <a:xfrm>
            <a:off x="357600" y="823912"/>
            <a:ext cx="5378038" cy="5314087"/>
          </a:xfrm>
        </p:spPr>
        <p:txBody>
          <a:bodyPr anchor="ctr"/>
          <a:lstStyle>
            <a:lvl1pPr marL="0" indent="0" algn="ctr">
              <a:lnSpc>
                <a:spcPct val="83000"/>
              </a:lnSpc>
              <a:spcAft>
                <a:spcPts val="0"/>
              </a:spcAft>
              <a:buNone/>
              <a:defRPr lang="en-US" sz="8000" kern="1200" smtClean="0">
                <a:solidFill>
                  <a:schemeClr val="accent1"/>
                </a:solidFill>
                <a:latin typeface="+mj-lt"/>
                <a:ea typeface="+mj-ea"/>
                <a:cs typeface="+mj-cs"/>
              </a:defRPr>
            </a:lvl1pPr>
          </a:lstStyle>
          <a:p>
            <a:pPr lvl="0"/>
            <a:r>
              <a:rPr lang="da-DK"/>
              <a:t>Klik for at tilføje tekst</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lvl1pPr>
              <a:defRPr>
                <a:solidFill>
                  <a:schemeClr val="accent1"/>
                </a:solidFill>
              </a:defRPr>
            </a:lvl1pPr>
          </a:lstStyle>
          <a:p>
            <a:fld id="{6862F9A3-A717-469D-92E6-118D5CB7A0D2}" type="datetime2">
              <a:rPr lang="da-DK" smtClean="0"/>
              <a:pPr/>
              <a:t>9. marts 2026</a:t>
            </a:fld>
            <a:endParaRPr lang="da-DK"/>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lvl1pPr>
              <a:defRPr>
                <a:solidFill>
                  <a:schemeClr val="accent1"/>
                </a:solidFill>
              </a:defRPr>
            </a:lvl1pPr>
          </a:lstStyle>
          <a:p>
            <a:endParaRPr lang="da-DK"/>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lvl1pPr>
              <a:defRPr>
                <a:solidFill>
                  <a:schemeClr val="tx1"/>
                </a:solidFill>
              </a:defRPr>
            </a:lvl1pPr>
          </a:lstStyle>
          <a:p>
            <a:fld id="{23AA811B-2EBD-4900-905E-5BE206449611}" type="slidenum">
              <a:rPr lang="da-DK" smtClean="0"/>
              <a:pPr/>
              <a:t>‹nr.›</a:t>
            </a:fld>
            <a:endParaRPr lang="da-DK"/>
          </a:p>
        </p:txBody>
      </p:sp>
    </p:spTree>
    <p:extLst>
      <p:ext uri="{BB962C8B-B14F-4D97-AF65-F5344CB8AC3E}">
        <p14:creationId xmlns:p14="http://schemas.microsoft.com/office/powerpoint/2010/main" val="172953765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3614" userDrawn="1">
          <p15:clr>
            <a:srgbClr val="A4A3A4"/>
          </p15:clr>
        </p15:guide>
        <p15:guide id="2" pos="4066" userDrawn="1">
          <p15:clr>
            <a:srgbClr val="A4A3A4"/>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B">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B281D2A-6103-4FE6-96B3-5B8EE4A56D80}"/>
              </a:ext>
            </a:extLst>
          </p:cNvPr>
          <p:cNvSpPr/>
          <p:nvPr userDrawn="1"/>
        </p:nvSpPr>
        <p:spPr>
          <a:xfrm>
            <a:off x="0" y="0"/>
            <a:ext cx="4533900" cy="687686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 name="Title 1"/>
          <p:cNvSpPr>
            <a:spLocks noGrp="1"/>
          </p:cNvSpPr>
          <p:nvPr>
            <p:ph type="ctrTitle" hasCustomPrompt="1"/>
          </p:nvPr>
        </p:nvSpPr>
        <p:spPr bwMode="ltGray">
          <a:xfrm>
            <a:off x="0" y="2311399"/>
            <a:ext cx="7586663" cy="4565461"/>
          </a:xfrm>
          <a:solidFill>
            <a:schemeClr val="accent1"/>
          </a:solidFill>
        </p:spPr>
        <p:txBody>
          <a:bodyPr lIns="540000" tIns="540000" rIns="540000" bIns="540000" anchor="ctr" anchorCtr="0"/>
          <a:lstStyle>
            <a:lvl1pPr algn="l">
              <a:defRPr sz="4000">
                <a:solidFill>
                  <a:schemeClr val="bg1"/>
                </a:solidFill>
              </a:defRPr>
            </a:lvl1pPr>
          </a:lstStyle>
          <a:p>
            <a:r>
              <a:rPr lang="da-DK"/>
              <a:t>Klik for at tilføje titel</a:t>
            </a:r>
          </a:p>
        </p:txBody>
      </p:sp>
      <p:sp>
        <p:nvSpPr>
          <p:cNvPr id="7" name="Date Placeholder 6">
            <a:extLst>
              <a:ext uri="{FF2B5EF4-FFF2-40B4-BE49-F238E27FC236}">
                <a16:creationId xmlns:a16="http://schemas.microsoft.com/office/drawing/2014/main" id="{CBA17B31-6DBC-46E7-9036-7C3041DA54A9}"/>
              </a:ext>
            </a:extLst>
          </p:cNvPr>
          <p:cNvSpPr>
            <a:spLocks noGrp="1"/>
          </p:cNvSpPr>
          <p:nvPr>
            <p:ph type="dt" sz="half" idx="10"/>
          </p:nvPr>
        </p:nvSpPr>
        <p:spPr>
          <a:xfrm>
            <a:off x="360000" y="6033600"/>
            <a:ext cx="5544000" cy="468000"/>
          </a:xfrm>
        </p:spPr>
        <p:txBody>
          <a:bodyPr anchor="b" anchorCtr="0"/>
          <a:lstStyle>
            <a:lvl1pPr>
              <a:defRPr sz="1100">
                <a:solidFill>
                  <a:schemeClr val="bg1"/>
                </a:solidFill>
              </a:defRPr>
            </a:lvl1pPr>
          </a:lstStyle>
          <a:p>
            <a:fld id="{6299EFBE-0540-43A4-8078-FFD338FF20FF}" type="datetime2">
              <a:rPr lang="da-DK" smtClean="0"/>
              <a:t>9. marts 2026</a:t>
            </a:fld>
            <a:endParaRPr lang="da-DK"/>
          </a:p>
        </p:txBody>
      </p:sp>
      <p:sp>
        <p:nvSpPr>
          <p:cNvPr id="8" name="Footer Placeholder 7">
            <a:extLst>
              <a:ext uri="{FF2B5EF4-FFF2-40B4-BE49-F238E27FC236}">
                <a16:creationId xmlns:a16="http://schemas.microsoft.com/office/drawing/2014/main" id="{1883084E-2481-4E6B-8DE9-0CFD902BC8B0}"/>
              </a:ext>
            </a:extLst>
          </p:cNvPr>
          <p:cNvSpPr>
            <a:spLocks noGrp="1"/>
          </p:cNvSpPr>
          <p:nvPr>
            <p:ph type="ftr" sz="quarter" idx="11"/>
          </p:nvPr>
        </p:nvSpPr>
        <p:spPr>
          <a:xfrm>
            <a:off x="0" y="6876000"/>
            <a:ext cx="0" cy="0"/>
          </a:xfrm>
        </p:spPr>
        <p:txBody>
          <a:bodyPr/>
          <a:lstStyle>
            <a:lvl1pPr>
              <a:defRPr>
                <a:noFill/>
              </a:defRPr>
            </a:lvl1pPr>
          </a:lstStyle>
          <a:p>
            <a:endParaRPr lang="da-DK">
              <a:noFill/>
            </a:endParaRPr>
          </a:p>
        </p:txBody>
      </p:sp>
      <p:sp>
        <p:nvSpPr>
          <p:cNvPr id="9" name="Slide Number Placeholder 8">
            <a:extLst>
              <a:ext uri="{FF2B5EF4-FFF2-40B4-BE49-F238E27FC236}">
                <a16:creationId xmlns:a16="http://schemas.microsoft.com/office/drawing/2014/main" id="{258BF60F-0548-40B3-9532-B1BC93DE7294}"/>
              </a:ext>
            </a:extLst>
          </p:cNvPr>
          <p:cNvSpPr>
            <a:spLocks noGrp="1"/>
          </p:cNvSpPr>
          <p:nvPr>
            <p:ph type="sldNum" sz="quarter" idx="12"/>
          </p:nvPr>
        </p:nvSpPr>
        <p:spPr>
          <a:xfrm>
            <a:off x="0" y="6876000"/>
            <a:ext cx="0" cy="0"/>
          </a:xfrm>
        </p:spPr>
        <p:txBody>
          <a:bodyPr/>
          <a:lstStyle>
            <a:lvl1pPr>
              <a:defRPr>
                <a:noFill/>
              </a:defRPr>
            </a:lvl1pPr>
          </a:lstStyle>
          <a:p>
            <a:fld id="{23AA811B-2EBD-4900-905E-5BE206449611}" type="slidenum">
              <a:rPr lang="da-DK" smtClean="0"/>
              <a:pPr/>
              <a:t>‹nr.›</a:t>
            </a:fld>
            <a:endParaRPr lang="da-DK"/>
          </a:p>
        </p:txBody>
      </p:sp>
      <p:pic>
        <p:nvPicPr>
          <p:cNvPr id="20" name="Graphic 19">
            <a:extLst>
              <a:ext uri="{FF2B5EF4-FFF2-40B4-BE49-F238E27FC236}">
                <a16:creationId xmlns:a16="http://schemas.microsoft.com/office/drawing/2014/main" id="{2DAFCA29-0CA8-4061-94E7-AA1F3C1968B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1950" y="368367"/>
            <a:ext cx="196271" cy="393235"/>
          </a:xfrm>
          <a:prstGeom prst="rect">
            <a:avLst/>
          </a:prstGeom>
        </p:spPr>
      </p:pic>
      <p:sp>
        <p:nvSpPr>
          <p:cNvPr id="3" name="Picture Placeholder 12">
            <a:extLst>
              <a:ext uri="{FF2B5EF4-FFF2-40B4-BE49-F238E27FC236}">
                <a16:creationId xmlns:a16="http://schemas.microsoft.com/office/drawing/2014/main" id="{C98CEAFB-B60D-89F7-1B8A-C07D83B16F20}"/>
              </a:ext>
            </a:extLst>
          </p:cNvPr>
          <p:cNvSpPr>
            <a:spLocks noGrp="1"/>
          </p:cNvSpPr>
          <p:nvPr>
            <p:ph type="pic" sz="quarter" idx="13" hasCustomPrompt="1"/>
          </p:nvPr>
        </p:nvSpPr>
        <p:spPr>
          <a:xfrm>
            <a:off x="4533900" y="0"/>
            <a:ext cx="7658100" cy="6858000"/>
          </a:xfrm>
          <a:custGeom>
            <a:avLst/>
            <a:gdLst>
              <a:gd name="connsiteX0" fmla="*/ 0 w 7658100"/>
              <a:gd name="connsiteY0" fmla="*/ 0 h 6858000"/>
              <a:gd name="connsiteX1" fmla="*/ 7658100 w 7658100"/>
              <a:gd name="connsiteY1" fmla="*/ 0 h 6858000"/>
              <a:gd name="connsiteX2" fmla="*/ 7658100 w 7658100"/>
              <a:gd name="connsiteY2" fmla="*/ 6858000 h 6858000"/>
              <a:gd name="connsiteX3" fmla="*/ 3052605 w 7658100"/>
              <a:gd name="connsiteY3" fmla="*/ 6858000 h 6858000"/>
              <a:gd name="connsiteX4" fmla="*/ 3052605 w 7658100"/>
              <a:gd name="connsiteY4" fmla="*/ 2310835 h 6858000"/>
              <a:gd name="connsiteX5" fmla="*/ 0 w 7658100"/>
              <a:gd name="connsiteY5" fmla="*/ 231083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58100" h="6858000">
                <a:moveTo>
                  <a:pt x="0" y="0"/>
                </a:moveTo>
                <a:lnTo>
                  <a:pt x="7658100" y="0"/>
                </a:lnTo>
                <a:lnTo>
                  <a:pt x="7658100" y="6858000"/>
                </a:lnTo>
                <a:lnTo>
                  <a:pt x="3052605" y="6858000"/>
                </a:lnTo>
                <a:lnTo>
                  <a:pt x="3052605" y="2310835"/>
                </a:lnTo>
                <a:lnTo>
                  <a:pt x="0" y="2310835"/>
                </a:lnTo>
                <a:close/>
              </a:path>
            </a:pathLst>
          </a:custGeom>
          <a:blipFill>
            <a:blip r:embed="rId4"/>
            <a:stretch>
              <a:fillRect l="-17069" r="-17069"/>
            </a:stretch>
          </a:blipFill>
        </p:spPr>
        <p:txBody>
          <a:bodyPr wrap="square" tIns="0" bIns="2736000" anchor="ctr" anchorCtr="0">
            <a:noAutofit/>
          </a:bodyPr>
          <a:lstStyle>
            <a:lvl1pPr algn="ctr">
              <a:buNone/>
              <a:defRPr sz="1200">
                <a:solidFill>
                  <a:schemeClr val="bg1"/>
                </a:solidFill>
              </a:defRPr>
            </a:lvl1pPr>
          </a:lstStyle>
          <a:p>
            <a:r>
              <a:rPr lang="da-DK"/>
              <a:t>Klik på ikonet for at tilføje billede</a:t>
            </a:r>
          </a:p>
        </p:txBody>
      </p:sp>
    </p:spTree>
    <p:extLst>
      <p:ext uri="{BB962C8B-B14F-4D97-AF65-F5344CB8AC3E}">
        <p14:creationId xmlns:p14="http://schemas.microsoft.com/office/powerpoint/2010/main" val="18824486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itat/Intro/Outro A">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B6917AD-7576-4D38-B533-FA0F1C3E1C78}"/>
              </a:ext>
            </a:extLst>
          </p:cNvPr>
          <p:cNvSpPr/>
          <p:nvPr userDrawn="1"/>
        </p:nvSpPr>
        <p:spPr bwMode="ltGray">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solidFill>
                <a:schemeClr val="tx1"/>
              </a:solidFill>
            </a:endParaRPr>
          </a:p>
        </p:txBody>
      </p:sp>
      <p:sp>
        <p:nvSpPr>
          <p:cNvPr id="2" name="Title 1"/>
          <p:cNvSpPr>
            <a:spLocks noGrp="1"/>
          </p:cNvSpPr>
          <p:nvPr>
            <p:ph type="title" hasCustomPrompt="1"/>
          </p:nvPr>
        </p:nvSpPr>
        <p:spPr>
          <a:xfrm>
            <a:off x="1346400" y="1647824"/>
            <a:ext cx="9499400" cy="720000"/>
          </a:xfrm>
        </p:spPr>
        <p:txBody>
          <a:bodyPr anchor="t" anchorCtr="0"/>
          <a:lstStyle>
            <a:lvl1pPr algn="ctr">
              <a:defRPr sz="2800">
                <a:solidFill>
                  <a:schemeClr val="tx1"/>
                </a:solidFill>
              </a:defRPr>
            </a:lvl1pPr>
          </a:lstStyle>
          <a:p>
            <a:r>
              <a:rPr lang="da-DK" noProof="0"/>
              <a:t>Klik for at tilføje citat / intro / </a:t>
            </a:r>
            <a:r>
              <a:rPr lang="da-DK" noProof="0" err="1"/>
              <a:t>outro</a:t>
            </a:r>
            <a:r>
              <a:rPr lang="da-DK" noProof="0"/>
              <a:t> titel</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lvl1pPr>
              <a:defRPr>
                <a:solidFill>
                  <a:schemeClr val="tx1"/>
                </a:solidFill>
              </a:defRPr>
            </a:lvl1pPr>
          </a:lstStyle>
          <a:p>
            <a:fld id="{6862F9A3-A717-469D-92E6-118D5CB7A0D2}" type="datetime2">
              <a:rPr lang="da-DK" smtClean="0"/>
              <a:pPr/>
              <a:t>9. marts 2026</a:t>
            </a:fld>
            <a:endParaRPr lang="da-DK"/>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lvl1pPr>
              <a:defRPr>
                <a:solidFill>
                  <a:schemeClr val="tx1"/>
                </a:solidFill>
              </a:defRPr>
            </a:lvl1pPr>
          </a:lstStyle>
          <a:p>
            <a:endParaRPr lang="da-DK">
              <a:solidFill>
                <a:schemeClr val="tx1"/>
              </a:solidFill>
            </a:endParaRPr>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lvl1pPr>
              <a:defRPr>
                <a:solidFill>
                  <a:schemeClr val="tx1"/>
                </a:solidFill>
              </a:defRPr>
            </a:lvl1pPr>
          </a:lstStyle>
          <a:p>
            <a:fld id="{23AA811B-2EBD-4900-905E-5BE206449611}" type="slidenum">
              <a:rPr lang="da-DK" smtClean="0"/>
              <a:pPr/>
              <a:t>‹nr.›</a:t>
            </a:fld>
            <a:endParaRPr lang="da-DK"/>
          </a:p>
        </p:txBody>
      </p:sp>
      <p:sp>
        <p:nvSpPr>
          <p:cNvPr id="13" name="Text Placeholder 12">
            <a:extLst>
              <a:ext uri="{FF2B5EF4-FFF2-40B4-BE49-F238E27FC236}">
                <a16:creationId xmlns:a16="http://schemas.microsoft.com/office/drawing/2014/main" id="{B52A1EB6-5C6A-45E5-8971-BFF27755A4DA}"/>
              </a:ext>
            </a:extLst>
          </p:cNvPr>
          <p:cNvSpPr>
            <a:spLocks noGrp="1"/>
          </p:cNvSpPr>
          <p:nvPr>
            <p:ph type="body" sz="quarter" idx="13" hasCustomPrompt="1"/>
          </p:nvPr>
        </p:nvSpPr>
        <p:spPr>
          <a:xfrm>
            <a:off x="1344613" y="2367824"/>
            <a:ext cx="9501187" cy="3257999"/>
          </a:xfrm>
        </p:spPr>
        <p:txBody>
          <a:bodyPr anchor="t"/>
          <a:lstStyle>
            <a:lvl1pPr marL="0" indent="0" algn="ctr">
              <a:buFont typeface="Arial" panose="020B0604020202020204" pitchFamily="34" charset="0"/>
              <a:buChar char="​"/>
              <a:defRPr lang="en-US" sz="6000" kern="1200" smtClean="0">
                <a:solidFill>
                  <a:schemeClr val="tx1"/>
                </a:solidFill>
                <a:latin typeface="+mj-lt"/>
                <a:ea typeface="+mj-ea"/>
                <a:cs typeface="+mj-cs"/>
              </a:defRPr>
            </a:lvl1pPr>
            <a:lvl2pPr marL="0" indent="0" algn="ctr">
              <a:spcBef>
                <a:spcPts val="600"/>
              </a:spcBef>
              <a:buFont typeface="Arial" panose="020B0604020202020204" pitchFamily="34" charset="0"/>
              <a:buChar char="​"/>
              <a:defRPr sz="1000" b="1">
                <a:latin typeface="+mj-lt"/>
              </a:defRPr>
            </a:lvl2pPr>
            <a:lvl3pPr>
              <a:defRPr lang="en-US" sz="6000" kern="1200" dirty="0" smtClean="0">
                <a:solidFill>
                  <a:schemeClr val="tx1"/>
                </a:solidFill>
                <a:latin typeface="+mj-lt"/>
                <a:ea typeface="+mj-ea"/>
                <a:cs typeface="+mj-cs"/>
              </a:defRPr>
            </a:lvl3pPr>
            <a:lvl4pPr>
              <a:defRPr lang="en-US" sz="1000" b="1" kern="1200" dirty="0">
                <a:solidFill>
                  <a:schemeClr val="tx1"/>
                </a:solidFill>
                <a:latin typeface="+mj-lt"/>
                <a:ea typeface="+mn-ea"/>
                <a:cs typeface="+mn-cs"/>
              </a:defRPr>
            </a:lvl4pPr>
          </a:lstStyle>
          <a:p>
            <a:pPr lvl="0"/>
            <a:r>
              <a:rPr lang="da-DK"/>
              <a:t>Klik for at tilføje citat eller tekst </a:t>
            </a:r>
          </a:p>
        </p:txBody>
      </p:sp>
      <p:pic>
        <p:nvPicPr>
          <p:cNvPr id="5" name="Graphic 4">
            <a:extLst>
              <a:ext uri="{FF2B5EF4-FFF2-40B4-BE49-F238E27FC236}">
                <a16:creationId xmlns:a16="http://schemas.microsoft.com/office/drawing/2014/main" id="{51A09545-FE22-484B-8CC3-FFD082A3C54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23085" y="355967"/>
            <a:ext cx="108553" cy="217488"/>
          </a:xfrm>
          <a:prstGeom prst="rect">
            <a:avLst/>
          </a:prstGeom>
        </p:spPr>
      </p:pic>
      <p:sp>
        <p:nvSpPr>
          <p:cNvPr id="11" name="Text Placeholder 10">
            <a:extLst>
              <a:ext uri="{FF2B5EF4-FFF2-40B4-BE49-F238E27FC236}">
                <a16:creationId xmlns:a16="http://schemas.microsoft.com/office/drawing/2014/main" id="{67E462C2-5642-4259-9121-3B9AF65D800E}"/>
              </a:ext>
            </a:extLst>
          </p:cNvPr>
          <p:cNvSpPr>
            <a:spLocks noGrp="1"/>
          </p:cNvSpPr>
          <p:nvPr>
            <p:ph type="body" sz="quarter" idx="14" hasCustomPrompt="1"/>
          </p:nvPr>
        </p:nvSpPr>
        <p:spPr>
          <a:xfrm>
            <a:off x="1344612" y="5204624"/>
            <a:ext cx="9501187" cy="421200"/>
          </a:xfrm>
        </p:spPr>
        <p:txBody>
          <a:bodyPr anchor="b"/>
          <a:lstStyle>
            <a:lvl1pPr algn="ctr">
              <a:buNone/>
              <a:defRPr sz="1000" b="1">
                <a:latin typeface="+mj-lt"/>
              </a:defRPr>
            </a:lvl1pPr>
          </a:lstStyle>
          <a:p>
            <a:pPr lvl="0"/>
            <a:r>
              <a:rPr lang="da-DK"/>
              <a:t>Citat / intro / </a:t>
            </a:r>
            <a:r>
              <a:rPr lang="da-DK" err="1"/>
              <a:t>outro</a:t>
            </a:r>
            <a:r>
              <a:rPr lang="da-DK"/>
              <a:t> </a:t>
            </a:r>
          </a:p>
        </p:txBody>
      </p:sp>
    </p:spTree>
    <p:extLst>
      <p:ext uri="{BB962C8B-B14F-4D97-AF65-F5344CB8AC3E}">
        <p14:creationId xmlns:p14="http://schemas.microsoft.com/office/powerpoint/2010/main" val="1449782495"/>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itat/Intro/Outro B">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B6917AD-7576-4D38-B533-FA0F1C3E1C78}"/>
              </a:ext>
            </a:extLst>
          </p:cNvPr>
          <p:cNvSpPr/>
          <p:nvPr userDrawn="1"/>
        </p:nvSpPr>
        <p:spPr bwMode="ltGray">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solidFill>
                <a:schemeClr val="accent5"/>
              </a:solidFill>
            </a:endParaRPr>
          </a:p>
        </p:txBody>
      </p:sp>
      <p:sp>
        <p:nvSpPr>
          <p:cNvPr id="2" name="Title 1"/>
          <p:cNvSpPr>
            <a:spLocks noGrp="1"/>
          </p:cNvSpPr>
          <p:nvPr>
            <p:ph type="title" hasCustomPrompt="1"/>
          </p:nvPr>
        </p:nvSpPr>
        <p:spPr>
          <a:xfrm>
            <a:off x="360000" y="2404800"/>
            <a:ext cx="11471638" cy="2160000"/>
          </a:xfrm>
        </p:spPr>
        <p:txBody>
          <a:bodyPr anchor="t" anchorCtr="0"/>
          <a:lstStyle>
            <a:lvl1pPr algn="r">
              <a:defRPr sz="19900">
                <a:solidFill>
                  <a:schemeClr val="accent3"/>
                </a:solidFill>
              </a:defRPr>
            </a:lvl1pPr>
          </a:lstStyle>
          <a:p>
            <a:r>
              <a:rPr lang="da-DK" noProof="0"/>
              <a:t>Tekst</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lvl1pPr>
              <a:defRPr>
                <a:solidFill>
                  <a:schemeClr val="tx1"/>
                </a:solidFill>
              </a:defRPr>
            </a:lvl1pPr>
          </a:lstStyle>
          <a:p>
            <a:fld id="{6862F9A3-A717-469D-92E6-118D5CB7A0D2}" type="datetime2">
              <a:rPr lang="da-DK" smtClean="0"/>
              <a:pPr/>
              <a:t>9. marts 2026</a:t>
            </a:fld>
            <a:endParaRPr lang="da-DK"/>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lvl1pPr>
              <a:defRPr>
                <a:solidFill>
                  <a:schemeClr val="tx1"/>
                </a:solidFill>
              </a:defRPr>
            </a:lvl1pPr>
          </a:lstStyle>
          <a:p>
            <a:endParaRPr lang="da-DK"/>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lvl1pPr>
              <a:defRPr>
                <a:solidFill>
                  <a:schemeClr val="tx1"/>
                </a:solidFill>
              </a:defRPr>
            </a:lvl1pPr>
          </a:lstStyle>
          <a:p>
            <a:fld id="{23AA811B-2EBD-4900-905E-5BE206449611}" type="slidenum">
              <a:rPr lang="da-DK" smtClean="0"/>
              <a:pPr/>
              <a:t>‹nr.›</a:t>
            </a:fld>
            <a:endParaRPr lang="da-DK"/>
          </a:p>
        </p:txBody>
      </p:sp>
      <p:pic>
        <p:nvPicPr>
          <p:cNvPr id="4" name="Logo">
            <a:extLst>
              <a:ext uri="{FF2B5EF4-FFF2-40B4-BE49-F238E27FC236}">
                <a16:creationId xmlns:a16="http://schemas.microsoft.com/office/drawing/2014/main" id="{A318BE7F-2D76-4ADC-A579-89F5C0E148E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27328" y="355788"/>
            <a:ext cx="108553" cy="217488"/>
          </a:xfrm>
          <a:prstGeom prst="rect">
            <a:avLst/>
          </a:prstGeom>
        </p:spPr>
      </p:pic>
      <p:sp>
        <p:nvSpPr>
          <p:cNvPr id="5" name="Text Placeholder 10">
            <a:extLst>
              <a:ext uri="{FF2B5EF4-FFF2-40B4-BE49-F238E27FC236}">
                <a16:creationId xmlns:a16="http://schemas.microsoft.com/office/drawing/2014/main" id="{7A7D8195-4FAB-8E30-4EF6-04E701B309B2}"/>
              </a:ext>
            </a:extLst>
          </p:cNvPr>
          <p:cNvSpPr>
            <a:spLocks noGrp="1"/>
          </p:cNvSpPr>
          <p:nvPr>
            <p:ph type="body" sz="quarter" idx="14" hasCustomPrompt="1"/>
          </p:nvPr>
        </p:nvSpPr>
        <p:spPr>
          <a:xfrm>
            <a:off x="1344612" y="5204624"/>
            <a:ext cx="9501187" cy="421200"/>
          </a:xfrm>
        </p:spPr>
        <p:txBody>
          <a:bodyPr anchor="b"/>
          <a:lstStyle>
            <a:lvl1pPr algn="ctr">
              <a:buNone/>
              <a:defRPr sz="1000" b="1">
                <a:latin typeface="+mj-lt"/>
              </a:defRPr>
            </a:lvl1pPr>
          </a:lstStyle>
          <a:p>
            <a:pPr marL="270000" marR="0" lvl="0" indent="-270000" algn="ctr" defTabSz="914400" rtl="0" eaLnBrk="1" fontAlgn="auto" latinLnBrk="0" hangingPunct="1">
              <a:lnSpc>
                <a:spcPct val="100000"/>
              </a:lnSpc>
              <a:spcBef>
                <a:spcPts val="300"/>
              </a:spcBef>
              <a:spcAft>
                <a:spcPts val="300"/>
              </a:spcAft>
              <a:buClrTx/>
              <a:buSzTx/>
              <a:buFont typeface="Arial" panose="020B0604020202020204" pitchFamily="34" charset="0"/>
              <a:buNone/>
              <a:tabLst/>
              <a:defRPr/>
            </a:pPr>
            <a:r>
              <a:rPr lang="da-DK"/>
              <a:t>Citat / intro / </a:t>
            </a:r>
            <a:r>
              <a:rPr lang="da-DK" err="1"/>
              <a:t>outro</a:t>
            </a:r>
            <a:r>
              <a:rPr lang="da-DK"/>
              <a:t>  </a:t>
            </a:r>
          </a:p>
        </p:txBody>
      </p:sp>
    </p:spTree>
    <p:extLst>
      <p:ext uri="{BB962C8B-B14F-4D97-AF65-F5344CB8AC3E}">
        <p14:creationId xmlns:p14="http://schemas.microsoft.com/office/powerpoint/2010/main" val="3104662544"/>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itat/Intro/Outro C">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B6917AD-7576-4D38-B533-FA0F1C3E1C78}"/>
              </a:ext>
            </a:extLst>
          </p:cNvPr>
          <p:cNvSpPr/>
          <p:nvPr userDrawn="1"/>
        </p:nvSpPr>
        <p:spPr bwMode="ltGray">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solidFill>
                <a:schemeClr val="accent1"/>
              </a:solidFill>
            </a:endParaRPr>
          </a:p>
        </p:txBody>
      </p:sp>
      <p:sp>
        <p:nvSpPr>
          <p:cNvPr id="2" name="Title 1"/>
          <p:cNvSpPr>
            <a:spLocks noGrp="1"/>
          </p:cNvSpPr>
          <p:nvPr>
            <p:ph type="title" hasCustomPrompt="1"/>
          </p:nvPr>
        </p:nvSpPr>
        <p:spPr>
          <a:xfrm>
            <a:off x="360000" y="2404800"/>
            <a:ext cx="11468874" cy="2160000"/>
          </a:xfrm>
        </p:spPr>
        <p:txBody>
          <a:bodyPr anchor="t" anchorCtr="0"/>
          <a:lstStyle>
            <a:lvl1pPr algn="l">
              <a:defRPr sz="19900">
                <a:solidFill>
                  <a:schemeClr val="accent1"/>
                </a:solidFill>
              </a:defRPr>
            </a:lvl1pPr>
          </a:lstStyle>
          <a:p>
            <a:r>
              <a:rPr lang="da-DK" noProof="0"/>
              <a:t>Tekst</a:t>
            </a:r>
          </a:p>
        </p:txBody>
      </p:sp>
      <p:sp>
        <p:nvSpPr>
          <p:cNvPr id="5" name="Text Placeholder 10">
            <a:extLst>
              <a:ext uri="{FF2B5EF4-FFF2-40B4-BE49-F238E27FC236}">
                <a16:creationId xmlns:a16="http://schemas.microsoft.com/office/drawing/2014/main" id="{4AFADB82-929D-0B3D-451F-F84801AD753B}"/>
              </a:ext>
            </a:extLst>
          </p:cNvPr>
          <p:cNvSpPr>
            <a:spLocks noGrp="1"/>
          </p:cNvSpPr>
          <p:nvPr>
            <p:ph type="body" sz="quarter" idx="14" hasCustomPrompt="1"/>
          </p:nvPr>
        </p:nvSpPr>
        <p:spPr>
          <a:xfrm>
            <a:off x="1344612" y="5204624"/>
            <a:ext cx="9501187" cy="421200"/>
          </a:xfrm>
        </p:spPr>
        <p:txBody>
          <a:bodyPr anchor="b"/>
          <a:lstStyle>
            <a:lvl1pPr algn="ctr">
              <a:buNone/>
              <a:defRPr sz="1000" b="1">
                <a:solidFill>
                  <a:schemeClr val="bg1"/>
                </a:solidFill>
                <a:latin typeface="+mj-lt"/>
              </a:defRPr>
            </a:lvl1pPr>
          </a:lstStyle>
          <a:p>
            <a:pPr lvl="0"/>
            <a:r>
              <a:rPr lang="da-DK"/>
              <a:t>Citat / intro / </a:t>
            </a:r>
            <a:r>
              <a:rPr lang="da-DK" err="1"/>
              <a:t>outro</a:t>
            </a:r>
            <a:endParaRPr lang="da-DK"/>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lvl1pPr>
              <a:defRPr>
                <a:solidFill>
                  <a:schemeClr val="accent1"/>
                </a:solidFill>
              </a:defRPr>
            </a:lvl1pPr>
          </a:lstStyle>
          <a:p>
            <a:fld id="{6862F9A3-A717-469D-92E6-118D5CB7A0D2}" type="datetime2">
              <a:rPr lang="da-DK" smtClean="0"/>
              <a:pPr/>
              <a:t>9. marts 2026</a:t>
            </a:fld>
            <a:endParaRPr lang="da-DK"/>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lvl1pPr>
              <a:defRPr>
                <a:solidFill>
                  <a:schemeClr val="accent1"/>
                </a:solidFill>
              </a:defRPr>
            </a:lvl1pPr>
          </a:lstStyle>
          <a:p>
            <a:endParaRPr lang="da-DK"/>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lvl1pPr>
              <a:defRPr>
                <a:solidFill>
                  <a:schemeClr val="accent1"/>
                </a:solidFill>
              </a:defRPr>
            </a:lvl1pPr>
          </a:lstStyle>
          <a:p>
            <a:fld id="{23AA811B-2EBD-4900-905E-5BE206449611}" type="slidenum">
              <a:rPr lang="da-DK" smtClean="0"/>
              <a:pPr/>
              <a:t>‹nr.›</a:t>
            </a:fld>
            <a:endParaRPr lang="da-DK"/>
          </a:p>
        </p:txBody>
      </p:sp>
      <p:pic>
        <p:nvPicPr>
          <p:cNvPr id="4" name="Logo">
            <a:extLst>
              <a:ext uri="{FF2B5EF4-FFF2-40B4-BE49-F238E27FC236}">
                <a16:creationId xmlns:a16="http://schemas.microsoft.com/office/drawing/2014/main" id="{989FE538-7768-4465-9681-7A35D498457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27328" y="355788"/>
            <a:ext cx="108553" cy="217488"/>
          </a:xfrm>
          <a:prstGeom prst="rect">
            <a:avLst/>
          </a:prstGeom>
        </p:spPr>
      </p:pic>
    </p:spTree>
    <p:extLst>
      <p:ext uri="{BB962C8B-B14F-4D97-AF65-F5344CB8AC3E}">
        <p14:creationId xmlns:p14="http://schemas.microsoft.com/office/powerpoint/2010/main" val="126608150"/>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a:t>Klik for at tilføje titel</a:t>
            </a:r>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fld id="{41BB9019-1ED5-4A9C-B492-6580C4D9CEC7}" type="datetime2">
              <a:rPr lang="da-DK" smtClean="0"/>
              <a:t>9. marts 2026</a:t>
            </a:fld>
            <a:endParaRPr lang="da-DK"/>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da-DK"/>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da-DK" smtClean="0"/>
              <a:t>‹nr.›</a:t>
            </a:fld>
            <a:endParaRPr lang="da-DK"/>
          </a:p>
        </p:txBody>
      </p:sp>
    </p:spTree>
    <p:extLst>
      <p:ext uri="{BB962C8B-B14F-4D97-AF65-F5344CB8AC3E}">
        <p14:creationId xmlns:p14="http://schemas.microsoft.com/office/powerpoint/2010/main" val="3450888644"/>
      </p:ext>
    </p:extLst>
  </p:cSld>
  <p:clrMapOvr>
    <a:masterClrMapping/>
  </p:clrMapOvr>
  <p:extLst>
    <p:ext uri="{DCECCB84-F9BA-43D5-87BE-67443E8EF086}">
      <p15:sldGuideLst xmlns:p15="http://schemas.microsoft.com/office/powerpoint/2012/main">
        <p15:guide id="1" orient="horz" pos="505" userDrawn="1">
          <p15:clr>
            <a:srgbClr val="A4A3A4"/>
          </p15:clr>
        </p15:guide>
        <p15:guide id="2" orient="horz" pos="1310" userDrawn="1">
          <p15:clr>
            <a:srgbClr val="A4A3A4"/>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6518F144-C552-47DE-B37E-F764CB8D02BC}"/>
              </a:ext>
            </a:extLst>
          </p:cNvPr>
          <p:cNvSpPr>
            <a:spLocks noGrp="1"/>
          </p:cNvSpPr>
          <p:nvPr>
            <p:ph type="dt" sz="half" idx="10"/>
          </p:nvPr>
        </p:nvSpPr>
        <p:spPr/>
        <p:txBody>
          <a:bodyPr/>
          <a:lstStyle/>
          <a:p>
            <a:fld id="{89D4A92E-7F40-4061-A703-D676480E5126}" type="datetime2">
              <a:rPr lang="da-DK" smtClean="0"/>
              <a:t>9. marts 2026</a:t>
            </a:fld>
            <a:endParaRPr lang="da-DK"/>
          </a:p>
        </p:txBody>
      </p:sp>
      <p:sp>
        <p:nvSpPr>
          <p:cNvPr id="6" name="Footer Placeholder 5">
            <a:extLst>
              <a:ext uri="{FF2B5EF4-FFF2-40B4-BE49-F238E27FC236}">
                <a16:creationId xmlns:a16="http://schemas.microsoft.com/office/drawing/2014/main" id="{8959BE18-6820-417E-88D1-C143F846218B}"/>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F8EC8840-13BA-406D-AE15-E96701F6DEC6}"/>
              </a:ext>
            </a:extLst>
          </p:cNvPr>
          <p:cNvSpPr>
            <a:spLocks noGrp="1"/>
          </p:cNvSpPr>
          <p:nvPr>
            <p:ph type="sldNum" sz="quarter" idx="12"/>
          </p:nvPr>
        </p:nvSpPr>
        <p:spPr/>
        <p:txBody>
          <a:bodyPr/>
          <a:lstStyle/>
          <a:p>
            <a:fld id="{23AA811B-2EBD-4900-905E-5BE206449611}" type="slidenum">
              <a:rPr lang="da-DK" smtClean="0"/>
              <a:t>‹nr.›</a:t>
            </a:fld>
            <a:endParaRPr lang="da-DK"/>
          </a:p>
        </p:txBody>
      </p:sp>
    </p:spTree>
    <p:extLst>
      <p:ext uri="{BB962C8B-B14F-4D97-AF65-F5344CB8AC3E}">
        <p14:creationId xmlns:p14="http://schemas.microsoft.com/office/powerpoint/2010/main" val="28439488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rugerguide  ">
    <p:spTree>
      <p:nvGrpSpPr>
        <p:cNvPr id="1" name=""/>
        <p:cNvGrpSpPr/>
        <p:nvPr/>
      </p:nvGrpSpPr>
      <p:grpSpPr>
        <a:xfrm>
          <a:off x="0" y="0"/>
          <a:ext cx="0" cy="0"/>
          <a:chOff x="0" y="0"/>
          <a:chExt cx="0" cy="0"/>
        </a:xfrm>
      </p:grpSpPr>
      <p:sp>
        <p:nvSpPr>
          <p:cNvPr id="9" name="Fast overskrift"/>
          <p:cNvSpPr txBox="1"/>
          <p:nvPr userDrawn="1"/>
        </p:nvSpPr>
        <p:spPr>
          <a:xfrm>
            <a:off x="358776" y="448713"/>
            <a:ext cx="11290298" cy="650171"/>
          </a:xfrm>
          <a:prstGeom prst="rect">
            <a:avLst/>
          </a:prstGeom>
          <a:noFill/>
        </p:spPr>
        <p:txBody>
          <a:bodyPr wrap="square" lIns="0" tIns="0" rIns="0" bIns="0" rtlCol="0" anchor="t" anchorCtr="0">
            <a:noAutofit/>
          </a:bodyPr>
          <a:lstStyle/>
          <a:p>
            <a:r>
              <a:rPr lang="da-DK" sz="3200" b="0" noProof="1">
                <a:solidFill>
                  <a:schemeClr val="tx1"/>
                </a:solidFill>
                <a:latin typeface="+mj-lt"/>
                <a:cs typeface="Arial" panose="020B0604020202020204" pitchFamily="34" charset="0"/>
              </a:rPr>
              <a:t>TIPS &amp; TRICKS - DIN BRUGERGUIDE</a:t>
            </a:r>
          </a:p>
        </p:txBody>
      </p:sp>
      <p:sp>
        <p:nvSpPr>
          <p:cNvPr id="27" name="Text Box 2">
            <a:extLst>
              <a:ext uri="{FF2B5EF4-FFF2-40B4-BE49-F238E27FC236}">
                <a16:creationId xmlns:a16="http://schemas.microsoft.com/office/drawing/2014/main" id="{1E86B7E7-F87D-4375-BAE3-34A81C5D0F8B}"/>
              </a:ext>
            </a:extLst>
          </p:cNvPr>
          <p:cNvSpPr txBox="1">
            <a:spLocks noChangeArrowheads="1"/>
          </p:cNvSpPr>
          <p:nvPr userDrawn="1"/>
        </p:nvSpPr>
        <p:spPr bwMode="auto">
          <a:xfrm>
            <a:off x="358776" y="1614980"/>
            <a:ext cx="2448910" cy="404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a:latin typeface="+mn-lt"/>
                <a:cs typeface="Arial" panose="020B0604020202020204" pitchFamily="34" charset="0"/>
              </a:rPr>
              <a:t>TYPOGRAFIER</a:t>
            </a:r>
            <a:endParaRPr lang="da-DK" altLang="da-DK" sz="1600" b="0"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Brug</a:t>
            </a:r>
            <a:r>
              <a:rPr lang="da-DK" altLang="da-DK" sz="900" b="1" noProof="1">
                <a:solidFill>
                  <a:schemeClr val="tx1"/>
                </a:solidFill>
                <a:latin typeface="+mn-lt"/>
                <a:cs typeface="Arial" panose="020B0604020202020204" pitchFamily="34" charset="0"/>
              </a:rPr>
              <a:t> TAB </a:t>
            </a:r>
            <a:r>
              <a:rPr lang="da-DK" altLang="da-DK" sz="900" b="0" noProof="1">
                <a:solidFill>
                  <a:schemeClr val="tx1"/>
                </a:solidFill>
                <a:latin typeface="+mn-lt"/>
                <a:cs typeface="Arial" panose="020B0604020202020204" pitchFamily="34" charset="0"/>
              </a:rPr>
              <a:t>for at gå frem i tekst-niveauer. Klik </a:t>
            </a:r>
            <a:r>
              <a:rPr lang="da-DK" altLang="da-DK" sz="900" b="1" noProof="1">
                <a:solidFill>
                  <a:schemeClr val="tx1"/>
                </a:solidFill>
                <a:latin typeface="+mn-lt"/>
                <a:cs typeface="Arial" panose="020B0604020202020204" pitchFamily="34" charset="0"/>
              </a:rPr>
              <a:t>ENTER</a:t>
            </a:r>
            <a:r>
              <a:rPr lang="da-DK" altLang="da-DK" sz="900" b="0" noProof="1">
                <a:solidFill>
                  <a:schemeClr val="tx1"/>
                </a:solidFill>
                <a:latin typeface="+mn-lt"/>
                <a:cs typeface="Arial" panose="020B0604020202020204" pitchFamily="34" charset="0"/>
              </a:rPr>
              <a:t>, derefter </a:t>
            </a:r>
            <a:r>
              <a:rPr lang="da-DK" altLang="da-DK" sz="900" b="1" noProof="1">
                <a:solidFill>
                  <a:schemeClr val="tx1"/>
                </a:solidFill>
                <a:latin typeface="+mn-lt"/>
                <a:cs typeface="Arial" panose="020B0604020202020204" pitchFamily="34" charset="0"/>
              </a:rPr>
              <a:t>TAB</a:t>
            </a:r>
            <a:r>
              <a:rPr lang="da-DK" altLang="da-DK" sz="900" b="0" noProof="1">
                <a:solidFill>
                  <a:schemeClr val="tx1"/>
                </a:solidFill>
                <a:latin typeface="+mn-lt"/>
                <a:cs typeface="Arial" panose="020B0604020202020204" pitchFamily="34" charset="0"/>
              </a:rPr>
              <a:t> for at skifte fra et niveau til det næste</a:t>
            </a:r>
          </a:p>
          <a:p>
            <a:pPr eaLnBrk="1" hangingPunct="1">
              <a:spcAft>
                <a:spcPts val="600"/>
              </a:spcAft>
              <a:defRPr/>
            </a:pPr>
            <a:r>
              <a:rPr lang="da-DK" altLang="da-DK" sz="900" b="0" noProof="1">
                <a:solidFill>
                  <a:schemeClr val="tx1"/>
                </a:solidFill>
                <a:latin typeface="+mn-lt"/>
                <a:cs typeface="Arial" panose="020B0604020202020204" pitchFamily="34" charset="0"/>
              </a:rPr>
              <a:t>For at gå tilbage i tekst-niveauer,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brug </a:t>
            </a:r>
            <a:r>
              <a:rPr lang="da-DK" altLang="da-DK" sz="900" b="1" noProof="1">
                <a:solidFill>
                  <a:schemeClr val="tx1"/>
                </a:solidFill>
                <a:latin typeface="+mn-lt"/>
                <a:cs typeface="Arial" panose="020B0604020202020204" pitchFamily="34" charset="0"/>
              </a:rPr>
              <a:t>SHIFT+TAB</a:t>
            </a:r>
            <a:endParaRPr lang="da-DK" altLang="da-DK" sz="900" b="0"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Alternativt kan </a:t>
            </a:r>
            <a:r>
              <a:rPr lang="da-DK" altLang="da-DK" sz="900" b="1" noProof="1">
                <a:solidFill>
                  <a:schemeClr val="tx1"/>
                </a:solidFill>
                <a:latin typeface="+mn-lt"/>
                <a:cs typeface="Arial" panose="020B0604020202020204" pitchFamily="34" charset="0"/>
              </a:rPr>
              <a:t>Forøg</a:t>
            </a:r>
            <a:r>
              <a:rPr lang="da-DK" altLang="da-DK" sz="900" b="0" noProof="1">
                <a:solidFill>
                  <a:schemeClr val="tx1"/>
                </a:solidFill>
                <a:latin typeface="+mn-lt"/>
                <a:cs typeface="Arial" panose="020B0604020202020204" pitchFamily="34" charset="0"/>
              </a:rPr>
              <a:t> og </a:t>
            </a:r>
            <a:r>
              <a:rPr lang="da-DK" altLang="da-DK" sz="900" b="1" noProof="1">
                <a:solidFill>
                  <a:schemeClr val="tx1"/>
                </a:solidFill>
                <a:latin typeface="+mn-lt"/>
                <a:cs typeface="Arial" panose="020B0604020202020204" pitchFamily="34" charset="0"/>
              </a:rPr>
              <a:t>Formindsk</a:t>
            </a:r>
            <a:r>
              <a:rPr lang="da-DK" altLang="da-DK" sz="900" b="0" noProof="1">
                <a:solidFill>
                  <a:schemeClr val="tx1"/>
                </a:solidFill>
                <a:latin typeface="+mn-lt"/>
                <a:cs typeface="Arial" panose="020B0604020202020204" pitchFamily="34" charset="0"/>
              </a:rPr>
              <a:t> listeniveau bruges</a:t>
            </a:r>
            <a:br>
              <a:rPr lang="da-DK" altLang="da-DK" sz="900" b="0" noProof="1">
                <a:solidFill>
                  <a:schemeClr val="tx1"/>
                </a:solidFill>
                <a:latin typeface="+mn-lt"/>
                <a:cs typeface="Arial" panose="020B0604020202020204" pitchFamily="34" charset="0"/>
              </a:rPr>
            </a:br>
            <a:endParaRPr lang="da-DK" altLang="da-DK" sz="900" b="0" noProof="1">
              <a:solidFill>
                <a:schemeClr val="tx1"/>
              </a:solidFill>
              <a:latin typeface="+mn-lt"/>
              <a:cs typeface="Arial" panose="020B0604020202020204" pitchFamily="34" charset="0"/>
            </a:endParaRPr>
          </a:p>
          <a:p>
            <a:pPr eaLnBrk="1" hangingPunct="1">
              <a:spcAft>
                <a:spcPts val="600"/>
              </a:spcAft>
              <a:defRPr/>
            </a:pPr>
            <a:r>
              <a:rPr lang="da-DK" sz="900" b="1" noProof="1">
                <a:latin typeface="+mn-lt"/>
                <a:cs typeface="Arial" panose="020B0604020202020204" pitchFamily="34" charset="0"/>
              </a:rPr>
              <a:t>TIP: Brug</a:t>
            </a:r>
            <a:r>
              <a:rPr lang="da-DK" sz="900" b="1" baseline="0" noProof="1">
                <a:latin typeface="+mn-lt"/>
                <a:cs typeface="Arial" panose="020B0604020202020204" pitchFamily="34" charset="0"/>
              </a:rPr>
              <a:t> bullet knappen</a:t>
            </a:r>
            <a:endParaRPr lang="da-DK" sz="900" b="1" noProof="1">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mn-lt"/>
                <a:cs typeface="Arial" panose="020B0604020202020204" pitchFamily="34" charset="0"/>
              </a:rPr>
              <a:t>Fjern bullet for almindelig tekst.</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Klik på bullet knappen for at sætte korrekt bullet igen</a:t>
            </a:r>
          </a:p>
          <a:p>
            <a:pPr marL="0" marR="0" lvl="0" indent="0" algn="l" defTabSz="914400" rtl="0" eaLnBrk="1" fontAlgn="auto" latinLnBrk="0" hangingPunct="1">
              <a:lnSpc>
                <a:spcPct val="100000"/>
              </a:lnSpc>
              <a:spcBef>
                <a:spcPts val="0"/>
              </a:spcBef>
              <a:spcAft>
                <a:spcPts val="600"/>
              </a:spcAft>
              <a:buClrTx/>
              <a:buSzTx/>
              <a:buFontTx/>
              <a:buNone/>
              <a:tabLst/>
              <a:defRPr/>
            </a:pPr>
            <a:br>
              <a:rPr lang="da-DK" altLang="da-DK" sz="1600" b="1" noProof="1">
                <a:solidFill>
                  <a:schemeClr val="tx1"/>
                </a:solidFill>
                <a:latin typeface="+mn-lt"/>
                <a:cs typeface="Arial" panose="020B0604020202020204" pitchFamily="34" charset="0"/>
              </a:rPr>
            </a:br>
            <a:r>
              <a:rPr lang="da-DK" sz="1600">
                <a:latin typeface="+mn-lt"/>
                <a:cs typeface="Arial" panose="020B0604020202020204" pitchFamily="34" charset="0"/>
              </a:rPr>
              <a:t>SLIDES &amp; LAYOUTS</a:t>
            </a:r>
            <a:br>
              <a:rPr lang="da-DK" altLang="da-DK" sz="1600" b="1" noProof="1">
                <a:solidFill>
                  <a:schemeClr val="tx1"/>
                </a:solidFill>
                <a:latin typeface="+mn-lt"/>
                <a:cs typeface="Arial" panose="020B0604020202020204" pitchFamily="34" charset="0"/>
              </a:rPr>
            </a:br>
            <a:br>
              <a:rPr lang="da-DK" altLang="da-DK" sz="900" b="1"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Klik på menupunktet </a:t>
            </a:r>
            <a:r>
              <a:rPr lang="da-DK" altLang="da-DK" sz="900" b="1" noProof="1">
                <a:solidFill>
                  <a:schemeClr val="tx1"/>
                </a:solidFill>
                <a:latin typeface="+mn-lt"/>
                <a:cs typeface="Arial" panose="020B0604020202020204" pitchFamily="34" charset="0"/>
              </a:rPr>
              <a:t>Nyt Slide </a:t>
            </a:r>
            <a:r>
              <a:rPr lang="da-DK" altLang="da-DK" sz="900" b="0" noProof="1">
                <a:solidFill>
                  <a:schemeClr val="tx1"/>
                </a:solidFill>
                <a:latin typeface="+mn-lt"/>
                <a:cs typeface="Arial" panose="020B0604020202020204" pitchFamily="34" charset="0"/>
              </a:rPr>
              <a:t>i </a:t>
            </a:r>
            <a:r>
              <a:rPr lang="da-DK" altLang="da-DK" sz="900" b="1" noProof="1">
                <a:solidFill>
                  <a:schemeClr val="tx1"/>
                </a:solidFill>
                <a:latin typeface="+mn-lt"/>
                <a:cs typeface="Arial" panose="020B0604020202020204" pitchFamily="34" charset="0"/>
              </a:rPr>
              <a:t>Hjem</a:t>
            </a:r>
            <a:r>
              <a:rPr lang="da-DK" altLang="da-DK" sz="900" b="0" noProof="1">
                <a:solidFill>
                  <a:schemeClr val="tx1"/>
                </a:solidFill>
                <a:latin typeface="+mn-lt"/>
                <a:cs typeface="Arial" panose="020B0604020202020204" pitchFamily="34" charset="0"/>
              </a:rPr>
              <a:t> fanen for at indsætte nyt slide</a:t>
            </a:r>
            <a:br>
              <a:rPr lang="da-DK" altLang="da-DK" sz="900" b="0" noProof="1">
                <a:solidFill>
                  <a:schemeClr val="tx1"/>
                </a:solidFill>
                <a:latin typeface="+mn-lt"/>
                <a:cs typeface="Arial" panose="020B0604020202020204" pitchFamily="34" charset="0"/>
              </a:rPr>
            </a:br>
            <a:br>
              <a:rPr lang="da-DK" altLang="da-DK" sz="900" b="0" noProof="1">
                <a:solidFill>
                  <a:schemeClr val="tx1"/>
                </a:solidFill>
                <a:latin typeface="+mn-lt"/>
                <a:cs typeface="Arial" panose="020B0604020202020204" pitchFamily="34" charset="0"/>
              </a:rPr>
            </a:br>
            <a:r>
              <a:rPr lang="da-DK" altLang="da-DK" sz="900" b="1" noProof="1">
                <a:solidFill>
                  <a:schemeClr val="tx1"/>
                </a:solidFill>
                <a:latin typeface="+mn-lt"/>
                <a:cs typeface="Arial" panose="020B0604020202020204" pitchFamily="34" charset="0"/>
              </a:rPr>
              <a:t>Ændre layout</a:t>
            </a:r>
            <a:endParaRPr lang="da-DK" altLang="da-DK" sz="900" b="0"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Klik på pilen</a:t>
            </a:r>
            <a:r>
              <a:rPr lang="da-DK" altLang="da-DK" sz="900" b="0" baseline="0" noProof="1">
                <a:solidFill>
                  <a:schemeClr val="tx1"/>
                </a:solidFill>
                <a:latin typeface="+mn-lt"/>
                <a:cs typeface="Arial" panose="020B0604020202020204" pitchFamily="34" charset="0"/>
              </a:rPr>
              <a:t> ved siden af </a:t>
            </a:r>
            <a:r>
              <a:rPr lang="da-DK" altLang="da-DK" sz="900" b="1" baseline="0" noProof="1">
                <a:solidFill>
                  <a:schemeClr val="tx1"/>
                </a:solidFill>
                <a:latin typeface="+mn-lt"/>
                <a:cs typeface="Arial" panose="020B0604020202020204" pitchFamily="34" charset="0"/>
              </a:rPr>
              <a:t>Layout</a:t>
            </a:r>
            <a:br>
              <a:rPr lang="da-DK" altLang="da-DK" sz="900" b="0" baseline="0" noProof="1">
                <a:solidFill>
                  <a:schemeClr val="tx1"/>
                </a:solidFill>
                <a:latin typeface="+mn-lt"/>
                <a:cs typeface="Arial" panose="020B0604020202020204" pitchFamily="34" charset="0"/>
              </a:rPr>
            </a:br>
            <a:r>
              <a:rPr lang="da-DK" altLang="da-DK" sz="900" b="0" baseline="0" noProof="1">
                <a:solidFill>
                  <a:schemeClr val="tx1"/>
                </a:solidFill>
                <a:latin typeface="+mn-lt"/>
                <a:cs typeface="Arial" panose="020B0604020202020204" pitchFamily="34" charset="0"/>
              </a:rPr>
              <a:t>for at få vist en dropdown menu af </a:t>
            </a:r>
            <a:br>
              <a:rPr lang="da-DK" altLang="da-DK" sz="900" b="0" baseline="0" noProof="1">
                <a:solidFill>
                  <a:schemeClr val="tx1"/>
                </a:solidFill>
                <a:latin typeface="+mn-lt"/>
                <a:cs typeface="Arial" panose="020B0604020202020204" pitchFamily="34" charset="0"/>
              </a:rPr>
            </a:br>
            <a:r>
              <a:rPr lang="da-DK" altLang="da-DK" sz="900" b="0" baseline="0" noProof="1">
                <a:solidFill>
                  <a:schemeClr val="tx1"/>
                </a:solidFill>
                <a:latin typeface="+mn-lt"/>
                <a:cs typeface="Arial" panose="020B0604020202020204" pitchFamily="34" charset="0"/>
              </a:rPr>
              <a:t>mulige slides layout</a:t>
            </a:r>
            <a:endParaRPr lang="da-DK" altLang="da-DK" sz="900" b="0" noProof="1">
              <a:solidFill>
                <a:schemeClr val="tx1"/>
              </a:solidFill>
              <a:latin typeface="+mn-lt"/>
              <a:cs typeface="Arial" panose="020B0604020202020204" pitchFamily="34" charset="0"/>
            </a:endParaRPr>
          </a:p>
        </p:txBody>
      </p:sp>
      <p:sp>
        <p:nvSpPr>
          <p:cNvPr id="28" name="Text Box 3">
            <a:extLst>
              <a:ext uri="{FF2B5EF4-FFF2-40B4-BE49-F238E27FC236}">
                <a16:creationId xmlns:a16="http://schemas.microsoft.com/office/drawing/2014/main" id="{F5D76AC5-956B-497C-88E2-05290D3AAF8A}"/>
              </a:ext>
            </a:extLst>
          </p:cNvPr>
          <p:cNvSpPr txBox="1">
            <a:spLocks noChangeArrowheads="1"/>
          </p:cNvSpPr>
          <p:nvPr userDrawn="1"/>
        </p:nvSpPr>
        <p:spPr bwMode="auto">
          <a:xfrm>
            <a:off x="4319833" y="1614980"/>
            <a:ext cx="2448911" cy="372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auto">
              <a:spcBef>
                <a:spcPts val="1200"/>
              </a:spcBef>
              <a:spcAft>
                <a:spcPts val="600"/>
              </a:spcAft>
              <a:buFont typeface="+mj-lt"/>
              <a:buNone/>
              <a:defRPr/>
            </a:pPr>
            <a:r>
              <a:rPr lang="da-DK" sz="900" b="1" noProof="1">
                <a:solidFill>
                  <a:schemeClr val="tx1"/>
                </a:solidFill>
                <a:latin typeface="+mn-lt"/>
                <a:cs typeface="Arial" panose="020B0604020202020204" pitchFamily="34" charset="0"/>
              </a:rPr>
              <a:t>Nulstil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0" noProof="1">
                <a:solidFill>
                  <a:schemeClr val="tx1"/>
                </a:solidFill>
                <a:latin typeface="+mn-lt"/>
                <a:cs typeface="Arial" panose="020B0604020202020204" pitchFamily="34" charset="0"/>
              </a:rPr>
              <a:t>Vælg </a:t>
            </a:r>
            <a:r>
              <a:rPr lang="da-DK" altLang="da-DK" sz="900" b="1" noProof="1">
                <a:solidFill>
                  <a:schemeClr val="tx1"/>
                </a:solidFill>
                <a:latin typeface="+mn-lt"/>
                <a:cs typeface="Arial" panose="020B0604020202020204" pitchFamily="34" charset="0"/>
              </a:rPr>
              <a:t>Nulstil</a:t>
            </a:r>
            <a:r>
              <a:rPr lang="da-DK" altLang="da-DK" sz="900" b="0" noProof="1">
                <a:solidFill>
                  <a:schemeClr val="tx1"/>
                </a:solidFill>
                <a:latin typeface="+mn-lt"/>
                <a:cs typeface="Arial" panose="020B0604020202020204" pitchFamily="34" charset="0"/>
              </a:rPr>
              <a:t> for at nulstille placering, størrelse og formatering af pladsholdere til layoutets oprindelige design i </a:t>
            </a:r>
            <a:r>
              <a:rPr lang="da-DK" altLang="da-DK" sz="900" b="1" noProof="1">
                <a:solidFill>
                  <a:schemeClr val="tx1"/>
                </a:solidFill>
                <a:latin typeface="+mn-lt"/>
                <a:cs typeface="Arial" panose="020B0604020202020204" pitchFamily="34" charset="0"/>
              </a:rPr>
              <a:t>Hjem</a:t>
            </a:r>
            <a:r>
              <a:rPr lang="da-DK" altLang="da-DK" sz="900" b="0" noProof="1">
                <a:solidFill>
                  <a:schemeClr val="tx1"/>
                </a:solidFill>
                <a:latin typeface="+mn-lt"/>
                <a:cs typeface="Arial" panose="020B0604020202020204" pitchFamily="34" charset="0"/>
              </a:rPr>
              <a:t> fanen</a:t>
            </a:r>
          </a:p>
          <a:p>
            <a:pPr marL="0" marR="0" indent="0" algn="l" defTabSz="914400" rtl="0" eaLnBrk="1" fontAlgn="auto" latinLnBrk="0" hangingPunct="1">
              <a:lnSpc>
                <a:spcPct val="100000"/>
              </a:lnSpc>
              <a:spcBef>
                <a:spcPts val="0"/>
              </a:spcBef>
              <a:spcAft>
                <a:spcPts val="600"/>
              </a:spcAft>
              <a:buClrTx/>
              <a:buSzTx/>
              <a:buFont typeface="+mj-lt"/>
              <a:buNone/>
              <a:tabLst/>
              <a:defRPr/>
            </a:pPr>
            <a:endParaRPr lang="da-DK" sz="900" b="1"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a:latin typeface="+mn-lt"/>
                <a:cs typeface="Arial" panose="020B0604020202020204" pitchFamily="34" charset="0"/>
              </a:rPr>
              <a:t>BILLEDER</a:t>
            </a:r>
            <a:endParaRPr lang="da-DK" sz="1600" b="1"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På slides med billedpladsholder,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klik på ikonet og vælg </a:t>
            </a:r>
            <a:r>
              <a:rPr lang="da-DK" altLang="da-DK" sz="900" b="1" noProof="1">
                <a:solidFill>
                  <a:schemeClr val="tx1"/>
                </a:solidFill>
                <a:latin typeface="+mn-lt"/>
                <a:cs typeface="Arial" panose="020B0604020202020204" pitchFamily="34" charset="0"/>
              </a:rPr>
              <a:t>Indsæt</a:t>
            </a:r>
          </a:p>
          <a:p>
            <a:pPr eaLnBrk="1" hangingPunct="1">
              <a:spcBef>
                <a:spcPts val="1200"/>
              </a:spcBef>
              <a:spcAft>
                <a:spcPts val="600"/>
              </a:spcAft>
              <a:defRPr/>
            </a:pPr>
            <a:r>
              <a:rPr lang="da-DK" sz="900" b="1" noProof="1">
                <a:solidFill>
                  <a:schemeClr val="tx1"/>
                </a:solidFill>
                <a:latin typeface="+mn-lt"/>
                <a:cs typeface="Arial" panose="020B0604020202020204" pitchFamily="34" charset="0"/>
              </a:rPr>
              <a:t>Beskær billede</a:t>
            </a:r>
          </a:p>
          <a:p>
            <a:pPr eaLnBrk="1" hangingPunct="1">
              <a:spcAft>
                <a:spcPts val="600"/>
              </a:spcAft>
              <a:defRPr/>
            </a:pPr>
            <a:r>
              <a:rPr lang="da-DK" altLang="da-DK" sz="900" b="1" noProof="1">
                <a:solidFill>
                  <a:schemeClr val="tx1"/>
                </a:solidFill>
                <a:latin typeface="+mn-lt"/>
                <a:cs typeface="Arial" panose="020B0604020202020204" pitchFamily="34" charset="0"/>
              </a:rPr>
              <a:t>1. </a:t>
            </a:r>
            <a:r>
              <a:rPr lang="da-DK" altLang="da-DK" sz="900" b="0" noProof="1">
                <a:solidFill>
                  <a:schemeClr val="tx1"/>
                </a:solidFill>
                <a:latin typeface="+mn-lt"/>
                <a:cs typeface="Arial" panose="020B0604020202020204" pitchFamily="34" charset="0"/>
              </a:rPr>
              <a:t>Klik </a:t>
            </a:r>
            <a:r>
              <a:rPr lang="da-DK" altLang="da-DK" sz="900" b="1" noProof="1">
                <a:solidFill>
                  <a:schemeClr val="tx1"/>
                </a:solidFill>
                <a:latin typeface="+mn-lt"/>
                <a:cs typeface="Arial" panose="020B0604020202020204" pitchFamily="34" charset="0"/>
              </a:rPr>
              <a:t>Beskær</a:t>
            </a:r>
            <a:r>
              <a:rPr lang="da-DK" altLang="da-DK" sz="900" b="0" noProof="1">
                <a:solidFill>
                  <a:schemeClr val="tx1"/>
                </a:solidFill>
                <a:latin typeface="+mn-lt"/>
                <a:cs typeface="Arial" panose="020B0604020202020204" pitchFamily="34" charset="0"/>
              </a:rPr>
              <a:t> for at ændre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billedets fokus/størrelse</a:t>
            </a:r>
          </a:p>
          <a:p>
            <a:pPr eaLnBrk="1" hangingPunct="1">
              <a:spcAft>
                <a:spcPts val="600"/>
              </a:spcAft>
              <a:defRPr/>
            </a:pPr>
            <a:r>
              <a:rPr lang="da-DK" altLang="da-DK" sz="900" b="1" noProof="1">
                <a:solidFill>
                  <a:schemeClr val="tx1"/>
                </a:solidFill>
                <a:latin typeface="+mn-lt"/>
                <a:cs typeface="Arial" panose="020B0604020202020204" pitchFamily="34" charset="0"/>
              </a:rPr>
              <a:t>2. </a:t>
            </a:r>
            <a:r>
              <a:rPr lang="da-DK" altLang="da-DK" sz="900" b="0" noProof="1">
                <a:solidFill>
                  <a:schemeClr val="tx1"/>
                </a:solidFill>
                <a:latin typeface="+mn-lt"/>
                <a:cs typeface="Arial" panose="020B0604020202020204" pitchFamily="34" charset="0"/>
              </a:rPr>
              <a:t>Ønsker du at skalere billedet, så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hold </a:t>
            </a:r>
            <a:r>
              <a:rPr lang="da-DK" altLang="da-DK" sz="900" b="1" noProof="1">
                <a:solidFill>
                  <a:schemeClr val="tx1"/>
                </a:solidFill>
                <a:latin typeface="+mn-lt"/>
                <a:cs typeface="Arial" panose="020B0604020202020204" pitchFamily="34" charset="0"/>
              </a:rPr>
              <a:t>SHIFT</a:t>
            </a:r>
            <a:r>
              <a:rPr lang="da-DK" altLang="da-DK" sz="900" b="0" noProof="1">
                <a:solidFill>
                  <a:schemeClr val="tx1"/>
                </a:solidFill>
                <a:latin typeface="+mn-lt"/>
                <a:cs typeface="Arial" panose="020B0604020202020204" pitchFamily="34" charset="0"/>
              </a:rPr>
              <a:t>-knappen nede, mens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du trækker i billedets hjørner</a:t>
            </a:r>
          </a:p>
          <a:p>
            <a:pPr eaLnBrk="1" hangingPunct="1">
              <a:spcAft>
                <a:spcPts val="600"/>
              </a:spcAft>
              <a:defRPr/>
            </a:pPr>
            <a:br>
              <a:rPr lang="da-DK" altLang="da-DK" sz="900" b="0" noProof="1">
                <a:solidFill>
                  <a:schemeClr val="tx1"/>
                </a:solidFill>
                <a:latin typeface="+mn-lt"/>
                <a:cs typeface="Arial" panose="020B0604020202020204" pitchFamily="34" charset="0"/>
              </a:rPr>
            </a:br>
            <a:r>
              <a:rPr lang="da-DK" altLang="da-DK" sz="900" b="1" noProof="1">
                <a:solidFill>
                  <a:schemeClr val="tx1"/>
                </a:solidFill>
                <a:latin typeface="+mn-lt"/>
                <a:cs typeface="Arial" panose="020B0604020202020204" pitchFamily="34" charset="0"/>
              </a:rPr>
              <a:t>TIP: </a:t>
            </a:r>
            <a:r>
              <a:rPr lang="da-DK" altLang="da-DK" sz="900" b="0" noProof="1">
                <a:solidFill>
                  <a:schemeClr val="tx1"/>
                </a:solidFill>
                <a:latin typeface="+mn-lt"/>
                <a:cs typeface="Arial" panose="020B0604020202020204" pitchFamily="34" charset="0"/>
              </a:rPr>
              <a:t>Hvis du sletter billedet og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indsætter et nyt, kan billedet lægge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sig foran tekst og grafik. Hvis dette sker, højreklik på billedet og vælg </a:t>
            </a:r>
            <a:r>
              <a:rPr lang="da-DK" altLang="da-DK" sz="900" b="1" noProof="1">
                <a:solidFill>
                  <a:schemeClr val="tx1"/>
                </a:solidFill>
                <a:latin typeface="+mn-lt"/>
                <a:cs typeface="Arial" panose="020B0604020202020204" pitchFamily="34" charset="0"/>
              </a:rPr>
              <a:t>Placer bagest</a:t>
            </a:r>
          </a:p>
          <a:p>
            <a:pPr eaLnBrk="1" hangingPunct="1">
              <a:spcAft>
                <a:spcPts val="600"/>
              </a:spcAft>
              <a:defRPr/>
            </a:pPr>
            <a:endParaRPr lang="da-DK" altLang="da-DK" sz="900" b="1" noProof="1">
              <a:solidFill>
                <a:schemeClr val="tx1"/>
              </a:solidFill>
              <a:latin typeface="+mn-lt"/>
              <a:cs typeface="Arial" panose="020B0604020202020204" pitchFamily="34" charset="0"/>
            </a:endParaRPr>
          </a:p>
        </p:txBody>
      </p:sp>
      <p:sp>
        <p:nvSpPr>
          <p:cNvPr id="30" name="Text Box 4">
            <a:extLst>
              <a:ext uri="{FF2B5EF4-FFF2-40B4-BE49-F238E27FC236}">
                <a16:creationId xmlns:a16="http://schemas.microsoft.com/office/drawing/2014/main" id="{460FBAEE-DC7E-44A6-BEA8-1DCAE4DE7726}"/>
              </a:ext>
            </a:extLst>
          </p:cNvPr>
          <p:cNvSpPr txBox="1">
            <a:spLocks noChangeArrowheads="1"/>
          </p:cNvSpPr>
          <p:nvPr userDrawn="1"/>
        </p:nvSpPr>
        <p:spPr bwMode="auto">
          <a:xfrm>
            <a:off x="8280891" y="1614980"/>
            <a:ext cx="2448911" cy="4909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a:latin typeface="+mn-lt"/>
                <a:cs typeface="Arial" panose="020B0604020202020204" pitchFamily="34" charset="0"/>
              </a:rPr>
              <a:t>SIDEHOVED &amp; -FOD</a:t>
            </a:r>
            <a:endParaRPr lang="da-DK" altLang="da-DK" sz="1600" b="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mn-lt"/>
                <a:cs typeface="Arial" panose="020B0604020202020204" pitchFamily="34" charset="0"/>
              </a:rPr>
              <a:t>Gør dette som</a:t>
            </a:r>
            <a:r>
              <a:rPr lang="da-DK" altLang="da-DK" sz="900" b="0" baseline="0" noProof="1">
                <a:solidFill>
                  <a:schemeClr val="tx1"/>
                </a:solidFill>
                <a:latin typeface="+mn-lt"/>
                <a:cs typeface="Arial" panose="020B0604020202020204" pitchFamily="34" charset="0"/>
              </a:rPr>
              <a:t> det sidste i din præsentation, så ændringerne slår igennem på alle slides</a:t>
            </a:r>
            <a:endParaRPr lang="da-DK" sz="900" b="1"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Klik </a:t>
            </a:r>
            <a:r>
              <a:rPr lang="da-DK" altLang="da-DK" sz="900" b="1" noProof="1">
                <a:solidFill>
                  <a:schemeClr val="tx1"/>
                </a:solidFill>
                <a:latin typeface="+mn-lt"/>
                <a:cs typeface="Arial" panose="020B0604020202020204" pitchFamily="34" charset="0"/>
              </a:rPr>
              <a:t>Sidehoved og Sidefod</a:t>
            </a:r>
            <a:r>
              <a:rPr lang="da-DK" altLang="da-DK" sz="900" b="0" noProof="1">
                <a:solidFill>
                  <a:schemeClr val="tx1"/>
                </a:solidFill>
                <a:latin typeface="+mn-lt"/>
                <a:cs typeface="Arial" panose="020B0604020202020204" pitchFamily="34" charset="0"/>
              </a:rPr>
              <a:t> i fanen </a:t>
            </a:r>
            <a:r>
              <a:rPr lang="da-DK" altLang="da-DK" sz="900" b="1" noProof="1">
                <a:solidFill>
                  <a:schemeClr val="tx1"/>
                </a:solidFill>
                <a:latin typeface="+mn-lt"/>
                <a:cs typeface="Arial" panose="020B0604020202020204" pitchFamily="34" charset="0"/>
              </a:rPr>
              <a:t>Indsæt</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(indtast evt. tekst i sidefod)</a:t>
            </a:r>
          </a:p>
          <a:p>
            <a:pPr eaLnBrk="1" hangingPunct="1">
              <a:spcAft>
                <a:spcPts val="600"/>
              </a:spcAft>
              <a:defRPr/>
            </a:pPr>
            <a:r>
              <a:rPr lang="da-DK" altLang="da-DK" sz="900" b="0" noProof="1">
                <a:solidFill>
                  <a:schemeClr val="tx1"/>
                </a:solidFill>
                <a:latin typeface="+mn-lt"/>
                <a:cs typeface="Arial" panose="020B0604020202020204" pitchFamily="34" charset="0"/>
              </a:rPr>
              <a:t>Vælg </a:t>
            </a:r>
            <a:r>
              <a:rPr lang="da-DK" altLang="da-DK" sz="900" b="1" noProof="1">
                <a:solidFill>
                  <a:schemeClr val="tx1"/>
                </a:solidFill>
                <a:latin typeface="+mn-lt"/>
                <a:cs typeface="Arial" panose="020B0604020202020204" pitchFamily="34" charset="0"/>
              </a:rPr>
              <a:t>Anvend på alle </a:t>
            </a:r>
            <a:r>
              <a:rPr lang="da-DK" altLang="da-DK" sz="900" b="0" noProof="1">
                <a:solidFill>
                  <a:schemeClr val="tx1"/>
                </a:solidFill>
                <a:latin typeface="+mn-lt"/>
                <a:cs typeface="Arial" panose="020B0604020202020204" pitchFamily="34" charset="0"/>
              </a:rPr>
              <a:t>eller </a:t>
            </a:r>
            <a:r>
              <a:rPr lang="da-DK" altLang="da-DK" sz="900" b="1" noProof="1">
                <a:solidFill>
                  <a:schemeClr val="tx1"/>
                </a:solidFill>
                <a:latin typeface="+mn-lt"/>
                <a:cs typeface="Arial" panose="020B0604020202020204" pitchFamily="34" charset="0"/>
              </a:rPr>
              <a:t>Anvend</a:t>
            </a:r>
            <a:r>
              <a:rPr lang="da-DK" altLang="da-DK" sz="900" b="0" noProof="1">
                <a:solidFill>
                  <a:schemeClr val="tx1"/>
                </a:solidFill>
                <a:latin typeface="+mn-lt"/>
                <a:cs typeface="Arial" panose="020B0604020202020204" pitchFamily="34" charset="0"/>
              </a:rPr>
              <a:t> hvis det kun skal være på et enkelt slide</a:t>
            </a:r>
          </a:p>
          <a:p>
            <a:pPr eaLnBrk="1" hangingPunct="1">
              <a:spcAft>
                <a:spcPts val="600"/>
              </a:spcAft>
              <a:defRPr/>
            </a:pPr>
            <a:endParaRPr lang="da-DK" sz="900" b="0" noProof="1">
              <a:solidFill>
                <a:schemeClr val="tx1"/>
              </a:solidFill>
              <a:latin typeface="+mn-lt"/>
              <a:cs typeface="Arial" panose="020B0604020202020204" pitchFamily="34" charset="0"/>
            </a:endParaRPr>
          </a:p>
          <a:p>
            <a:pPr eaLnBrk="1" hangingPunct="1">
              <a:spcAft>
                <a:spcPts val="600"/>
              </a:spcAft>
              <a:defRPr/>
            </a:pPr>
            <a:r>
              <a:rPr lang="da-DK" sz="1600">
                <a:latin typeface="+mn-lt"/>
                <a:cs typeface="Arial" panose="020B0604020202020204" pitchFamily="34" charset="0"/>
              </a:rPr>
              <a:t>HJÆLPELINJER</a:t>
            </a:r>
            <a:endParaRPr lang="da-DK" sz="1600" b="1"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Klik på fanen </a:t>
            </a:r>
            <a:r>
              <a:rPr lang="da-DK" altLang="da-DK" sz="900" b="1" noProof="1">
                <a:solidFill>
                  <a:schemeClr val="tx1"/>
                </a:solidFill>
                <a:latin typeface="+mn-lt"/>
                <a:cs typeface="Arial" panose="020B0604020202020204" pitchFamily="34" charset="0"/>
              </a:rPr>
              <a:t>Vis </a:t>
            </a:r>
            <a:r>
              <a:rPr lang="da-DK" altLang="da-DK" sz="900" b="0" noProof="1">
                <a:solidFill>
                  <a:schemeClr val="tx1"/>
                </a:solidFill>
                <a:latin typeface="+mn-lt"/>
                <a:cs typeface="Arial" panose="020B0604020202020204" pitchFamily="34" charset="0"/>
              </a:rPr>
              <a:t>og sæt hak ved </a:t>
            </a:r>
            <a:r>
              <a:rPr lang="da-DK" altLang="da-DK" sz="900" b="1" noProof="1">
                <a:solidFill>
                  <a:schemeClr val="tx1"/>
                </a:solidFill>
                <a:latin typeface="+mn-lt"/>
                <a:cs typeface="Arial" panose="020B0604020202020204" pitchFamily="34" charset="0"/>
              </a:rPr>
              <a:t>Hjælpelinjer</a:t>
            </a:r>
          </a:p>
          <a:p>
            <a:pPr eaLnBrk="1" hangingPunct="1">
              <a:spcAft>
                <a:spcPts val="600"/>
              </a:spcAft>
              <a:defRPr/>
            </a:pPr>
            <a:br>
              <a:rPr lang="da-DK" altLang="da-DK" sz="900" b="1" noProof="1">
                <a:solidFill>
                  <a:schemeClr val="tx1"/>
                </a:solidFill>
                <a:latin typeface="+mn-lt"/>
                <a:cs typeface="Arial" panose="020B0604020202020204" pitchFamily="34" charset="0"/>
              </a:rPr>
            </a:br>
            <a:r>
              <a:rPr lang="da-DK" altLang="da-DK" sz="900" b="1" noProof="1">
                <a:solidFill>
                  <a:schemeClr val="tx1"/>
                </a:solidFill>
                <a:latin typeface="+mn-lt"/>
                <a:cs typeface="Arial" panose="020B0604020202020204" pitchFamily="34" charset="0"/>
              </a:rPr>
              <a:t>TIP: Alt + F9 </a:t>
            </a:r>
            <a:r>
              <a:rPr lang="da-DK" altLang="da-DK" sz="900" b="0" noProof="1">
                <a:solidFill>
                  <a:schemeClr val="tx1"/>
                </a:solidFill>
                <a:latin typeface="+mn-lt"/>
                <a:cs typeface="Arial" panose="020B0604020202020204" pitchFamily="34" charset="0"/>
              </a:rPr>
              <a:t>for hurtig visning af hjælpelinjer</a:t>
            </a:r>
            <a:br>
              <a:rPr lang="da-DK" altLang="da-DK" sz="900" b="0" noProof="1">
                <a:solidFill>
                  <a:schemeClr val="tx1"/>
                </a:solidFill>
                <a:latin typeface="+mn-lt"/>
                <a:cs typeface="Arial" panose="020B0604020202020204" pitchFamily="34" charset="0"/>
              </a:rPr>
            </a:br>
            <a:endParaRPr lang="da-DK" altLang="da-DK" sz="900" b="0" noProof="1">
              <a:solidFill>
                <a:schemeClr val="tx1"/>
              </a:solidFill>
              <a:latin typeface="+mn-lt"/>
              <a:cs typeface="Arial" panose="020B0604020202020204" pitchFamily="34" charset="0"/>
            </a:endParaRPr>
          </a:p>
          <a:p>
            <a:pPr eaLnBrk="1" hangingPunct="1">
              <a:spcAft>
                <a:spcPts val="600"/>
              </a:spcAft>
              <a:defRPr/>
            </a:pPr>
            <a:r>
              <a:rPr lang="da-DK" altLang="da-DK" sz="1600" b="0" noProof="1">
                <a:solidFill>
                  <a:schemeClr val="tx1"/>
                </a:solidFill>
                <a:latin typeface="+mn-lt"/>
                <a:cs typeface="Arial" panose="020B0604020202020204" pitchFamily="34" charset="0"/>
              </a:rPr>
              <a:t>COPY/PASTE INDHOLD</a:t>
            </a:r>
          </a:p>
          <a:p>
            <a:pPr eaLnBrk="1" hangingPunct="1">
              <a:spcAft>
                <a:spcPts val="600"/>
              </a:spcAft>
              <a:defRPr/>
            </a:pPr>
            <a:r>
              <a:rPr lang="da-DK" altLang="da-DK" sz="900" b="0" noProof="1">
                <a:solidFill>
                  <a:schemeClr val="tx1"/>
                </a:solidFill>
                <a:latin typeface="+mn-lt"/>
                <a:cs typeface="Arial" panose="020B0604020202020204" pitchFamily="34" charset="0"/>
              </a:rPr>
              <a:t>Du har 2 muligheder, når du kopierer gammelt indhold over i din nye præsentation:</a:t>
            </a:r>
          </a:p>
          <a:p>
            <a:pPr eaLnBrk="1" hangingPunct="1">
              <a:spcAft>
                <a:spcPts val="600"/>
              </a:spcAft>
              <a:defRPr/>
            </a:pPr>
            <a:r>
              <a:rPr lang="da-DK" altLang="da-DK" sz="900" b="1" noProof="1">
                <a:solidFill>
                  <a:schemeClr val="tx1"/>
                </a:solidFill>
                <a:latin typeface="+mn-lt"/>
                <a:cs typeface="Arial" panose="020B0604020202020204" pitchFamily="34" charset="0"/>
              </a:rPr>
              <a:t>1. Best practice: </a:t>
            </a:r>
            <a:r>
              <a:rPr lang="da-DK" altLang="da-DK" sz="900" b="0" noProof="1">
                <a:solidFill>
                  <a:schemeClr val="tx1"/>
                </a:solidFill>
                <a:latin typeface="+mn-lt"/>
                <a:cs typeface="Arial" panose="020B0604020202020204" pitchFamily="34" charset="0"/>
              </a:rPr>
              <a:t>Opret et slide i din nye præsentation og kopier ét indholdselement ad gangen (fx kopier al tekst fra én tekstboks)</a:t>
            </a:r>
          </a:p>
          <a:p>
            <a:pPr eaLnBrk="1" hangingPunct="1">
              <a:spcAft>
                <a:spcPts val="600"/>
              </a:spcAft>
              <a:defRPr/>
            </a:pPr>
            <a:r>
              <a:rPr lang="da-DK" altLang="da-DK" sz="900" b="1" noProof="1">
                <a:solidFill>
                  <a:schemeClr val="tx1"/>
                </a:solidFill>
                <a:latin typeface="+mn-lt"/>
                <a:cs typeface="Arial" panose="020B0604020202020204" pitchFamily="34" charset="0"/>
              </a:rPr>
              <a:t>2. </a:t>
            </a:r>
            <a:r>
              <a:rPr lang="da-DK" altLang="da-DK" sz="900" b="0" noProof="1">
                <a:solidFill>
                  <a:schemeClr val="tx1"/>
                </a:solidFill>
                <a:latin typeface="+mn-lt"/>
                <a:cs typeface="Arial" panose="020B0604020202020204" pitchFamily="34" charset="0"/>
              </a:rPr>
              <a:t>Eller kopier et helt slide over i din nye præsentation og vælg derefter et passende layout . Husk at slette de gamle, forkerte layouts (gå i Vis &gt; Slidemaster og slet dem)</a:t>
            </a:r>
          </a:p>
        </p:txBody>
      </p:sp>
      <p:pic>
        <p:nvPicPr>
          <p:cNvPr id="31" name="Picture 30">
            <a:extLst>
              <a:ext uri="{FF2B5EF4-FFF2-40B4-BE49-F238E27FC236}">
                <a16:creationId xmlns:a16="http://schemas.microsoft.com/office/drawing/2014/main" id="{E7B73ADD-C9A2-4CC9-B9B1-829AB8120F3E}"/>
              </a:ext>
            </a:extLst>
          </p:cNvPr>
          <p:cNvPicPr>
            <a:picLocks noChangeAspect="1"/>
          </p:cNvPicPr>
          <p:nvPr userDrawn="1"/>
        </p:nvPicPr>
        <p:blipFill>
          <a:blip r:embed="rId2"/>
          <a:stretch>
            <a:fillRect/>
          </a:stretch>
        </p:blipFill>
        <p:spPr>
          <a:xfrm>
            <a:off x="2678655" y="3630765"/>
            <a:ext cx="257143" cy="285714"/>
          </a:xfrm>
          <a:prstGeom prst="rect">
            <a:avLst/>
          </a:prstGeom>
        </p:spPr>
      </p:pic>
      <p:pic>
        <p:nvPicPr>
          <p:cNvPr id="32" name="Picture 31">
            <a:extLst>
              <a:ext uri="{FF2B5EF4-FFF2-40B4-BE49-F238E27FC236}">
                <a16:creationId xmlns:a16="http://schemas.microsoft.com/office/drawing/2014/main" id="{94E7EF11-FB06-4FF3-89B6-C9C7B40D4DAE}"/>
              </a:ext>
            </a:extLst>
          </p:cNvPr>
          <p:cNvPicPr>
            <a:picLocks noChangeAspect="1"/>
          </p:cNvPicPr>
          <p:nvPr userDrawn="1"/>
        </p:nvPicPr>
        <p:blipFill rotWithShape="1">
          <a:blip r:embed="rId3"/>
          <a:srcRect l="3901" t="45142" r="62601" b="9046"/>
          <a:stretch/>
        </p:blipFill>
        <p:spPr>
          <a:xfrm>
            <a:off x="6452640" y="3147788"/>
            <a:ext cx="341204" cy="321707"/>
          </a:xfrm>
          <a:prstGeom prst="rect">
            <a:avLst/>
          </a:prstGeom>
        </p:spPr>
      </p:pic>
      <p:pic>
        <p:nvPicPr>
          <p:cNvPr id="33" name="Billede 1">
            <a:extLst>
              <a:ext uri="{FF2B5EF4-FFF2-40B4-BE49-F238E27FC236}">
                <a16:creationId xmlns:a16="http://schemas.microsoft.com/office/drawing/2014/main" id="{58944A03-80A9-4768-89E7-4E910EFFBC28}"/>
              </a:ext>
            </a:extLst>
          </p:cNvPr>
          <p:cNvPicPr>
            <a:picLocks noChangeAspect="1"/>
          </p:cNvPicPr>
          <p:nvPr userDrawn="1"/>
        </p:nvPicPr>
        <p:blipFill>
          <a:blip r:embed="rId4"/>
          <a:stretch>
            <a:fillRect/>
          </a:stretch>
        </p:blipFill>
        <p:spPr>
          <a:xfrm>
            <a:off x="2684102" y="4525372"/>
            <a:ext cx="308589" cy="528030"/>
          </a:xfrm>
          <a:prstGeom prst="rect">
            <a:avLst/>
          </a:prstGeom>
        </p:spPr>
      </p:pic>
      <p:pic>
        <p:nvPicPr>
          <p:cNvPr id="35" name="Billede 4">
            <a:extLst>
              <a:ext uri="{FF2B5EF4-FFF2-40B4-BE49-F238E27FC236}">
                <a16:creationId xmlns:a16="http://schemas.microsoft.com/office/drawing/2014/main" id="{51BFC2D6-78F9-4DE9-9EA2-2262FCDF4EAF}"/>
              </a:ext>
            </a:extLst>
          </p:cNvPr>
          <p:cNvPicPr>
            <a:picLocks noChangeAspect="1"/>
          </p:cNvPicPr>
          <p:nvPr userDrawn="1"/>
        </p:nvPicPr>
        <p:blipFill rotWithShape="1">
          <a:blip r:embed="rId5"/>
          <a:srcRect l="3031"/>
          <a:stretch/>
        </p:blipFill>
        <p:spPr>
          <a:xfrm>
            <a:off x="6525054" y="2041703"/>
            <a:ext cx="496606" cy="172842"/>
          </a:xfrm>
          <a:prstGeom prst="rect">
            <a:avLst/>
          </a:prstGeom>
        </p:spPr>
      </p:pic>
      <p:pic>
        <p:nvPicPr>
          <p:cNvPr id="36" name="Billede 5">
            <a:extLst>
              <a:ext uri="{FF2B5EF4-FFF2-40B4-BE49-F238E27FC236}">
                <a16:creationId xmlns:a16="http://schemas.microsoft.com/office/drawing/2014/main" id="{EBC4A3E5-1D15-4741-BFC6-17ACF4D5CD3D}"/>
              </a:ext>
            </a:extLst>
          </p:cNvPr>
          <p:cNvPicPr>
            <a:picLocks noChangeAspect="1"/>
          </p:cNvPicPr>
          <p:nvPr userDrawn="1"/>
        </p:nvPicPr>
        <p:blipFill>
          <a:blip r:embed="rId6"/>
          <a:stretch>
            <a:fillRect/>
          </a:stretch>
        </p:blipFill>
        <p:spPr>
          <a:xfrm>
            <a:off x="6528784" y="3829283"/>
            <a:ext cx="366043" cy="480431"/>
          </a:xfrm>
          <a:prstGeom prst="rect">
            <a:avLst/>
          </a:prstGeom>
        </p:spPr>
      </p:pic>
      <p:pic>
        <p:nvPicPr>
          <p:cNvPr id="37" name="Picture 36">
            <a:extLst>
              <a:ext uri="{FF2B5EF4-FFF2-40B4-BE49-F238E27FC236}">
                <a16:creationId xmlns:a16="http://schemas.microsoft.com/office/drawing/2014/main" id="{6C19287C-813E-4966-89A1-64D6247DEA84}"/>
              </a:ext>
            </a:extLst>
          </p:cNvPr>
          <p:cNvPicPr>
            <a:picLocks noChangeAspect="1"/>
          </p:cNvPicPr>
          <p:nvPr userDrawn="1"/>
        </p:nvPicPr>
        <p:blipFill>
          <a:blip r:embed="rId7"/>
          <a:stretch>
            <a:fillRect/>
          </a:stretch>
        </p:blipFill>
        <p:spPr>
          <a:xfrm>
            <a:off x="2679196" y="2863199"/>
            <a:ext cx="457143" cy="257143"/>
          </a:xfrm>
          <a:prstGeom prst="rect">
            <a:avLst/>
          </a:prstGeom>
        </p:spPr>
      </p:pic>
      <p:pic>
        <p:nvPicPr>
          <p:cNvPr id="38" name="Picture 37">
            <a:extLst>
              <a:ext uri="{FF2B5EF4-FFF2-40B4-BE49-F238E27FC236}">
                <a16:creationId xmlns:a16="http://schemas.microsoft.com/office/drawing/2014/main" id="{007658DD-99CF-4B02-82C0-E6D1C908CA1A}"/>
              </a:ext>
            </a:extLst>
          </p:cNvPr>
          <p:cNvPicPr>
            <a:picLocks noChangeAspect="1"/>
          </p:cNvPicPr>
          <p:nvPr userDrawn="1"/>
        </p:nvPicPr>
        <p:blipFill>
          <a:blip r:embed="rId8"/>
          <a:stretch>
            <a:fillRect/>
          </a:stretch>
        </p:blipFill>
        <p:spPr>
          <a:xfrm>
            <a:off x="2685076" y="5203140"/>
            <a:ext cx="475428" cy="176762"/>
          </a:xfrm>
          <a:prstGeom prst="rect">
            <a:avLst/>
          </a:prstGeom>
        </p:spPr>
      </p:pic>
      <p:pic>
        <p:nvPicPr>
          <p:cNvPr id="13" name="Billede 12">
            <a:extLst>
              <a:ext uri="{FF2B5EF4-FFF2-40B4-BE49-F238E27FC236}">
                <a16:creationId xmlns:a16="http://schemas.microsoft.com/office/drawing/2014/main" id="{35803521-009F-447D-8D16-21D9EADF441A}"/>
              </a:ext>
            </a:extLst>
          </p:cNvPr>
          <p:cNvPicPr>
            <a:picLocks noChangeAspect="1"/>
          </p:cNvPicPr>
          <p:nvPr userDrawn="1"/>
        </p:nvPicPr>
        <p:blipFill>
          <a:blip r:embed="rId9"/>
          <a:stretch>
            <a:fillRect/>
          </a:stretch>
        </p:blipFill>
        <p:spPr>
          <a:xfrm>
            <a:off x="10922014" y="2144296"/>
            <a:ext cx="440195" cy="543366"/>
          </a:xfrm>
          <a:prstGeom prst="rect">
            <a:avLst/>
          </a:prstGeom>
        </p:spPr>
      </p:pic>
    </p:spTree>
    <p:extLst>
      <p:ext uri="{BB962C8B-B14F-4D97-AF65-F5344CB8AC3E}">
        <p14:creationId xmlns:p14="http://schemas.microsoft.com/office/powerpoint/2010/main" val="37822258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gt;Brug ikke layouts efter dette &gt;&g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blackWhite">
          <a:xfrm>
            <a:off x="0" y="0"/>
            <a:ext cx="12192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err="1">
              <a:solidFill>
                <a:schemeClr val="tx1"/>
              </a:solidFill>
            </a:endParaRPr>
          </a:p>
        </p:txBody>
      </p:sp>
      <p:sp>
        <p:nvSpPr>
          <p:cNvPr id="5" name="Do not use"/>
          <p:cNvSpPr txBox="1"/>
          <p:nvPr userDrawn="1"/>
        </p:nvSpPr>
        <p:spPr>
          <a:xfrm>
            <a:off x="430213" y="656823"/>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da-DK" sz="4400" b="0" noProof="0">
                <a:solidFill>
                  <a:schemeClr val="bg1"/>
                </a:solidFill>
              </a:rPr>
              <a:t>Hvis du ser andre </a:t>
            </a:r>
            <a:r>
              <a:rPr lang="da-DK" sz="4400" b="1" i="1" noProof="0">
                <a:solidFill>
                  <a:schemeClr val="bg1"/>
                </a:solidFill>
              </a:rPr>
              <a:t>layouts efter dette,</a:t>
            </a:r>
            <a:br>
              <a:rPr lang="da-DK" sz="4400" b="0" i="0" noProof="0">
                <a:solidFill>
                  <a:schemeClr val="bg1"/>
                </a:solidFill>
              </a:rPr>
            </a:br>
            <a:r>
              <a:rPr lang="da-DK" sz="4400" b="0" noProof="0">
                <a:solidFill>
                  <a:schemeClr val="bg1"/>
                </a:solidFill>
              </a:rPr>
              <a:t>brug dem ikke. Disse layouts </a:t>
            </a:r>
            <a:r>
              <a:rPr lang="da-DK" sz="4400" b="1" i="1" u="none" noProof="0">
                <a:solidFill>
                  <a:schemeClr val="bg1"/>
                </a:solidFill>
              </a:rPr>
              <a:t>tilhører ikke </a:t>
            </a:r>
            <a:r>
              <a:rPr lang="da-DK" sz="4400" b="0" i="0" u="none" noProof="0">
                <a:solidFill>
                  <a:schemeClr val="bg1"/>
                </a:solidFill>
              </a:rPr>
              <a:t>vores </a:t>
            </a:r>
            <a:r>
              <a:rPr lang="da-DK" sz="4400" b="0" i="0" u="none" noProof="1">
                <a:solidFill>
                  <a:schemeClr val="bg1"/>
                </a:solidFill>
              </a:rPr>
              <a:t>corporate</a:t>
            </a:r>
            <a:r>
              <a:rPr lang="da-DK" sz="4400" b="0" noProof="0">
                <a:solidFill>
                  <a:schemeClr val="bg1"/>
                </a:solidFill>
              </a:rPr>
              <a:t>skabelon.</a:t>
            </a:r>
            <a:br>
              <a:rPr lang="da-DK" sz="2800" b="0" noProof="0">
                <a:solidFill>
                  <a:schemeClr val="bg1"/>
                </a:solidFill>
              </a:rPr>
            </a:br>
            <a:br>
              <a:rPr lang="da-DK" sz="2800" b="0" noProof="0">
                <a:solidFill>
                  <a:schemeClr val="bg1"/>
                </a:solidFill>
              </a:rPr>
            </a:br>
            <a:endParaRPr lang="da-DK" sz="2800" b="0" noProof="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a:xfrm rot="8100000">
            <a:off x="10404874" y="3325226"/>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72536" y="2986685"/>
            <a:ext cx="10152346" cy="1631216"/>
          </a:xfrm>
          <a:prstGeom prst="rect">
            <a:avLst/>
          </a:prstGeom>
        </p:spPr>
        <p:txBody>
          <a:bodyPr wrap="square">
            <a:spAutoFit/>
          </a:bodyPr>
          <a:lstStyle/>
          <a:p>
            <a:pPr algn="ctr"/>
            <a:r>
              <a:rPr lang="da-DK" sz="10000" b="1" i="1" noProof="0">
                <a:solidFill>
                  <a:schemeClr val="bg1"/>
                </a:solidFill>
              </a:rPr>
              <a:t>Brug dem ikke </a:t>
            </a:r>
            <a:endParaRPr lang="da-DK" sz="10000" b="1" i="1" noProof="0"/>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430214" y="5186455"/>
            <a:ext cx="11356974" cy="969496"/>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da-DK" sz="2000" b="0" noProof="0">
                <a:solidFill>
                  <a:schemeClr val="bg1"/>
                </a:solidFill>
              </a:rPr>
              <a:t>Pga. PowerPoints standard Kopier/Indsæt funktionalitet kan ekstra uønskede layouts forekomme.</a:t>
            </a:r>
          </a:p>
          <a:p>
            <a:pPr marL="0" marR="0" indent="0" algn="ctr" fontAlgn="auto">
              <a:lnSpc>
                <a:spcPct val="100000"/>
              </a:lnSpc>
              <a:spcBef>
                <a:spcPts val="600"/>
              </a:spcBef>
              <a:spcAft>
                <a:spcPts val="0"/>
              </a:spcAft>
              <a:buClr>
                <a:srgbClr val="003755"/>
              </a:buClr>
              <a:buSzTx/>
              <a:buFontTx/>
              <a:buNone/>
              <a:tabLst/>
            </a:pPr>
            <a:r>
              <a:rPr lang="da-DK" sz="2000" b="0" noProof="0">
                <a:solidFill>
                  <a:schemeClr val="bg1"/>
                </a:solidFill>
              </a:rPr>
              <a:t>OBS! Layouts efter dette kan indeholde potentiel fortrolig information.</a:t>
            </a:r>
            <a:br>
              <a:rPr lang="da-DK" sz="1800" b="0" noProof="0">
                <a:solidFill>
                  <a:schemeClr val="bg1"/>
                </a:solidFill>
              </a:rPr>
            </a:br>
            <a:endParaRPr lang="da-DK" sz="1800" b="0" noProof="0">
              <a:solidFill>
                <a:schemeClr val="bg1"/>
              </a:solidFill>
            </a:endParaRPr>
          </a:p>
        </p:txBody>
      </p:sp>
      <p:sp>
        <p:nvSpPr>
          <p:cNvPr id="9" name="Date Placeholder 2">
            <a:extLst>
              <a:ext uri="{FF2B5EF4-FFF2-40B4-BE49-F238E27FC236}">
                <a16:creationId xmlns:a16="http://schemas.microsoft.com/office/drawing/2014/main" id="{B12B154D-76F1-409D-A798-AA5203EE7F44}"/>
              </a:ext>
            </a:extLst>
          </p:cNvPr>
          <p:cNvSpPr>
            <a:spLocks noGrp="1"/>
          </p:cNvSpPr>
          <p:nvPr>
            <p:ph type="dt" sz="half" idx="10"/>
          </p:nvPr>
        </p:nvSpPr>
        <p:spPr>
          <a:xfrm>
            <a:off x="0" y="6912000"/>
            <a:ext cx="0" cy="0"/>
          </a:xfrm>
          <a:prstGeom prst="rect">
            <a:avLst/>
          </a:prstGeom>
        </p:spPr>
        <p:txBody>
          <a:bodyPr/>
          <a:lstStyle>
            <a:lvl1pPr>
              <a:defRPr>
                <a:noFill/>
              </a:defRPr>
            </a:lvl1pPr>
          </a:lstStyle>
          <a:p>
            <a:fld id="{D4ACB598-E5D2-4C68-8BB8-1371E9BA38CF}" type="datetime2">
              <a:rPr lang="da-DK" smtClean="0"/>
              <a:t>9. marts 2026</a:t>
            </a:fld>
            <a:endParaRPr lang="da-DK"/>
          </a:p>
        </p:txBody>
      </p:sp>
      <p:sp>
        <p:nvSpPr>
          <p:cNvPr id="10" name="Footer Placeholder 3">
            <a:extLst>
              <a:ext uri="{FF2B5EF4-FFF2-40B4-BE49-F238E27FC236}">
                <a16:creationId xmlns:a16="http://schemas.microsoft.com/office/drawing/2014/main" id="{7D212C3A-1726-4BC5-8AF1-72D08F6358E7}"/>
              </a:ext>
            </a:extLst>
          </p:cNvPr>
          <p:cNvSpPr>
            <a:spLocks noGrp="1"/>
          </p:cNvSpPr>
          <p:nvPr>
            <p:ph type="ftr" sz="quarter" idx="11"/>
          </p:nvPr>
        </p:nvSpPr>
        <p:spPr>
          <a:xfrm>
            <a:off x="0" y="6912000"/>
            <a:ext cx="0" cy="0"/>
          </a:xfrm>
          <a:prstGeom prst="rect">
            <a:avLst/>
          </a:prstGeom>
        </p:spPr>
        <p:txBody>
          <a:bodyPr/>
          <a:lstStyle>
            <a:lvl1pPr>
              <a:defRPr>
                <a:noFill/>
              </a:defRPr>
            </a:lvl1pPr>
          </a:lstStyle>
          <a:p>
            <a:endParaRPr lang="da-DK"/>
          </a:p>
        </p:txBody>
      </p:sp>
      <p:sp>
        <p:nvSpPr>
          <p:cNvPr id="11" name="Slide Number Placeholder 4">
            <a:extLst>
              <a:ext uri="{FF2B5EF4-FFF2-40B4-BE49-F238E27FC236}">
                <a16:creationId xmlns:a16="http://schemas.microsoft.com/office/drawing/2014/main" id="{989D5CFC-5012-4F36-B4E7-CE36F67CD235}"/>
              </a:ext>
            </a:extLst>
          </p:cNvPr>
          <p:cNvSpPr>
            <a:spLocks noGrp="1"/>
          </p:cNvSpPr>
          <p:nvPr>
            <p:ph type="sldNum" sz="quarter" idx="12"/>
          </p:nvPr>
        </p:nvSpPr>
        <p:spPr>
          <a:xfrm flipV="1">
            <a:off x="0" y="6912000"/>
            <a:ext cx="0" cy="0"/>
          </a:xfrm>
          <a:prstGeom prst="rect">
            <a:avLst/>
          </a:prstGeom>
        </p:spPr>
        <p:txBody>
          <a:bodyPr/>
          <a:lstStyle>
            <a:lvl1pPr>
              <a:defRPr>
                <a:noFill/>
              </a:defRPr>
            </a:lvl1pPr>
          </a:lstStyle>
          <a:p>
            <a:fld id="{24C8C45C-947F-4981-8B3F-4F32E973C901}" type="slidenum">
              <a:rPr lang="da-DK" smtClean="0"/>
              <a:pPr/>
              <a:t>‹nr.›</a:t>
            </a:fld>
            <a:endParaRPr lang="da-DK"/>
          </a:p>
        </p:txBody>
      </p:sp>
    </p:spTree>
    <p:extLst>
      <p:ext uri="{BB962C8B-B14F-4D97-AF65-F5344CB8AC3E}">
        <p14:creationId xmlns:p14="http://schemas.microsoft.com/office/powerpoint/2010/main" val="488662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C">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B281D2A-6103-4FE6-96B3-5B8EE4A56D80}"/>
              </a:ext>
            </a:extLst>
          </p:cNvPr>
          <p:cNvSpPr/>
          <p:nvPr userDrawn="1"/>
        </p:nvSpPr>
        <p:spPr>
          <a:xfrm>
            <a:off x="0" y="0"/>
            <a:ext cx="4533900" cy="68768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 name="Title 1"/>
          <p:cNvSpPr>
            <a:spLocks noGrp="1"/>
          </p:cNvSpPr>
          <p:nvPr>
            <p:ph type="ctrTitle" hasCustomPrompt="1"/>
          </p:nvPr>
        </p:nvSpPr>
        <p:spPr bwMode="ltGray">
          <a:xfrm>
            <a:off x="0" y="2311399"/>
            <a:ext cx="7586663" cy="4565461"/>
          </a:xfrm>
          <a:solidFill>
            <a:schemeClr val="accent3"/>
          </a:solidFill>
        </p:spPr>
        <p:txBody>
          <a:bodyPr lIns="540000" tIns="540000" rIns="540000" bIns="540000" anchor="ctr" anchorCtr="0"/>
          <a:lstStyle>
            <a:lvl1pPr algn="l">
              <a:defRPr sz="4000">
                <a:solidFill>
                  <a:schemeClr val="bg1"/>
                </a:solidFill>
              </a:defRPr>
            </a:lvl1pPr>
          </a:lstStyle>
          <a:p>
            <a:r>
              <a:rPr lang="da-DK"/>
              <a:t>Klik for at tilføje titel</a:t>
            </a:r>
          </a:p>
        </p:txBody>
      </p:sp>
      <p:sp>
        <p:nvSpPr>
          <p:cNvPr id="7" name="Date Placeholder 6">
            <a:extLst>
              <a:ext uri="{FF2B5EF4-FFF2-40B4-BE49-F238E27FC236}">
                <a16:creationId xmlns:a16="http://schemas.microsoft.com/office/drawing/2014/main" id="{CBA17B31-6DBC-46E7-9036-7C3041DA54A9}"/>
              </a:ext>
            </a:extLst>
          </p:cNvPr>
          <p:cNvSpPr>
            <a:spLocks noGrp="1"/>
          </p:cNvSpPr>
          <p:nvPr>
            <p:ph type="dt" sz="half" idx="10"/>
          </p:nvPr>
        </p:nvSpPr>
        <p:spPr>
          <a:xfrm>
            <a:off x="360000" y="6033600"/>
            <a:ext cx="5544000" cy="468000"/>
          </a:xfrm>
        </p:spPr>
        <p:txBody>
          <a:bodyPr anchor="b" anchorCtr="0"/>
          <a:lstStyle>
            <a:lvl1pPr>
              <a:defRPr sz="1100">
                <a:solidFill>
                  <a:schemeClr val="bg1"/>
                </a:solidFill>
              </a:defRPr>
            </a:lvl1pPr>
          </a:lstStyle>
          <a:p>
            <a:fld id="{6299EFBE-0540-43A4-8078-FFD338FF20FF}" type="datetime2">
              <a:rPr lang="da-DK" smtClean="0"/>
              <a:t>9. marts 2026</a:t>
            </a:fld>
            <a:endParaRPr lang="da-DK"/>
          </a:p>
        </p:txBody>
      </p:sp>
      <p:sp>
        <p:nvSpPr>
          <p:cNvPr id="8" name="Footer Placeholder 7">
            <a:extLst>
              <a:ext uri="{FF2B5EF4-FFF2-40B4-BE49-F238E27FC236}">
                <a16:creationId xmlns:a16="http://schemas.microsoft.com/office/drawing/2014/main" id="{1883084E-2481-4E6B-8DE9-0CFD902BC8B0}"/>
              </a:ext>
            </a:extLst>
          </p:cNvPr>
          <p:cNvSpPr>
            <a:spLocks noGrp="1"/>
          </p:cNvSpPr>
          <p:nvPr>
            <p:ph type="ftr" sz="quarter" idx="11"/>
          </p:nvPr>
        </p:nvSpPr>
        <p:spPr>
          <a:xfrm>
            <a:off x="0" y="6876000"/>
            <a:ext cx="0" cy="0"/>
          </a:xfrm>
        </p:spPr>
        <p:txBody>
          <a:bodyPr/>
          <a:lstStyle>
            <a:lvl1pPr>
              <a:defRPr>
                <a:noFill/>
              </a:defRPr>
            </a:lvl1pPr>
          </a:lstStyle>
          <a:p>
            <a:endParaRPr lang="da-DK">
              <a:noFill/>
            </a:endParaRPr>
          </a:p>
        </p:txBody>
      </p:sp>
      <p:sp>
        <p:nvSpPr>
          <p:cNvPr id="9" name="Slide Number Placeholder 8">
            <a:extLst>
              <a:ext uri="{FF2B5EF4-FFF2-40B4-BE49-F238E27FC236}">
                <a16:creationId xmlns:a16="http://schemas.microsoft.com/office/drawing/2014/main" id="{258BF60F-0548-40B3-9532-B1BC93DE7294}"/>
              </a:ext>
            </a:extLst>
          </p:cNvPr>
          <p:cNvSpPr>
            <a:spLocks noGrp="1"/>
          </p:cNvSpPr>
          <p:nvPr>
            <p:ph type="sldNum" sz="quarter" idx="12"/>
          </p:nvPr>
        </p:nvSpPr>
        <p:spPr>
          <a:xfrm>
            <a:off x="0" y="6876000"/>
            <a:ext cx="0" cy="0"/>
          </a:xfrm>
        </p:spPr>
        <p:txBody>
          <a:bodyPr/>
          <a:lstStyle>
            <a:lvl1pPr>
              <a:defRPr>
                <a:noFill/>
              </a:defRPr>
            </a:lvl1pPr>
          </a:lstStyle>
          <a:p>
            <a:fld id="{23AA811B-2EBD-4900-905E-5BE206449611}" type="slidenum">
              <a:rPr lang="da-DK" smtClean="0"/>
              <a:pPr/>
              <a:t>‹nr.›</a:t>
            </a:fld>
            <a:endParaRPr lang="da-DK"/>
          </a:p>
        </p:txBody>
      </p:sp>
      <p:pic>
        <p:nvPicPr>
          <p:cNvPr id="3" name="Graphic 4">
            <a:extLst>
              <a:ext uri="{FF2B5EF4-FFF2-40B4-BE49-F238E27FC236}">
                <a16:creationId xmlns:a16="http://schemas.microsoft.com/office/drawing/2014/main" id="{A5B7FC89-3367-86BD-2CDA-25C1104F919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1950" y="368367"/>
            <a:ext cx="196271" cy="393235"/>
          </a:xfrm>
          <a:prstGeom prst="rect">
            <a:avLst/>
          </a:prstGeom>
        </p:spPr>
      </p:pic>
      <p:sp>
        <p:nvSpPr>
          <p:cNvPr id="4" name="Picture Placeholder 12">
            <a:extLst>
              <a:ext uri="{FF2B5EF4-FFF2-40B4-BE49-F238E27FC236}">
                <a16:creationId xmlns:a16="http://schemas.microsoft.com/office/drawing/2014/main" id="{E2F73ECF-B718-BD27-BDCF-297B9273B3B7}"/>
              </a:ext>
            </a:extLst>
          </p:cNvPr>
          <p:cNvSpPr>
            <a:spLocks noGrp="1"/>
          </p:cNvSpPr>
          <p:nvPr>
            <p:ph type="pic" sz="quarter" idx="13" hasCustomPrompt="1"/>
          </p:nvPr>
        </p:nvSpPr>
        <p:spPr>
          <a:xfrm>
            <a:off x="4533900" y="0"/>
            <a:ext cx="7658100" cy="6858000"/>
          </a:xfrm>
          <a:custGeom>
            <a:avLst/>
            <a:gdLst>
              <a:gd name="connsiteX0" fmla="*/ 0 w 7658100"/>
              <a:gd name="connsiteY0" fmla="*/ 0 h 6858000"/>
              <a:gd name="connsiteX1" fmla="*/ 7658100 w 7658100"/>
              <a:gd name="connsiteY1" fmla="*/ 0 h 6858000"/>
              <a:gd name="connsiteX2" fmla="*/ 7658100 w 7658100"/>
              <a:gd name="connsiteY2" fmla="*/ 6858000 h 6858000"/>
              <a:gd name="connsiteX3" fmla="*/ 3052605 w 7658100"/>
              <a:gd name="connsiteY3" fmla="*/ 6858000 h 6858000"/>
              <a:gd name="connsiteX4" fmla="*/ 3052605 w 7658100"/>
              <a:gd name="connsiteY4" fmla="*/ 2310835 h 6858000"/>
              <a:gd name="connsiteX5" fmla="*/ 0 w 7658100"/>
              <a:gd name="connsiteY5" fmla="*/ 231083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58100" h="6858000">
                <a:moveTo>
                  <a:pt x="0" y="0"/>
                </a:moveTo>
                <a:lnTo>
                  <a:pt x="7658100" y="0"/>
                </a:lnTo>
                <a:lnTo>
                  <a:pt x="7658100" y="6858000"/>
                </a:lnTo>
                <a:lnTo>
                  <a:pt x="3052605" y="6858000"/>
                </a:lnTo>
                <a:lnTo>
                  <a:pt x="3052605" y="2310835"/>
                </a:lnTo>
                <a:lnTo>
                  <a:pt x="0" y="2310835"/>
                </a:lnTo>
                <a:close/>
              </a:path>
            </a:pathLst>
          </a:custGeom>
          <a:blipFill>
            <a:blip r:embed="rId4" cstate="screen">
              <a:extLst>
                <a:ext uri="{28A0092B-C50C-407E-A947-70E740481C1C}">
                  <a14:useLocalDpi xmlns:a14="http://schemas.microsoft.com/office/drawing/2010/main"/>
                </a:ext>
              </a:extLst>
            </a:blip>
            <a:stretch>
              <a:fillRect/>
            </a:stretch>
          </a:blipFill>
        </p:spPr>
        <p:txBody>
          <a:bodyPr wrap="square" tIns="72000">
            <a:noAutofit/>
          </a:bodyPr>
          <a:lstStyle>
            <a:lvl1pPr algn="ctr">
              <a:buNone/>
              <a:defRPr sz="1200"/>
            </a:lvl1pPr>
          </a:lstStyle>
          <a:p>
            <a:r>
              <a:rPr lang="da-DK"/>
              <a:t>Klik på ikonet for at tilføje billede</a:t>
            </a:r>
          </a:p>
        </p:txBody>
      </p:sp>
    </p:spTree>
    <p:extLst>
      <p:ext uri="{BB962C8B-B14F-4D97-AF65-F5344CB8AC3E}">
        <p14:creationId xmlns:p14="http://schemas.microsoft.com/office/powerpoint/2010/main" val="3364523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D">
    <p:bg>
      <p:bgRef idx="1001">
        <a:schemeClr val="bg2"/>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FB47F7C-7010-414C-88FE-A790DA2B2D7A}"/>
              </a:ext>
            </a:extLst>
          </p:cNvPr>
          <p:cNvSpPr/>
          <p:nvPr userDrawn="1"/>
        </p:nvSpPr>
        <p:spPr>
          <a:xfrm>
            <a:off x="6095998" y="0"/>
            <a:ext cx="6096001" cy="6858000"/>
          </a:xfrm>
          <a:prstGeom prst="rect">
            <a:avLst/>
          </a:prstGeom>
          <a:solidFill>
            <a:srgbClr val="FFD7D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solidFill>
                <a:schemeClr val="tx1"/>
              </a:solidFill>
            </a:endParaRPr>
          </a:p>
        </p:txBody>
      </p:sp>
      <p:sp>
        <p:nvSpPr>
          <p:cNvPr id="18" name="Rectangle 17">
            <a:extLst>
              <a:ext uri="{FF2B5EF4-FFF2-40B4-BE49-F238E27FC236}">
                <a16:creationId xmlns:a16="http://schemas.microsoft.com/office/drawing/2014/main" id="{0B281D2A-6103-4FE6-96B3-5B8EE4A56D80}"/>
              </a:ext>
            </a:extLst>
          </p:cNvPr>
          <p:cNvSpPr/>
          <p:nvPr userDrawn="1"/>
        </p:nvSpPr>
        <p:spPr>
          <a:xfrm>
            <a:off x="0" y="0"/>
            <a:ext cx="6096000" cy="6876861"/>
          </a:xfrm>
          <a:prstGeom prst="rect">
            <a:avLst/>
          </a:prstGeom>
          <a:solidFill>
            <a:srgbClr val="5A001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solidFill>
                <a:schemeClr val="tx1"/>
              </a:solidFill>
            </a:endParaRPr>
          </a:p>
        </p:txBody>
      </p:sp>
      <p:sp>
        <p:nvSpPr>
          <p:cNvPr id="3" name="Rectangle 2">
            <a:extLst>
              <a:ext uri="{FF2B5EF4-FFF2-40B4-BE49-F238E27FC236}">
                <a16:creationId xmlns:a16="http://schemas.microsoft.com/office/drawing/2014/main" id="{DFDA108E-7ECA-4BBD-8782-FA264AD4F912}"/>
              </a:ext>
            </a:extLst>
          </p:cNvPr>
          <p:cNvSpPr/>
          <p:nvPr userDrawn="1"/>
        </p:nvSpPr>
        <p:spPr bwMode="ltGray">
          <a:xfrm>
            <a:off x="6095999" y="0"/>
            <a:ext cx="4442400" cy="514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solidFill>
                <a:schemeClr val="tx1"/>
              </a:solidFill>
            </a:endParaRPr>
          </a:p>
        </p:txBody>
      </p:sp>
      <p:sp>
        <p:nvSpPr>
          <p:cNvPr id="2" name="Title 1"/>
          <p:cNvSpPr>
            <a:spLocks noGrp="1"/>
          </p:cNvSpPr>
          <p:nvPr>
            <p:ph type="ctrTitle" hasCustomPrompt="1"/>
          </p:nvPr>
        </p:nvSpPr>
        <p:spPr>
          <a:xfrm>
            <a:off x="2556000" y="2556000"/>
            <a:ext cx="7020000" cy="1800000"/>
          </a:xfrm>
          <a:noFill/>
        </p:spPr>
        <p:txBody>
          <a:bodyPr lIns="0" tIns="0" rIns="0" bIns="0" anchor="ctr" anchorCtr="0"/>
          <a:lstStyle>
            <a:lvl1pPr algn="l">
              <a:defRPr sz="4800">
                <a:solidFill>
                  <a:schemeClr val="tx1"/>
                </a:solidFill>
              </a:defRPr>
            </a:lvl1pPr>
          </a:lstStyle>
          <a:p>
            <a:r>
              <a:rPr lang="da-DK"/>
              <a:t>Klik for at tilføje titel</a:t>
            </a:r>
          </a:p>
        </p:txBody>
      </p:sp>
      <p:sp>
        <p:nvSpPr>
          <p:cNvPr id="7" name="Date Placeholder 6">
            <a:extLst>
              <a:ext uri="{FF2B5EF4-FFF2-40B4-BE49-F238E27FC236}">
                <a16:creationId xmlns:a16="http://schemas.microsoft.com/office/drawing/2014/main" id="{CBA17B31-6DBC-46E7-9036-7C3041DA54A9}"/>
              </a:ext>
            </a:extLst>
          </p:cNvPr>
          <p:cNvSpPr>
            <a:spLocks noGrp="1"/>
          </p:cNvSpPr>
          <p:nvPr>
            <p:ph type="dt" sz="half" idx="10"/>
          </p:nvPr>
        </p:nvSpPr>
        <p:spPr>
          <a:xfrm>
            <a:off x="360000" y="6033600"/>
            <a:ext cx="5544000" cy="468000"/>
          </a:xfrm>
        </p:spPr>
        <p:txBody>
          <a:bodyPr anchor="b" anchorCtr="0"/>
          <a:lstStyle>
            <a:lvl1pPr>
              <a:defRPr sz="1100">
                <a:solidFill>
                  <a:schemeClr val="tx1"/>
                </a:solidFill>
              </a:defRPr>
            </a:lvl1pPr>
          </a:lstStyle>
          <a:p>
            <a:fld id="{6299EFBE-0540-43A4-8078-FFD338FF20FF}" type="datetime2">
              <a:rPr lang="da-DK" smtClean="0"/>
              <a:pPr/>
              <a:t>9. marts 2026</a:t>
            </a:fld>
            <a:endParaRPr lang="da-DK"/>
          </a:p>
        </p:txBody>
      </p:sp>
      <p:sp>
        <p:nvSpPr>
          <p:cNvPr id="8" name="Footer Placeholder 7">
            <a:extLst>
              <a:ext uri="{FF2B5EF4-FFF2-40B4-BE49-F238E27FC236}">
                <a16:creationId xmlns:a16="http://schemas.microsoft.com/office/drawing/2014/main" id="{1883084E-2481-4E6B-8DE9-0CFD902BC8B0}"/>
              </a:ext>
            </a:extLst>
          </p:cNvPr>
          <p:cNvSpPr>
            <a:spLocks noGrp="1"/>
          </p:cNvSpPr>
          <p:nvPr>
            <p:ph type="ftr" sz="quarter" idx="11"/>
          </p:nvPr>
        </p:nvSpPr>
        <p:spPr>
          <a:xfrm>
            <a:off x="0" y="6876000"/>
            <a:ext cx="0" cy="0"/>
          </a:xfrm>
        </p:spPr>
        <p:txBody>
          <a:bodyPr/>
          <a:lstStyle>
            <a:lvl1pPr>
              <a:defRPr sz="100">
                <a:noFill/>
              </a:defRPr>
            </a:lvl1pPr>
          </a:lstStyle>
          <a:p>
            <a:endParaRPr lang="da-DK">
              <a:noFill/>
            </a:endParaRPr>
          </a:p>
        </p:txBody>
      </p:sp>
      <p:sp>
        <p:nvSpPr>
          <p:cNvPr id="9" name="Slide Number Placeholder 8">
            <a:extLst>
              <a:ext uri="{FF2B5EF4-FFF2-40B4-BE49-F238E27FC236}">
                <a16:creationId xmlns:a16="http://schemas.microsoft.com/office/drawing/2014/main" id="{258BF60F-0548-40B3-9532-B1BC93DE7294}"/>
              </a:ext>
            </a:extLst>
          </p:cNvPr>
          <p:cNvSpPr>
            <a:spLocks noGrp="1"/>
          </p:cNvSpPr>
          <p:nvPr>
            <p:ph type="sldNum" sz="quarter" idx="12"/>
          </p:nvPr>
        </p:nvSpPr>
        <p:spPr>
          <a:xfrm>
            <a:off x="0" y="6876000"/>
            <a:ext cx="0" cy="0"/>
          </a:xfrm>
        </p:spPr>
        <p:txBody>
          <a:bodyPr/>
          <a:lstStyle>
            <a:lvl1pPr>
              <a:defRPr sz="100">
                <a:noFill/>
              </a:defRPr>
            </a:lvl1pPr>
          </a:lstStyle>
          <a:p>
            <a:fld id="{23AA811B-2EBD-4900-905E-5BE206449611}" type="slidenum">
              <a:rPr lang="da-DK" smtClean="0"/>
              <a:pPr/>
              <a:t>‹nr.›</a:t>
            </a:fld>
            <a:endParaRPr lang="da-DK"/>
          </a:p>
        </p:txBody>
      </p:sp>
      <p:pic>
        <p:nvPicPr>
          <p:cNvPr id="20" name="Graphic 19">
            <a:extLst>
              <a:ext uri="{FF2B5EF4-FFF2-40B4-BE49-F238E27FC236}">
                <a16:creationId xmlns:a16="http://schemas.microsoft.com/office/drawing/2014/main" id="{2DAFCA29-0CA8-4061-94E7-AA1F3C1968B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1950" y="368367"/>
            <a:ext cx="196271" cy="393235"/>
          </a:xfrm>
          <a:prstGeom prst="rect">
            <a:avLst/>
          </a:prstGeom>
        </p:spPr>
      </p:pic>
    </p:spTree>
    <p:extLst>
      <p:ext uri="{BB962C8B-B14F-4D97-AF65-F5344CB8AC3E}">
        <p14:creationId xmlns:p14="http://schemas.microsoft.com/office/powerpoint/2010/main" val="418107592"/>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E">
    <p:bg>
      <p:bgRef idx="1001">
        <a:schemeClr val="bg2"/>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FB47F7C-7010-414C-88FE-A790DA2B2D7A}"/>
              </a:ext>
            </a:extLst>
          </p:cNvPr>
          <p:cNvSpPr/>
          <p:nvPr userDrawn="1"/>
        </p:nvSpPr>
        <p:spPr>
          <a:xfrm>
            <a:off x="6095998" y="0"/>
            <a:ext cx="6096001"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solidFill>
                <a:schemeClr val="tx1"/>
              </a:solidFill>
            </a:endParaRPr>
          </a:p>
        </p:txBody>
      </p:sp>
      <p:sp>
        <p:nvSpPr>
          <p:cNvPr id="18" name="Rectangle 17">
            <a:extLst>
              <a:ext uri="{FF2B5EF4-FFF2-40B4-BE49-F238E27FC236}">
                <a16:creationId xmlns:a16="http://schemas.microsoft.com/office/drawing/2014/main" id="{0B281D2A-6103-4FE6-96B3-5B8EE4A56D80}"/>
              </a:ext>
            </a:extLst>
          </p:cNvPr>
          <p:cNvSpPr/>
          <p:nvPr userDrawn="1"/>
        </p:nvSpPr>
        <p:spPr bwMode="ltGray">
          <a:xfrm>
            <a:off x="0" y="0"/>
            <a:ext cx="6096000" cy="6876861"/>
          </a:xfrm>
          <a:prstGeom prst="rect">
            <a:avLst/>
          </a:prstGeom>
          <a:solidFill>
            <a:srgbClr val="CD324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solidFill>
                <a:schemeClr val="tx1"/>
              </a:solidFill>
            </a:endParaRPr>
          </a:p>
        </p:txBody>
      </p:sp>
      <p:sp>
        <p:nvSpPr>
          <p:cNvPr id="3" name="Rectangle 2">
            <a:extLst>
              <a:ext uri="{FF2B5EF4-FFF2-40B4-BE49-F238E27FC236}">
                <a16:creationId xmlns:a16="http://schemas.microsoft.com/office/drawing/2014/main" id="{DFDA108E-7ECA-4BBD-8782-FA264AD4F912}"/>
              </a:ext>
            </a:extLst>
          </p:cNvPr>
          <p:cNvSpPr/>
          <p:nvPr userDrawn="1"/>
        </p:nvSpPr>
        <p:spPr>
          <a:xfrm>
            <a:off x="6095999" y="0"/>
            <a:ext cx="4442400" cy="5144400"/>
          </a:xfrm>
          <a:prstGeom prst="rect">
            <a:avLst/>
          </a:prstGeom>
          <a:solidFill>
            <a:srgbClr val="5A001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solidFill>
                <a:schemeClr val="tx1"/>
              </a:solidFill>
            </a:endParaRPr>
          </a:p>
        </p:txBody>
      </p:sp>
      <p:sp>
        <p:nvSpPr>
          <p:cNvPr id="2" name="Title 1"/>
          <p:cNvSpPr>
            <a:spLocks noGrp="1"/>
          </p:cNvSpPr>
          <p:nvPr>
            <p:ph type="ctrTitle" hasCustomPrompt="1"/>
          </p:nvPr>
        </p:nvSpPr>
        <p:spPr>
          <a:xfrm>
            <a:off x="2556000" y="2556000"/>
            <a:ext cx="7020000" cy="1800000"/>
          </a:xfrm>
          <a:noFill/>
        </p:spPr>
        <p:txBody>
          <a:bodyPr lIns="0" tIns="0" rIns="0" bIns="0" anchor="ctr" anchorCtr="0"/>
          <a:lstStyle>
            <a:lvl1pPr algn="l">
              <a:defRPr sz="4800">
                <a:solidFill>
                  <a:schemeClr val="tx1"/>
                </a:solidFill>
              </a:defRPr>
            </a:lvl1pPr>
          </a:lstStyle>
          <a:p>
            <a:r>
              <a:rPr lang="da-DK"/>
              <a:t>Klik for at tilføje titel</a:t>
            </a:r>
          </a:p>
        </p:txBody>
      </p:sp>
      <p:sp>
        <p:nvSpPr>
          <p:cNvPr id="7" name="Date Placeholder 6">
            <a:extLst>
              <a:ext uri="{FF2B5EF4-FFF2-40B4-BE49-F238E27FC236}">
                <a16:creationId xmlns:a16="http://schemas.microsoft.com/office/drawing/2014/main" id="{CBA17B31-6DBC-46E7-9036-7C3041DA54A9}"/>
              </a:ext>
            </a:extLst>
          </p:cNvPr>
          <p:cNvSpPr>
            <a:spLocks noGrp="1"/>
          </p:cNvSpPr>
          <p:nvPr>
            <p:ph type="dt" sz="half" idx="10"/>
          </p:nvPr>
        </p:nvSpPr>
        <p:spPr>
          <a:xfrm>
            <a:off x="360000" y="6033600"/>
            <a:ext cx="5544000" cy="468000"/>
          </a:xfrm>
        </p:spPr>
        <p:txBody>
          <a:bodyPr anchor="b" anchorCtr="0"/>
          <a:lstStyle>
            <a:lvl1pPr>
              <a:defRPr sz="1100">
                <a:solidFill>
                  <a:schemeClr val="tx1"/>
                </a:solidFill>
              </a:defRPr>
            </a:lvl1pPr>
          </a:lstStyle>
          <a:p>
            <a:fld id="{6299EFBE-0540-43A4-8078-FFD338FF20FF}" type="datetime2">
              <a:rPr lang="da-DK" smtClean="0"/>
              <a:pPr/>
              <a:t>9. marts 2026</a:t>
            </a:fld>
            <a:endParaRPr lang="da-DK"/>
          </a:p>
        </p:txBody>
      </p:sp>
      <p:sp>
        <p:nvSpPr>
          <p:cNvPr id="8" name="Footer Placeholder 7">
            <a:extLst>
              <a:ext uri="{FF2B5EF4-FFF2-40B4-BE49-F238E27FC236}">
                <a16:creationId xmlns:a16="http://schemas.microsoft.com/office/drawing/2014/main" id="{1883084E-2481-4E6B-8DE9-0CFD902BC8B0}"/>
              </a:ext>
            </a:extLst>
          </p:cNvPr>
          <p:cNvSpPr>
            <a:spLocks noGrp="1"/>
          </p:cNvSpPr>
          <p:nvPr>
            <p:ph type="ftr" sz="quarter" idx="11"/>
          </p:nvPr>
        </p:nvSpPr>
        <p:spPr>
          <a:xfrm>
            <a:off x="0" y="6876000"/>
            <a:ext cx="0" cy="0"/>
          </a:xfrm>
        </p:spPr>
        <p:txBody>
          <a:bodyPr/>
          <a:lstStyle>
            <a:lvl1pPr>
              <a:defRPr sz="100">
                <a:noFill/>
              </a:defRPr>
            </a:lvl1pPr>
          </a:lstStyle>
          <a:p>
            <a:endParaRPr lang="da-DK">
              <a:noFill/>
            </a:endParaRPr>
          </a:p>
        </p:txBody>
      </p:sp>
      <p:sp>
        <p:nvSpPr>
          <p:cNvPr id="9" name="Slide Number Placeholder 8">
            <a:extLst>
              <a:ext uri="{FF2B5EF4-FFF2-40B4-BE49-F238E27FC236}">
                <a16:creationId xmlns:a16="http://schemas.microsoft.com/office/drawing/2014/main" id="{258BF60F-0548-40B3-9532-B1BC93DE7294}"/>
              </a:ext>
            </a:extLst>
          </p:cNvPr>
          <p:cNvSpPr>
            <a:spLocks noGrp="1"/>
          </p:cNvSpPr>
          <p:nvPr>
            <p:ph type="sldNum" sz="quarter" idx="12"/>
          </p:nvPr>
        </p:nvSpPr>
        <p:spPr>
          <a:xfrm>
            <a:off x="0" y="6876000"/>
            <a:ext cx="0" cy="0"/>
          </a:xfrm>
        </p:spPr>
        <p:txBody>
          <a:bodyPr/>
          <a:lstStyle>
            <a:lvl1pPr>
              <a:defRPr sz="100">
                <a:noFill/>
              </a:defRPr>
            </a:lvl1pPr>
          </a:lstStyle>
          <a:p>
            <a:fld id="{23AA811B-2EBD-4900-905E-5BE206449611}" type="slidenum">
              <a:rPr lang="da-DK" smtClean="0"/>
              <a:pPr/>
              <a:t>‹nr.›</a:t>
            </a:fld>
            <a:endParaRPr lang="da-DK"/>
          </a:p>
        </p:txBody>
      </p:sp>
      <p:pic>
        <p:nvPicPr>
          <p:cNvPr id="5" name="Graphic 4">
            <a:extLst>
              <a:ext uri="{FF2B5EF4-FFF2-40B4-BE49-F238E27FC236}">
                <a16:creationId xmlns:a16="http://schemas.microsoft.com/office/drawing/2014/main" id="{B6682465-5332-479A-9938-F489C593FB9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1950" y="368367"/>
            <a:ext cx="196271" cy="393235"/>
          </a:xfrm>
          <a:prstGeom prst="rect">
            <a:avLst/>
          </a:prstGeom>
        </p:spPr>
      </p:pic>
    </p:spTree>
    <p:extLst>
      <p:ext uri="{BB962C8B-B14F-4D97-AF65-F5344CB8AC3E}">
        <p14:creationId xmlns:p14="http://schemas.microsoft.com/office/powerpoint/2010/main" val="2993460872"/>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A">
    <p:bg>
      <p:bgRef idx="1001">
        <a:schemeClr val="bg2"/>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EFA0BDC-3908-4C9E-B1D9-D7A9C65D3162}"/>
              </a:ext>
            </a:extLst>
          </p:cNvPr>
          <p:cNvSpPr/>
          <p:nvPr userDrawn="1"/>
        </p:nvSpPr>
        <p:spPr bwMode="ltGray">
          <a:xfrm>
            <a:off x="-7976" y="0"/>
            <a:ext cx="12199976"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3" name="Rectangle 2">
            <a:extLst>
              <a:ext uri="{FF2B5EF4-FFF2-40B4-BE49-F238E27FC236}">
                <a16:creationId xmlns:a16="http://schemas.microsoft.com/office/drawing/2014/main" id="{3DD9EB4E-A015-4AFF-BEA0-F4B505EDD43F}"/>
              </a:ext>
            </a:extLst>
          </p:cNvPr>
          <p:cNvSpPr/>
          <p:nvPr userDrawn="1"/>
        </p:nvSpPr>
        <p:spPr>
          <a:xfrm>
            <a:off x="3016800" y="1742400"/>
            <a:ext cx="9180000" cy="5115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 name="Title 1"/>
          <p:cNvSpPr>
            <a:spLocks noGrp="1"/>
          </p:cNvSpPr>
          <p:nvPr>
            <p:ph type="title" hasCustomPrompt="1"/>
          </p:nvPr>
        </p:nvSpPr>
        <p:spPr>
          <a:xfrm>
            <a:off x="720000" y="2304000"/>
            <a:ext cx="2124000" cy="2160000"/>
          </a:xfrm>
        </p:spPr>
        <p:txBody>
          <a:bodyPr/>
          <a:lstStyle>
            <a:lvl1pPr>
              <a:defRPr sz="2800"/>
            </a:lvl1pPr>
          </a:lstStyle>
          <a:p>
            <a:r>
              <a:rPr lang="da-DK" noProof="0"/>
              <a:t>Klik for at tilføje agenda titel</a:t>
            </a:r>
          </a:p>
        </p:txBody>
      </p:sp>
      <p:sp>
        <p:nvSpPr>
          <p:cNvPr id="7" name="Text Placeholder 2"/>
          <p:cNvSpPr>
            <a:spLocks noGrp="1"/>
          </p:cNvSpPr>
          <p:nvPr>
            <p:ph type="body" sz="quarter" idx="13" hasCustomPrompt="1"/>
          </p:nvPr>
        </p:nvSpPr>
        <p:spPr>
          <a:xfrm>
            <a:off x="4165200" y="2304000"/>
            <a:ext cx="7242200" cy="4193638"/>
          </a:xfrm>
        </p:spPr>
        <p:txBody>
          <a:bodyPr/>
          <a:lstStyle>
            <a:lvl1pPr marL="0" indent="0">
              <a:lnSpc>
                <a:spcPts val="2400"/>
              </a:lnSpc>
              <a:spcBef>
                <a:spcPts val="0"/>
              </a:spcBef>
              <a:spcAft>
                <a:spcPts val="0"/>
              </a:spcAft>
              <a:buFont typeface="Arial" panose="020B0604020202020204" pitchFamily="34" charset="0"/>
              <a:buChar char="​"/>
              <a:defRPr sz="2000">
                <a:latin typeface="+mn-lt"/>
              </a:defRPr>
            </a:lvl1pPr>
            <a:lvl2pPr marL="0" indent="0">
              <a:lnSpc>
                <a:spcPts val="2400"/>
              </a:lnSpc>
              <a:spcBef>
                <a:spcPts val="0"/>
              </a:spcBef>
              <a:spcAft>
                <a:spcPts val="0"/>
              </a:spcAft>
              <a:buFont typeface="Arial" panose="020B0604020202020204" pitchFamily="34" charset="0"/>
              <a:buChar char="​"/>
              <a:defRPr sz="2000" b="1">
                <a:latin typeface="+mn-lt"/>
              </a:defRPr>
            </a:lvl2pPr>
            <a:lvl3pPr marL="0" indent="0">
              <a:lnSpc>
                <a:spcPts val="2400"/>
              </a:lnSpc>
              <a:spcBef>
                <a:spcPts val="0"/>
              </a:spcBef>
              <a:spcAft>
                <a:spcPts val="0"/>
              </a:spcAft>
              <a:buFont typeface="Arial" panose="020B0604020202020204" pitchFamily="34" charset="0"/>
              <a:buChar char="​"/>
              <a:defRPr sz="2000">
                <a:latin typeface="+mn-lt"/>
              </a:defRPr>
            </a:lvl3pPr>
            <a:lvl4pPr marL="0" indent="0">
              <a:lnSpc>
                <a:spcPts val="2400"/>
              </a:lnSpc>
              <a:spcBef>
                <a:spcPts val="0"/>
              </a:spcBef>
              <a:spcAft>
                <a:spcPts val="0"/>
              </a:spcAft>
              <a:buFont typeface="Arial" panose="020B0604020202020204" pitchFamily="34" charset="0"/>
              <a:buChar char="​"/>
              <a:defRPr sz="2000">
                <a:latin typeface="+mn-lt"/>
              </a:defRPr>
            </a:lvl4pPr>
            <a:lvl5pPr marL="0" indent="0">
              <a:lnSpc>
                <a:spcPts val="2400"/>
              </a:lnSpc>
              <a:spcBef>
                <a:spcPts val="0"/>
              </a:spcBef>
              <a:spcAft>
                <a:spcPts val="0"/>
              </a:spcAft>
              <a:buFont typeface="Arial" panose="020B0604020202020204" pitchFamily="34" charset="0"/>
              <a:buChar char="​"/>
              <a:defRPr sz="2000">
                <a:latin typeface="+mn-lt"/>
              </a:defRPr>
            </a:lvl5pPr>
            <a:lvl6pPr marL="0" indent="0">
              <a:lnSpc>
                <a:spcPts val="2400"/>
              </a:lnSpc>
              <a:spcBef>
                <a:spcPts val="0"/>
              </a:spcBef>
              <a:spcAft>
                <a:spcPts val="0"/>
              </a:spcAft>
              <a:buFont typeface="Arial" panose="020B0604020202020204" pitchFamily="34" charset="0"/>
              <a:buChar char="​"/>
              <a:defRPr sz="2000" b="1">
                <a:latin typeface="+mn-lt"/>
              </a:defRPr>
            </a:lvl6pPr>
            <a:lvl7pPr marL="0" indent="0">
              <a:lnSpc>
                <a:spcPts val="2400"/>
              </a:lnSpc>
              <a:spcBef>
                <a:spcPts val="0"/>
              </a:spcBef>
              <a:spcAft>
                <a:spcPts val="0"/>
              </a:spcAft>
              <a:buFont typeface="Arial" panose="020B0604020202020204" pitchFamily="34" charset="0"/>
              <a:buChar char="​"/>
              <a:defRPr sz="2000" b="0">
                <a:latin typeface="+mn-lt"/>
              </a:defRPr>
            </a:lvl7pPr>
            <a:lvl8pPr marL="0" indent="0">
              <a:lnSpc>
                <a:spcPts val="2400"/>
              </a:lnSpc>
              <a:spcBef>
                <a:spcPts val="0"/>
              </a:spcBef>
              <a:spcAft>
                <a:spcPts val="0"/>
              </a:spcAft>
              <a:buFont typeface="Arial" panose="020B0604020202020204" pitchFamily="34" charset="0"/>
              <a:buChar char="​"/>
              <a:defRPr sz="2000" b="1">
                <a:latin typeface="+mn-lt"/>
              </a:defRPr>
            </a:lvl8pPr>
            <a:lvl9pPr marL="0" indent="0">
              <a:lnSpc>
                <a:spcPts val="2400"/>
              </a:lnSpc>
              <a:spcBef>
                <a:spcPts val="0"/>
              </a:spcBef>
              <a:spcAft>
                <a:spcPts val="0"/>
              </a:spcAft>
              <a:buFont typeface="Arial" panose="020B0604020202020204" pitchFamily="34" charset="0"/>
              <a:buChar char="​"/>
              <a:defRPr sz="2000">
                <a:latin typeface="+mn-lt"/>
              </a:defRPr>
            </a:lvl9pPr>
          </a:lstStyle>
          <a:p>
            <a:pPr lvl="0"/>
            <a:r>
              <a:rPr lang="da-DK" noProof="0"/>
              <a:t>Agenda punkt</a:t>
            </a:r>
          </a:p>
          <a:p>
            <a:pPr lvl="1"/>
            <a:r>
              <a:rPr lang="da-DK"/>
              <a:t>Andet niveau</a:t>
            </a:r>
          </a:p>
          <a:p>
            <a:pPr lvl="2"/>
            <a:r>
              <a:rPr lang="da-DK"/>
              <a:t>Tredje niveau</a:t>
            </a:r>
          </a:p>
          <a:p>
            <a:pPr lvl="3"/>
            <a:r>
              <a:rPr lang="da-DK"/>
              <a:t>Fjerde niveau</a:t>
            </a:r>
          </a:p>
          <a:p>
            <a:pPr lvl="4"/>
            <a:r>
              <a:rPr lang="da-DK"/>
              <a:t>Femte niveau</a:t>
            </a:r>
          </a:p>
          <a:p>
            <a:pPr lvl="5"/>
            <a:r>
              <a:rPr lang="da-DK"/>
              <a:t>Sjette niveau</a:t>
            </a:r>
          </a:p>
          <a:p>
            <a:pPr lvl="6"/>
            <a:r>
              <a:rPr lang="da-DK"/>
              <a:t>Syvende niveau</a:t>
            </a:r>
          </a:p>
          <a:p>
            <a:pPr lvl="7"/>
            <a:r>
              <a:rPr lang="da-DK"/>
              <a:t>Ottende niveau</a:t>
            </a:r>
          </a:p>
          <a:p>
            <a:pPr lvl="8"/>
            <a:r>
              <a:rPr lang="da-DK"/>
              <a:t>Niende niveau</a:t>
            </a:r>
          </a:p>
          <a:p>
            <a:pPr lvl="8"/>
            <a:endParaRPr lang="da-DK" noProof="0"/>
          </a:p>
        </p:txBody>
      </p:sp>
      <p:sp>
        <p:nvSpPr>
          <p:cNvPr id="13" name="Text Placeholder 2">
            <a:extLst>
              <a:ext uri="{FF2B5EF4-FFF2-40B4-BE49-F238E27FC236}">
                <a16:creationId xmlns:a16="http://schemas.microsoft.com/office/drawing/2014/main" id="{1D1154C4-EE1C-47D1-ABA8-8A53BA5DFA39}"/>
              </a:ext>
            </a:extLst>
          </p:cNvPr>
          <p:cNvSpPr>
            <a:spLocks noGrp="1"/>
          </p:cNvSpPr>
          <p:nvPr>
            <p:ph type="body" sz="quarter" idx="17" hasCustomPrompt="1"/>
          </p:nvPr>
        </p:nvSpPr>
        <p:spPr>
          <a:xfrm>
            <a:off x="3600000" y="2307600"/>
            <a:ext cx="565200" cy="4190038"/>
          </a:xfrm>
        </p:spPr>
        <p:txBody>
          <a:bodyPr/>
          <a:lstStyle>
            <a:lvl1pPr marL="0" indent="0">
              <a:lnSpc>
                <a:spcPts val="2400"/>
              </a:lnSpc>
              <a:spcBef>
                <a:spcPts val="0"/>
              </a:spcBef>
              <a:spcAft>
                <a:spcPts val="0"/>
              </a:spcAft>
              <a:buFont typeface="Arial" panose="020B0604020202020204" pitchFamily="34" charset="0"/>
              <a:buChar char="​"/>
              <a:defRPr sz="2000">
                <a:latin typeface="+mn-lt"/>
              </a:defRPr>
            </a:lvl1pPr>
            <a:lvl2pPr marL="0" indent="0">
              <a:lnSpc>
                <a:spcPts val="2400"/>
              </a:lnSpc>
              <a:spcBef>
                <a:spcPts val="0"/>
              </a:spcBef>
              <a:spcAft>
                <a:spcPts val="0"/>
              </a:spcAft>
              <a:buFont typeface="Arial" panose="020B0604020202020204" pitchFamily="34" charset="0"/>
              <a:buChar char="​"/>
              <a:defRPr sz="2000" b="1">
                <a:latin typeface="+mn-lt"/>
              </a:defRPr>
            </a:lvl2pPr>
            <a:lvl3pPr marL="0" indent="0">
              <a:lnSpc>
                <a:spcPts val="2400"/>
              </a:lnSpc>
              <a:spcBef>
                <a:spcPts val="0"/>
              </a:spcBef>
              <a:spcAft>
                <a:spcPts val="0"/>
              </a:spcAft>
              <a:buFont typeface="Arial" panose="020B0604020202020204" pitchFamily="34" charset="0"/>
              <a:buChar char="​"/>
              <a:defRPr sz="2000">
                <a:latin typeface="+mn-lt"/>
              </a:defRPr>
            </a:lvl3pPr>
            <a:lvl4pPr marL="0" indent="0">
              <a:lnSpc>
                <a:spcPts val="2400"/>
              </a:lnSpc>
              <a:spcBef>
                <a:spcPts val="0"/>
              </a:spcBef>
              <a:spcAft>
                <a:spcPts val="0"/>
              </a:spcAft>
              <a:buFont typeface="Arial" panose="020B0604020202020204" pitchFamily="34" charset="0"/>
              <a:buChar char="​"/>
              <a:defRPr sz="2000">
                <a:latin typeface="+mn-lt"/>
              </a:defRPr>
            </a:lvl4pPr>
            <a:lvl5pPr marL="0" indent="0">
              <a:lnSpc>
                <a:spcPts val="2400"/>
              </a:lnSpc>
              <a:spcBef>
                <a:spcPts val="0"/>
              </a:spcBef>
              <a:spcAft>
                <a:spcPts val="0"/>
              </a:spcAft>
              <a:buFont typeface="Arial" panose="020B0604020202020204" pitchFamily="34" charset="0"/>
              <a:buChar char="​"/>
              <a:defRPr sz="2000">
                <a:latin typeface="+mn-lt"/>
              </a:defRPr>
            </a:lvl5pPr>
            <a:lvl6pPr marL="0" indent="0">
              <a:lnSpc>
                <a:spcPts val="2400"/>
              </a:lnSpc>
              <a:spcBef>
                <a:spcPts val="0"/>
              </a:spcBef>
              <a:spcAft>
                <a:spcPts val="0"/>
              </a:spcAft>
              <a:buFont typeface="Arial" panose="020B0604020202020204" pitchFamily="34" charset="0"/>
              <a:buChar char="​"/>
              <a:defRPr sz="2000" b="1">
                <a:latin typeface="+mn-lt"/>
              </a:defRPr>
            </a:lvl6pPr>
            <a:lvl7pPr marL="0" indent="0">
              <a:lnSpc>
                <a:spcPts val="2400"/>
              </a:lnSpc>
              <a:spcBef>
                <a:spcPts val="0"/>
              </a:spcBef>
              <a:spcAft>
                <a:spcPts val="0"/>
              </a:spcAft>
              <a:buFont typeface="Arial" panose="020B0604020202020204" pitchFamily="34" charset="0"/>
              <a:buChar char="​"/>
              <a:defRPr sz="2000" b="0">
                <a:latin typeface="+mn-lt"/>
              </a:defRPr>
            </a:lvl7pPr>
            <a:lvl8pPr marL="0" indent="0">
              <a:lnSpc>
                <a:spcPts val="2400"/>
              </a:lnSpc>
              <a:spcBef>
                <a:spcPts val="0"/>
              </a:spcBef>
              <a:spcAft>
                <a:spcPts val="0"/>
              </a:spcAft>
              <a:buFont typeface="Arial" panose="020B0604020202020204" pitchFamily="34" charset="0"/>
              <a:buChar char="​"/>
              <a:defRPr sz="2000" b="1">
                <a:latin typeface="+mn-lt"/>
              </a:defRPr>
            </a:lvl8pPr>
            <a:lvl9pPr marL="0" indent="0">
              <a:lnSpc>
                <a:spcPts val="2400"/>
              </a:lnSpc>
              <a:spcBef>
                <a:spcPts val="0"/>
              </a:spcBef>
              <a:spcAft>
                <a:spcPts val="0"/>
              </a:spcAft>
              <a:buFont typeface="Arial" panose="020B0604020202020204" pitchFamily="34" charset="0"/>
              <a:buChar char="​"/>
              <a:defRPr sz="2000">
                <a:latin typeface="+mn-lt"/>
              </a:defRPr>
            </a:lvl9pPr>
          </a:lstStyle>
          <a:p>
            <a:pPr lvl="0"/>
            <a:r>
              <a:rPr lang="da-DK" noProof="0"/>
              <a:t>01</a:t>
            </a:r>
          </a:p>
          <a:p>
            <a:pPr lvl="1"/>
            <a:r>
              <a:rPr lang="da-DK" noProof="0"/>
              <a:t>02</a:t>
            </a:r>
          </a:p>
          <a:p>
            <a:pPr lvl="2"/>
            <a:r>
              <a:rPr lang="da-DK" noProof="0"/>
              <a:t>03</a:t>
            </a:r>
          </a:p>
          <a:p>
            <a:pPr lvl="3"/>
            <a:r>
              <a:rPr lang="da-DK" noProof="0"/>
              <a:t>04</a:t>
            </a:r>
          </a:p>
          <a:p>
            <a:pPr lvl="4"/>
            <a:r>
              <a:rPr lang="da-DK" noProof="0"/>
              <a:t>05</a:t>
            </a:r>
          </a:p>
          <a:p>
            <a:pPr lvl="5"/>
            <a:r>
              <a:rPr lang="da-DK" noProof="0"/>
              <a:t>06</a:t>
            </a:r>
          </a:p>
          <a:p>
            <a:pPr lvl="6"/>
            <a:r>
              <a:rPr lang="da-DK" noProof="0"/>
              <a:t>07</a:t>
            </a:r>
          </a:p>
          <a:p>
            <a:pPr lvl="7"/>
            <a:r>
              <a:rPr lang="da-DK" noProof="0"/>
              <a:t>08</a:t>
            </a:r>
          </a:p>
          <a:p>
            <a:pPr lvl="8"/>
            <a:r>
              <a:rPr lang="da-DK" noProof="0"/>
              <a:t>09</a:t>
            </a:r>
          </a:p>
        </p:txBody>
      </p:sp>
      <p:sp>
        <p:nvSpPr>
          <p:cNvPr id="6" name="Date Placeholder 5">
            <a:extLst>
              <a:ext uri="{FF2B5EF4-FFF2-40B4-BE49-F238E27FC236}">
                <a16:creationId xmlns:a16="http://schemas.microsoft.com/office/drawing/2014/main" id="{7D9C29ED-948B-4EC0-92E7-AB6CC89EC263}"/>
              </a:ext>
            </a:extLst>
          </p:cNvPr>
          <p:cNvSpPr>
            <a:spLocks noGrp="1"/>
          </p:cNvSpPr>
          <p:nvPr>
            <p:ph type="dt" sz="half" idx="14"/>
          </p:nvPr>
        </p:nvSpPr>
        <p:spPr/>
        <p:txBody>
          <a:bodyPr/>
          <a:lstStyle/>
          <a:p>
            <a:fld id="{57BD9BE3-55A6-4080-9CE1-C7E3894959B5}" type="datetime2">
              <a:rPr lang="da-DK" smtClean="0"/>
              <a:t>9. marts 2026</a:t>
            </a:fld>
            <a:endParaRPr lang="da-DK"/>
          </a:p>
        </p:txBody>
      </p:sp>
      <p:sp>
        <p:nvSpPr>
          <p:cNvPr id="8" name="Footer Placeholder 7">
            <a:extLst>
              <a:ext uri="{FF2B5EF4-FFF2-40B4-BE49-F238E27FC236}">
                <a16:creationId xmlns:a16="http://schemas.microsoft.com/office/drawing/2014/main" id="{C0F892E9-736B-4CA1-8156-28995DBCB88A}"/>
              </a:ext>
            </a:extLst>
          </p:cNvPr>
          <p:cNvSpPr>
            <a:spLocks noGrp="1"/>
          </p:cNvSpPr>
          <p:nvPr>
            <p:ph type="ftr" sz="quarter" idx="15"/>
          </p:nvPr>
        </p:nvSpPr>
        <p:spPr/>
        <p:txBody>
          <a:bodyPr/>
          <a:lstStyle/>
          <a:p>
            <a:endParaRPr lang="da-DK"/>
          </a:p>
        </p:txBody>
      </p:sp>
      <p:sp>
        <p:nvSpPr>
          <p:cNvPr id="9" name="Slide Number Placeholder 8">
            <a:extLst>
              <a:ext uri="{FF2B5EF4-FFF2-40B4-BE49-F238E27FC236}">
                <a16:creationId xmlns:a16="http://schemas.microsoft.com/office/drawing/2014/main" id="{40F28250-A1CE-45F5-A4EC-6F080DBDAF54}"/>
              </a:ext>
            </a:extLst>
          </p:cNvPr>
          <p:cNvSpPr>
            <a:spLocks noGrp="1"/>
          </p:cNvSpPr>
          <p:nvPr>
            <p:ph type="sldNum" sz="quarter" idx="16"/>
          </p:nvPr>
        </p:nvSpPr>
        <p:spPr/>
        <p:txBody>
          <a:bodyPr/>
          <a:lstStyle/>
          <a:p>
            <a:fld id="{23AA811B-2EBD-4900-905E-5BE206449611}" type="slidenum">
              <a:rPr lang="da-DK" smtClean="0"/>
              <a:t>‹nr.›</a:t>
            </a:fld>
            <a:endParaRPr lang="da-DK"/>
          </a:p>
        </p:txBody>
      </p:sp>
      <p:pic>
        <p:nvPicPr>
          <p:cNvPr id="4" name="Graphic 3">
            <a:extLst>
              <a:ext uri="{FF2B5EF4-FFF2-40B4-BE49-F238E27FC236}">
                <a16:creationId xmlns:a16="http://schemas.microsoft.com/office/drawing/2014/main" id="{A2B1ECAC-BDA9-456C-9A35-6478E244640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23085" y="355967"/>
            <a:ext cx="108553" cy="217488"/>
          </a:xfrm>
          <a:prstGeom prst="rect">
            <a:avLst/>
          </a:prstGeom>
        </p:spPr>
      </p:pic>
    </p:spTree>
    <p:extLst>
      <p:ext uri="{BB962C8B-B14F-4D97-AF65-F5344CB8AC3E}">
        <p14:creationId xmlns:p14="http://schemas.microsoft.com/office/powerpoint/2010/main" val="2198317535"/>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B">
    <p:bg>
      <p:bgRef idx="1001">
        <a:schemeClr val="bg2"/>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EFA0BDC-3908-4C9E-B1D9-D7A9C65D3162}"/>
              </a:ext>
            </a:extLst>
          </p:cNvPr>
          <p:cNvSpPr/>
          <p:nvPr userDrawn="1"/>
        </p:nvSpPr>
        <p:spPr bwMode="ltGray">
          <a:xfrm>
            <a:off x="-7976" y="0"/>
            <a:ext cx="12199976" cy="6858000"/>
          </a:xfrm>
          <a:prstGeom prst="rect">
            <a:avLst/>
          </a:prstGeom>
          <a:solidFill>
            <a:srgbClr val="5A001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3" name="Rectangle 2">
            <a:extLst>
              <a:ext uri="{FF2B5EF4-FFF2-40B4-BE49-F238E27FC236}">
                <a16:creationId xmlns:a16="http://schemas.microsoft.com/office/drawing/2014/main" id="{3DD9EB4E-A015-4AFF-BEA0-F4B505EDD43F}"/>
              </a:ext>
            </a:extLst>
          </p:cNvPr>
          <p:cNvSpPr/>
          <p:nvPr userDrawn="1"/>
        </p:nvSpPr>
        <p:spPr>
          <a:xfrm>
            <a:off x="3016800" y="1742400"/>
            <a:ext cx="9180000" cy="5115600"/>
          </a:xfrm>
          <a:prstGeom prst="rect">
            <a:avLst/>
          </a:prstGeom>
          <a:solidFill>
            <a:srgbClr val="CD324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 name="Title 1"/>
          <p:cNvSpPr>
            <a:spLocks noGrp="1"/>
          </p:cNvSpPr>
          <p:nvPr>
            <p:ph type="title" hasCustomPrompt="1"/>
          </p:nvPr>
        </p:nvSpPr>
        <p:spPr>
          <a:xfrm>
            <a:off x="720000" y="2304000"/>
            <a:ext cx="2124000" cy="2160000"/>
          </a:xfrm>
        </p:spPr>
        <p:txBody>
          <a:bodyPr/>
          <a:lstStyle>
            <a:lvl1pPr>
              <a:defRPr sz="2800"/>
            </a:lvl1pPr>
          </a:lstStyle>
          <a:p>
            <a:r>
              <a:rPr lang="da-DK" noProof="0"/>
              <a:t>Klik for at tilføje agenda titel</a:t>
            </a:r>
          </a:p>
        </p:txBody>
      </p:sp>
      <p:sp>
        <p:nvSpPr>
          <p:cNvPr id="7" name="Text Placeholder 2"/>
          <p:cNvSpPr>
            <a:spLocks noGrp="1"/>
          </p:cNvSpPr>
          <p:nvPr>
            <p:ph type="body" sz="quarter" idx="13" hasCustomPrompt="1"/>
          </p:nvPr>
        </p:nvSpPr>
        <p:spPr>
          <a:xfrm>
            <a:off x="4165200" y="2304000"/>
            <a:ext cx="7242200" cy="4193638"/>
          </a:xfrm>
        </p:spPr>
        <p:txBody>
          <a:bodyPr/>
          <a:lstStyle>
            <a:lvl1pPr marL="0" indent="0">
              <a:lnSpc>
                <a:spcPts val="2400"/>
              </a:lnSpc>
              <a:spcBef>
                <a:spcPts val="0"/>
              </a:spcBef>
              <a:spcAft>
                <a:spcPts val="0"/>
              </a:spcAft>
              <a:buFont typeface="Arial" panose="020B0604020202020204" pitchFamily="34" charset="0"/>
              <a:buChar char="​"/>
              <a:defRPr sz="2000">
                <a:latin typeface="+mn-lt"/>
              </a:defRPr>
            </a:lvl1pPr>
            <a:lvl2pPr marL="0" indent="0">
              <a:lnSpc>
                <a:spcPts val="2400"/>
              </a:lnSpc>
              <a:spcBef>
                <a:spcPts val="0"/>
              </a:spcBef>
              <a:spcAft>
                <a:spcPts val="0"/>
              </a:spcAft>
              <a:buFont typeface="Arial" panose="020B0604020202020204" pitchFamily="34" charset="0"/>
              <a:buChar char="​"/>
              <a:defRPr sz="2000" b="1">
                <a:latin typeface="+mn-lt"/>
              </a:defRPr>
            </a:lvl2pPr>
            <a:lvl3pPr marL="0" indent="0">
              <a:lnSpc>
                <a:spcPts val="2400"/>
              </a:lnSpc>
              <a:spcBef>
                <a:spcPts val="0"/>
              </a:spcBef>
              <a:spcAft>
                <a:spcPts val="0"/>
              </a:spcAft>
              <a:buFont typeface="Arial" panose="020B0604020202020204" pitchFamily="34" charset="0"/>
              <a:buChar char="​"/>
              <a:defRPr sz="2000">
                <a:latin typeface="+mn-lt"/>
              </a:defRPr>
            </a:lvl3pPr>
            <a:lvl4pPr marL="0" indent="0">
              <a:lnSpc>
                <a:spcPts val="2400"/>
              </a:lnSpc>
              <a:spcBef>
                <a:spcPts val="0"/>
              </a:spcBef>
              <a:spcAft>
                <a:spcPts val="0"/>
              </a:spcAft>
              <a:buFont typeface="Arial" panose="020B0604020202020204" pitchFamily="34" charset="0"/>
              <a:buChar char="​"/>
              <a:defRPr sz="2000">
                <a:latin typeface="+mn-lt"/>
              </a:defRPr>
            </a:lvl4pPr>
            <a:lvl5pPr marL="0" indent="0">
              <a:lnSpc>
                <a:spcPts val="2400"/>
              </a:lnSpc>
              <a:spcBef>
                <a:spcPts val="0"/>
              </a:spcBef>
              <a:spcAft>
                <a:spcPts val="0"/>
              </a:spcAft>
              <a:buFont typeface="Arial" panose="020B0604020202020204" pitchFamily="34" charset="0"/>
              <a:buChar char="​"/>
              <a:defRPr sz="2000">
                <a:latin typeface="+mn-lt"/>
              </a:defRPr>
            </a:lvl5pPr>
            <a:lvl6pPr marL="0" indent="0">
              <a:lnSpc>
                <a:spcPts val="2400"/>
              </a:lnSpc>
              <a:spcBef>
                <a:spcPts val="0"/>
              </a:spcBef>
              <a:spcAft>
                <a:spcPts val="0"/>
              </a:spcAft>
              <a:buFont typeface="Arial" panose="020B0604020202020204" pitchFamily="34" charset="0"/>
              <a:buChar char="​"/>
              <a:defRPr sz="2000" b="1">
                <a:latin typeface="+mn-lt"/>
              </a:defRPr>
            </a:lvl6pPr>
            <a:lvl7pPr marL="0" indent="0">
              <a:lnSpc>
                <a:spcPts val="2400"/>
              </a:lnSpc>
              <a:spcBef>
                <a:spcPts val="0"/>
              </a:spcBef>
              <a:spcAft>
                <a:spcPts val="0"/>
              </a:spcAft>
              <a:buFont typeface="Arial" panose="020B0604020202020204" pitchFamily="34" charset="0"/>
              <a:buChar char="​"/>
              <a:defRPr sz="2000" b="0">
                <a:latin typeface="+mn-lt"/>
              </a:defRPr>
            </a:lvl7pPr>
            <a:lvl8pPr marL="0" indent="0">
              <a:lnSpc>
                <a:spcPts val="2400"/>
              </a:lnSpc>
              <a:spcBef>
                <a:spcPts val="0"/>
              </a:spcBef>
              <a:spcAft>
                <a:spcPts val="0"/>
              </a:spcAft>
              <a:buFont typeface="Arial" panose="020B0604020202020204" pitchFamily="34" charset="0"/>
              <a:buChar char="​"/>
              <a:defRPr sz="2000" b="1">
                <a:latin typeface="+mn-lt"/>
              </a:defRPr>
            </a:lvl8pPr>
            <a:lvl9pPr marL="0" indent="0">
              <a:lnSpc>
                <a:spcPts val="2400"/>
              </a:lnSpc>
              <a:spcBef>
                <a:spcPts val="0"/>
              </a:spcBef>
              <a:spcAft>
                <a:spcPts val="0"/>
              </a:spcAft>
              <a:buFont typeface="Arial" panose="020B0604020202020204" pitchFamily="34" charset="0"/>
              <a:buChar char="​"/>
              <a:defRPr sz="2000">
                <a:latin typeface="+mn-lt"/>
              </a:defRPr>
            </a:lvl9pPr>
          </a:lstStyle>
          <a:p>
            <a:pPr lvl="0"/>
            <a:r>
              <a:rPr lang="da-DK" noProof="0"/>
              <a:t>Agenda punkt</a:t>
            </a:r>
          </a:p>
          <a:p>
            <a:pPr lvl="1"/>
            <a:r>
              <a:rPr lang="da-DK"/>
              <a:t>Andet niveau</a:t>
            </a:r>
          </a:p>
          <a:p>
            <a:pPr lvl="2"/>
            <a:r>
              <a:rPr lang="da-DK"/>
              <a:t>Tredje niveau</a:t>
            </a:r>
          </a:p>
          <a:p>
            <a:pPr lvl="3"/>
            <a:r>
              <a:rPr lang="da-DK"/>
              <a:t>Fjerde niveau</a:t>
            </a:r>
          </a:p>
          <a:p>
            <a:pPr lvl="4"/>
            <a:r>
              <a:rPr lang="da-DK"/>
              <a:t>Femte niveau</a:t>
            </a:r>
          </a:p>
          <a:p>
            <a:pPr lvl="5"/>
            <a:r>
              <a:rPr lang="da-DK"/>
              <a:t>Sjette niveau</a:t>
            </a:r>
          </a:p>
          <a:p>
            <a:pPr lvl="6"/>
            <a:r>
              <a:rPr lang="da-DK"/>
              <a:t>Syvende niveau</a:t>
            </a:r>
          </a:p>
          <a:p>
            <a:pPr lvl="7"/>
            <a:r>
              <a:rPr lang="da-DK"/>
              <a:t>Ottende niveau</a:t>
            </a:r>
          </a:p>
          <a:p>
            <a:pPr lvl="8"/>
            <a:r>
              <a:rPr lang="da-DK"/>
              <a:t>Niende niveau</a:t>
            </a:r>
          </a:p>
          <a:p>
            <a:pPr lvl="8"/>
            <a:endParaRPr lang="da-DK" noProof="0"/>
          </a:p>
        </p:txBody>
      </p:sp>
      <p:sp>
        <p:nvSpPr>
          <p:cNvPr id="13" name="Text Placeholder 2">
            <a:extLst>
              <a:ext uri="{FF2B5EF4-FFF2-40B4-BE49-F238E27FC236}">
                <a16:creationId xmlns:a16="http://schemas.microsoft.com/office/drawing/2014/main" id="{1D1154C4-EE1C-47D1-ABA8-8A53BA5DFA39}"/>
              </a:ext>
            </a:extLst>
          </p:cNvPr>
          <p:cNvSpPr>
            <a:spLocks noGrp="1"/>
          </p:cNvSpPr>
          <p:nvPr>
            <p:ph type="body" sz="quarter" idx="17" hasCustomPrompt="1"/>
          </p:nvPr>
        </p:nvSpPr>
        <p:spPr>
          <a:xfrm>
            <a:off x="3600000" y="2307600"/>
            <a:ext cx="565200" cy="4190038"/>
          </a:xfrm>
        </p:spPr>
        <p:txBody>
          <a:bodyPr/>
          <a:lstStyle>
            <a:lvl1pPr marL="0" indent="0">
              <a:lnSpc>
                <a:spcPts val="2400"/>
              </a:lnSpc>
              <a:spcBef>
                <a:spcPts val="0"/>
              </a:spcBef>
              <a:spcAft>
                <a:spcPts val="0"/>
              </a:spcAft>
              <a:buFont typeface="Arial" panose="020B0604020202020204" pitchFamily="34" charset="0"/>
              <a:buChar char="​"/>
              <a:defRPr sz="2000">
                <a:latin typeface="+mn-lt"/>
              </a:defRPr>
            </a:lvl1pPr>
            <a:lvl2pPr marL="0" indent="0">
              <a:lnSpc>
                <a:spcPts val="2400"/>
              </a:lnSpc>
              <a:spcBef>
                <a:spcPts val="0"/>
              </a:spcBef>
              <a:spcAft>
                <a:spcPts val="0"/>
              </a:spcAft>
              <a:buFont typeface="Arial" panose="020B0604020202020204" pitchFamily="34" charset="0"/>
              <a:buChar char="​"/>
              <a:defRPr sz="2000" b="1">
                <a:latin typeface="+mn-lt"/>
              </a:defRPr>
            </a:lvl2pPr>
            <a:lvl3pPr marL="0" indent="0">
              <a:lnSpc>
                <a:spcPts val="2400"/>
              </a:lnSpc>
              <a:spcBef>
                <a:spcPts val="0"/>
              </a:spcBef>
              <a:spcAft>
                <a:spcPts val="0"/>
              </a:spcAft>
              <a:buFont typeface="Arial" panose="020B0604020202020204" pitchFamily="34" charset="0"/>
              <a:buChar char="​"/>
              <a:defRPr sz="2000">
                <a:latin typeface="+mn-lt"/>
              </a:defRPr>
            </a:lvl3pPr>
            <a:lvl4pPr marL="0" indent="0">
              <a:lnSpc>
                <a:spcPts val="2400"/>
              </a:lnSpc>
              <a:spcBef>
                <a:spcPts val="0"/>
              </a:spcBef>
              <a:spcAft>
                <a:spcPts val="0"/>
              </a:spcAft>
              <a:buFont typeface="Arial" panose="020B0604020202020204" pitchFamily="34" charset="0"/>
              <a:buChar char="​"/>
              <a:defRPr sz="2000">
                <a:latin typeface="+mn-lt"/>
              </a:defRPr>
            </a:lvl4pPr>
            <a:lvl5pPr marL="0" indent="0">
              <a:lnSpc>
                <a:spcPts val="2400"/>
              </a:lnSpc>
              <a:spcBef>
                <a:spcPts val="0"/>
              </a:spcBef>
              <a:spcAft>
                <a:spcPts val="0"/>
              </a:spcAft>
              <a:buFont typeface="Arial" panose="020B0604020202020204" pitchFamily="34" charset="0"/>
              <a:buChar char="​"/>
              <a:defRPr sz="2000">
                <a:latin typeface="+mn-lt"/>
              </a:defRPr>
            </a:lvl5pPr>
            <a:lvl6pPr marL="0" indent="0">
              <a:lnSpc>
                <a:spcPts val="2400"/>
              </a:lnSpc>
              <a:spcBef>
                <a:spcPts val="0"/>
              </a:spcBef>
              <a:spcAft>
                <a:spcPts val="0"/>
              </a:spcAft>
              <a:buFont typeface="Arial" panose="020B0604020202020204" pitchFamily="34" charset="0"/>
              <a:buChar char="​"/>
              <a:defRPr sz="2000" b="1">
                <a:latin typeface="+mn-lt"/>
              </a:defRPr>
            </a:lvl6pPr>
            <a:lvl7pPr marL="0" indent="0">
              <a:lnSpc>
                <a:spcPts val="2400"/>
              </a:lnSpc>
              <a:spcBef>
                <a:spcPts val="0"/>
              </a:spcBef>
              <a:spcAft>
                <a:spcPts val="0"/>
              </a:spcAft>
              <a:buFont typeface="Arial" panose="020B0604020202020204" pitchFamily="34" charset="0"/>
              <a:buChar char="​"/>
              <a:defRPr sz="2000" b="0">
                <a:latin typeface="+mn-lt"/>
              </a:defRPr>
            </a:lvl7pPr>
            <a:lvl8pPr marL="0" indent="0">
              <a:lnSpc>
                <a:spcPts val="2400"/>
              </a:lnSpc>
              <a:spcBef>
                <a:spcPts val="0"/>
              </a:spcBef>
              <a:spcAft>
                <a:spcPts val="0"/>
              </a:spcAft>
              <a:buFont typeface="Arial" panose="020B0604020202020204" pitchFamily="34" charset="0"/>
              <a:buChar char="​"/>
              <a:defRPr sz="2000" b="1">
                <a:latin typeface="+mn-lt"/>
              </a:defRPr>
            </a:lvl8pPr>
            <a:lvl9pPr marL="0" indent="0">
              <a:lnSpc>
                <a:spcPts val="2400"/>
              </a:lnSpc>
              <a:spcBef>
                <a:spcPts val="0"/>
              </a:spcBef>
              <a:spcAft>
                <a:spcPts val="0"/>
              </a:spcAft>
              <a:buFont typeface="Arial" panose="020B0604020202020204" pitchFamily="34" charset="0"/>
              <a:buChar char="​"/>
              <a:defRPr sz="2000">
                <a:latin typeface="+mn-lt"/>
              </a:defRPr>
            </a:lvl9pPr>
          </a:lstStyle>
          <a:p>
            <a:pPr lvl="0"/>
            <a:r>
              <a:rPr lang="da-DK" noProof="0"/>
              <a:t>01</a:t>
            </a:r>
          </a:p>
          <a:p>
            <a:pPr lvl="1"/>
            <a:r>
              <a:rPr lang="da-DK" noProof="0"/>
              <a:t>02</a:t>
            </a:r>
          </a:p>
          <a:p>
            <a:pPr lvl="2"/>
            <a:r>
              <a:rPr lang="da-DK" noProof="0"/>
              <a:t>03</a:t>
            </a:r>
          </a:p>
          <a:p>
            <a:pPr lvl="3"/>
            <a:r>
              <a:rPr lang="da-DK" noProof="0"/>
              <a:t>04</a:t>
            </a:r>
          </a:p>
          <a:p>
            <a:pPr lvl="4"/>
            <a:r>
              <a:rPr lang="da-DK" noProof="0"/>
              <a:t>05</a:t>
            </a:r>
          </a:p>
          <a:p>
            <a:pPr lvl="5"/>
            <a:r>
              <a:rPr lang="da-DK" noProof="0"/>
              <a:t>06</a:t>
            </a:r>
          </a:p>
          <a:p>
            <a:pPr lvl="6"/>
            <a:r>
              <a:rPr lang="da-DK" noProof="0"/>
              <a:t>07</a:t>
            </a:r>
          </a:p>
          <a:p>
            <a:pPr lvl="7"/>
            <a:r>
              <a:rPr lang="da-DK" noProof="0"/>
              <a:t>08</a:t>
            </a:r>
          </a:p>
          <a:p>
            <a:pPr lvl="8"/>
            <a:r>
              <a:rPr lang="da-DK" noProof="0"/>
              <a:t>09</a:t>
            </a:r>
          </a:p>
        </p:txBody>
      </p:sp>
      <p:sp>
        <p:nvSpPr>
          <p:cNvPr id="6" name="Date Placeholder 5">
            <a:extLst>
              <a:ext uri="{FF2B5EF4-FFF2-40B4-BE49-F238E27FC236}">
                <a16:creationId xmlns:a16="http://schemas.microsoft.com/office/drawing/2014/main" id="{7D9C29ED-948B-4EC0-92E7-AB6CC89EC263}"/>
              </a:ext>
            </a:extLst>
          </p:cNvPr>
          <p:cNvSpPr>
            <a:spLocks noGrp="1"/>
          </p:cNvSpPr>
          <p:nvPr>
            <p:ph type="dt" sz="half" idx="14"/>
          </p:nvPr>
        </p:nvSpPr>
        <p:spPr/>
        <p:txBody>
          <a:bodyPr/>
          <a:lstStyle/>
          <a:p>
            <a:fld id="{57BD9BE3-55A6-4080-9CE1-C7E3894959B5}" type="datetime2">
              <a:rPr lang="da-DK" smtClean="0"/>
              <a:t>9. marts 2026</a:t>
            </a:fld>
            <a:endParaRPr lang="da-DK"/>
          </a:p>
        </p:txBody>
      </p:sp>
      <p:sp>
        <p:nvSpPr>
          <p:cNvPr id="8" name="Footer Placeholder 7">
            <a:extLst>
              <a:ext uri="{FF2B5EF4-FFF2-40B4-BE49-F238E27FC236}">
                <a16:creationId xmlns:a16="http://schemas.microsoft.com/office/drawing/2014/main" id="{C0F892E9-736B-4CA1-8156-28995DBCB88A}"/>
              </a:ext>
            </a:extLst>
          </p:cNvPr>
          <p:cNvSpPr>
            <a:spLocks noGrp="1"/>
          </p:cNvSpPr>
          <p:nvPr>
            <p:ph type="ftr" sz="quarter" idx="15"/>
          </p:nvPr>
        </p:nvSpPr>
        <p:spPr/>
        <p:txBody>
          <a:bodyPr/>
          <a:lstStyle/>
          <a:p>
            <a:endParaRPr lang="da-DK"/>
          </a:p>
        </p:txBody>
      </p:sp>
      <p:sp>
        <p:nvSpPr>
          <p:cNvPr id="9" name="Slide Number Placeholder 8">
            <a:extLst>
              <a:ext uri="{FF2B5EF4-FFF2-40B4-BE49-F238E27FC236}">
                <a16:creationId xmlns:a16="http://schemas.microsoft.com/office/drawing/2014/main" id="{40F28250-A1CE-45F5-A4EC-6F080DBDAF54}"/>
              </a:ext>
            </a:extLst>
          </p:cNvPr>
          <p:cNvSpPr>
            <a:spLocks noGrp="1"/>
          </p:cNvSpPr>
          <p:nvPr>
            <p:ph type="sldNum" sz="quarter" idx="16"/>
          </p:nvPr>
        </p:nvSpPr>
        <p:spPr/>
        <p:txBody>
          <a:bodyPr/>
          <a:lstStyle/>
          <a:p>
            <a:fld id="{23AA811B-2EBD-4900-905E-5BE206449611}" type="slidenum">
              <a:rPr lang="da-DK" smtClean="0"/>
              <a:t>‹nr.›</a:t>
            </a:fld>
            <a:endParaRPr lang="da-DK"/>
          </a:p>
        </p:txBody>
      </p:sp>
      <p:pic>
        <p:nvPicPr>
          <p:cNvPr id="4" name="Graphic 3">
            <a:extLst>
              <a:ext uri="{FF2B5EF4-FFF2-40B4-BE49-F238E27FC236}">
                <a16:creationId xmlns:a16="http://schemas.microsoft.com/office/drawing/2014/main" id="{A2B1ECAC-BDA9-456C-9A35-6478E244640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23085" y="355967"/>
            <a:ext cx="108553" cy="217488"/>
          </a:xfrm>
          <a:prstGeom prst="rect">
            <a:avLst/>
          </a:prstGeom>
        </p:spPr>
      </p:pic>
    </p:spTree>
    <p:extLst>
      <p:ext uri="{BB962C8B-B14F-4D97-AF65-F5344CB8AC3E}">
        <p14:creationId xmlns:p14="http://schemas.microsoft.com/office/powerpoint/2010/main" val="3545638025"/>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reaker A">
    <p:bg>
      <p:bgRef idx="1001">
        <a:schemeClr val="bg2"/>
      </p:bgRef>
    </p:bg>
    <p:spTree>
      <p:nvGrpSpPr>
        <p:cNvPr id="1" name=""/>
        <p:cNvGrpSpPr/>
        <p:nvPr/>
      </p:nvGrpSpPr>
      <p:grpSpPr>
        <a:xfrm>
          <a:off x="0" y="0"/>
          <a:ext cx="0" cy="0"/>
          <a:chOff x="0" y="0"/>
          <a:chExt cx="0" cy="0"/>
        </a:xfrm>
      </p:grpSpPr>
      <p:sp>
        <p:nvSpPr>
          <p:cNvPr id="7" name="Background"/>
          <p:cNvSpPr/>
          <p:nvPr userDrawn="1"/>
        </p:nvSpPr>
        <p:spPr bwMode="ltGray">
          <a:xfrm>
            <a:off x="0" y="0"/>
            <a:ext cx="121932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solidFill>
                <a:schemeClr val="tx1"/>
              </a:solidFill>
            </a:endParaRPr>
          </a:p>
        </p:txBody>
      </p:sp>
      <p:sp>
        <p:nvSpPr>
          <p:cNvPr id="14" name="Rectangle 13">
            <a:extLst>
              <a:ext uri="{FF2B5EF4-FFF2-40B4-BE49-F238E27FC236}">
                <a16:creationId xmlns:a16="http://schemas.microsoft.com/office/drawing/2014/main" id="{4C18EBA2-E52A-48CD-A175-5777D2D0E100}"/>
              </a:ext>
            </a:extLst>
          </p:cNvPr>
          <p:cNvSpPr/>
          <p:nvPr userDrawn="1"/>
        </p:nvSpPr>
        <p:spPr>
          <a:xfrm>
            <a:off x="9189600" y="1742400"/>
            <a:ext cx="3002400" cy="5115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 name="Title 1"/>
          <p:cNvSpPr>
            <a:spLocks noGrp="1"/>
          </p:cNvSpPr>
          <p:nvPr>
            <p:ph type="ctrTitle" hasCustomPrompt="1"/>
          </p:nvPr>
        </p:nvSpPr>
        <p:spPr>
          <a:xfrm>
            <a:off x="720000" y="2304000"/>
            <a:ext cx="10764000" cy="1800000"/>
          </a:xfrm>
        </p:spPr>
        <p:txBody>
          <a:bodyPr anchor="ctr" anchorCtr="0"/>
          <a:lstStyle>
            <a:lvl1pPr algn="ctr">
              <a:defRPr sz="6000">
                <a:solidFill>
                  <a:schemeClr val="tx1"/>
                </a:solidFill>
                <a:latin typeface="+mj-lt"/>
              </a:defRPr>
            </a:lvl1pPr>
          </a:lstStyle>
          <a:p>
            <a:r>
              <a:rPr lang="da-DK" noProof="0"/>
              <a:t>Klik for at tilføje titel</a:t>
            </a:r>
            <a:endParaRPr lang="da-DK"/>
          </a:p>
        </p:txBody>
      </p:sp>
      <p:pic>
        <p:nvPicPr>
          <p:cNvPr id="4" name="Graphic 3">
            <a:extLst>
              <a:ext uri="{FF2B5EF4-FFF2-40B4-BE49-F238E27FC236}">
                <a16:creationId xmlns:a16="http://schemas.microsoft.com/office/drawing/2014/main" id="{94F6674C-2317-47FE-BDFA-EBBA792BBE9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23085" y="355967"/>
            <a:ext cx="108553" cy="217488"/>
          </a:xfrm>
          <a:prstGeom prst="rect">
            <a:avLst/>
          </a:prstGeom>
        </p:spPr>
      </p:pic>
      <p:sp>
        <p:nvSpPr>
          <p:cNvPr id="5" name="Date Placeholder 4">
            <a:extLst>
              <a:ext uri="{FF2B5EF4-FFF2-40B4-BE49-F238E27FC236}">
                <a16:creationId xmlns:a16="http://schemas.microsoft.com/office/drawing/2014/main" id="{6A3EF1E9-9FBF-43C7-B408-ACF5C6173AE8}"/>
              </a:ext>
            </a:extLst>
          </p:cNvPr>
          <p:cNvSpPr>
            <a:spLocks noGrp="1"/>
          </p:cNvSpPr>
          <p:nvPr>
            <p:ph type="dt" sz="half" idx="10"/>
          </p:nvPr>
        </p:nvSpPr>
        <p:spPr/>
        <p:txBody>
          <a:bodyPr/>
          <a:lstStyle/>
          <a:p>
            <a:fld id="{CB606CCD-CC4E-47DA-A095-139436D9729C}" type="datetime2">
              <a:rPr lang="da-DK" smtClean="0"/>
              <a:t>9. marts 2026</a:t>
            </a:fld>
            <a:endParaRPr lang="da-DK">
              <a:solidFill>
                <a:schemeClr val="tx1"/>
              </a:solidFill>
            </a:endParaRPr>
          </a:p>
        </p:txBody>
      </p:sp>
      <p:sp>
        <p:nvSpPr>
          <p:cNvPr id="6" name="Footer Placeholder 5">
            <a:extLst>
              <a:ext uri="{FF2B5EF4-FFF2-40B4-BE49-F238E27FC236}">
                <a16:creationId xmlns:a16="http://schemas.microsoft.com/office/drawing/2014/main" id="{A53F0457-7DDB-44CC-9680-0FAB8D338409}"/>
              </a:ext>
            </a:extLst>
          </p:cNvPr>
          <p:cNvSpPr>
            <a:spLocks noGrp="1"/>
          </p:cNvSpPr>
          <p:nvPr>
            <p:ph type="ftr" sz="quarter" idx="11"/>
          </p:nvPr>
        </p:nvSpPr>
        <p:spPr/>
        <p:txBody>
          <a:bodyPr/>
          <a:lstStyle/>
          <a:p>
            <a:pPr algn="l"/>
            <a:endParaRPr lang="da-DK"/>
          </a:p>
        </p:txBody>
      </p:sp>
      <p:sp>
        <p:nvSpPr>
          <p:cNvPr id="12" name="Slide Number Placeholder 11">
            <a:extLst>
              <a:ext uri="{FF2B5EF4-FFF2-40B4-BE49-F238E27FC236}">
                <a16:creationId xmlns:a16="http://schemas.microsoft.com/office/drawing/2014/main" id="{9E851D80-4DD1-4A4E-828B-7B739F5103E8}"/>
              </a:ext>
            </a:extLst>
          </p:cNvPr>
          <p:cNvSpPr>
            <a:spLocks noGrp="1"/>
          </p:cNvSpPr>
          <p:nvPr>
            <p:ph type="sldNum" sz="quarter" idx="12"/>
          </p:nvPr>
        </p:nvSpPr>
        <p:spPr/>
        <p:txBody>
          <a:bodyPr/>
          <a:lstStyle/>
          <a:p>
            <a:fld id="{23AA811B-2EBD-4900-905E-5BE206449611}" type="slidenum">
              <a:rPr lang="da-DK" smtClean="0"/>
              <a:pPr/>
              <a:t>‹nr.›</a:t>
            </a:fld>
            <a:endParaRPr lang="da-DK"/>
          </a:p>
        </p:txBody>
      </p:sp>
    </p:spTree>
    <p:extLst>
      <p:ext uri="{BB962C8B-B14F-4D97-AF65-F5344CB8AC3E}">
        <p14:creationId xmlns:p14="http://schemas.microsoft.com/office/powerpoint/2010/main" val="9783556"/>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reaker B">
    <p:bg>
      <p:bgRef idx="1001">
        <a:schemeClr val="bg2"/>
      </p:bgRef>
    </p:bg>
    <p:spTree>
      <p:nvGrpSpPr>
        <p:cNvPr id="1" name=""/>
        <p:cNvGrpSpPr/>
        <p:nvPr/>
      </p:nvGrpSpPr>
      <p:grpSpPr>
        <a:xfrm>
          <a:off x="0" y="0"/>
          <a:ext cx="0" cy="0"/>
          <a:chOff x="0" y="0"/>
          <a:chExt cx="0" cy="0"/>
        </a:xfrm>
      </p:grpSpPr>
      <p:sp>
        <p:nvSpPr>
          <p:cNvPr id="7" name="Background"/>
          <p:cNvSpPr/>
          <p:nvPr userDrawn="1"/>
        </p:nvSpPr>
        <p:spPr bwMode="ltGray">
          <a:xfrm>
            <a:off x="0" y="0"/>
            <a:ext cx="12193200" cy="6861600"/>
          </a:xfrm>
          <a:prstGeom prst="rect">
            <a:avLst/>
          </a:prstGeom>
          <a:solidFill>
            <a:srgbClr val="5A0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solidFill>
                <a:schemeClr val="tx1"/>
              </a:solidFill>
            </a:endParaRPr>
          </a:p>
        </p:txBody>
      </p:sp>
      <p:sp>
        <p:nvSpPr>
          <p:cNvPr id="14" name="Rectangle 13">
            <a:extLst>
              <a:ext uri="{FF2B5EF4-FFF2-40B4-BE49-F238E27FC236}">
                <a16:creationId xmlns:a16="http://schemas.microsoft.com/office/drawing/2014/main" id="{4C18EBA2-E52A-48CD-A175-5777D2D0E100}"/>
              </a:ext>
            </a:extLst>
          </p:cNvPr>
          <p:cNvSpPr/>
          <p:nvPr userDrawn="1"/>
        </p:nvSpPr>
        <p:spPr>
          <a:xfrm>
            <a:off x="9189600" y="1742400"/>
            <a:ext cx="3002400" cy="5115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 name="Title 1"/>
          <p:cNvSpPr>
            <a:spLocks noGrp="1"/>
          </p:cNvSpPr>
          <p:nvPr>
            <p:ph type="ctrTitle" hasCustomPrompt="1"/>
          </p:nvPr>
        </p:nvSpPr>
        <p:spPr>
          <a:xfrm>
            <a:off x="720000" y="2304000"/>
            <a:ext cx="10764000" cy="1800000"/>
          </a:xfrm>
        </p:spPr>
        <p:txBody>
          <a:bodyPr anchor="ctr" anchorCtr="0"/>
          <a:lstStyle>
            <a:lvl1pPr algn="ctr">
              <a:defRPr sz="6000">
                <a:solidFill>
                  <a:schemeClr val="tx1"/>
                </a:solidFill>
                <a:latin typeface="+mj-lt"/>
              </a:defRPr>
            </a:lvl1pPr>
          </a:lstStyle>
          <a:p>
            <a:r>
              <a:rPr lang="da-DK" noProof="0"/>
              <a:t>Klik for at tilføje titel</a:t>
            </a:r>
            <a:endParaRPr lang="da-DK"/>
          </a:p>
        </p:txBody>
      </p:sp>
      <p:pic>
        <p:nvPicPr>
          <p:cNvPr id="4" name="Graphic 3">
            <a:extLst>
              <a:ext uri="{FF2B5EF4-FFF2-40B4-BE49-F238E27FC236}">
                <a16:creationId xmlns:a16="http://schemas.microsoft.com/office/drawing/2014/main" id="{94F6674C-2317-47FE-BDFA-EBBA792BBE9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23085" y="355967"/>
            <a:ext cx="108553" cy="217488"/>
          </a:xfrm>
          <a:prstGeom prst="rect">
            <a:avLst/>
          </a:prstGeom>
        </p:spPr>
      </p:pic>
      <p:sp>
        <p:nvSpPr>
          <p:cNvPr id="5" name="Date Placeholder 4">
            <a:extLst>
              <a:ext uri="{FF2B5EF4-FFF2-40B4-BE49-F238E27FC236}">
                <a16:creationId xmlns:a16="http://schemas.microsoft.com/office/drawing/2014/main" id="{6A3EF1E9-9FBF-43C7-B408-ACF5C6173AE8}"/>
              </a:ext>
            </a:extLst>
          </p:cNvPr>
          <p:cNvSpPr>
            <a:spLocks noGrp="1"/>
          </p:cNvSpPr>
          <p:nvPr>
            <p:ph type="dt" sz="half" idx="10"/>
          </p:nvPr>
        </p:nvSpPr>
        <p:spPr/>
        <p:txBody>
          <a:bodyPr/>
          <a:lstStyle/>
          <a:p>
            <a:fld id="{CB606CCD-CC4E-47DA-A095-139436D9729C}" type="datetime2">
              <a:rPr lang="da-DK" smtClean="0"/>
              <a:t>9. marts 2026</a:t>
            </a:fld>
            <a:endParaRPr lang="da-DK">
              <a:solidFill>
                <a:schemeClr val="tx1"/>
              </a:solidFill>
            </a:endParaRPr>
          </a:p>
        </p:txBody>
      </p:sp>
      <p:sp>
        <p:nvSpPr>
          <p:cNvPr id="6" name="Footer Placeholder 5">
            <a:extLst>
              <a:ext uri="{FF2B5EF4-FFF2-40B4-BE49-F238E27FC236}">
                <a16:creationId xmlns:a16="http://schemas.microsoft.com/office/drawing/2014/main" id="{A53F0457-7DDB-44CC-9680-0FAB8D338409}"/>
              </a:ext>
            </a:extLst>
          </p:cNvPr>
          <p:cNvSpPr>
            <a:spLocks noGrp="1"/>
          </p:cNvSpPr>
          <p:nvPr>
            <p:ph type="ftr" sz="quarter" idx="11"/>
          </p:nvPr>
        </p:nvSpPr>
        <p:spPr/>
        <p:txBody>
          <a:bodyPr/>
          <a:lstStyle/>
          <a:p>
            <a:pPr algn="l"/>
            <a:endParaRPr lang="da-DK"/>
          </a:p>
        </p:txBody>
      </p:sp>
      <p:sp>
        <p:nvSpPr>
          <p:cNvPr id="12" name="Slide Number Placeholder 11">
            <a:extLst>
              <a:ext uri="{FF2B5EF4-FFF2-40B4-BE49-F238E27FC236}">
                <a16:creationId xmlns:a16="http://schemas.microsoft.com/office/drawing/2014/main" id="{9E851D80-4DD1-4A4E-828B-7B739F5103E8}"/>
              </a:ext>
            </a:extLst>
          </p:cNvPr>
          <p:cNvSpPr>
            <a:spLocks noGrp="1"/>
          </p:cNvSpPr>
          <p:nvPr>
            <p:ph type="sldNum" sz="quarter" idx="12"/>
          </p:nvPr>
        </p:nvSpPr>
        <p:spPr/>
        <p:txBody>
          <a:bodyPr/>
          <a:lstStyle/>
          <a:p>
            <a:fld id="{23AA811B-2EBD-4900-905E-5BE206449611}" type="slidenum">
              <a:rPr lang="da-DK" smtClean="0"/>
              <a:pPr/>
              <a:t>‹nr.›</a:t>
            </a:fld>
            <a:endParaRPr lang="da-DK"/>
          </a:p>
        </p:txBody>
      </p:sp>
    </p:spTree>
    <p:extLst>
      <p:ext uri="{BB962C8B-B14F-4D97-AF65-F5344CB8AC3E}">
        <p14:creationId xmlns:p14="http://schemas.microsoft.com/office/powerpoint/2010/main" val="1971382265"/>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ags" Target="../tags/tag12.xml"/><Relationship Id="rId21" Type="http://schemas.openxmlformats.org/officeDocument/2006/relationships/slideLayout" Target="../slideLayouts/slideLayout21.xml"/><Relationship Id="rId34" Type="http://schemas.openxmlformats.org/officeDocument/2006/relationships/tags" Target="../tags/tag7.xml"/><Relationship Id="rId42" Type="http://schemas.openxmlformats.org/officeDocument/2006/relationships/tags" Target="../tags/tag15.xml"/><Relationship Id="rId47" Type="http://schemas.openxmlformats.org/officeDocument/2006/relationships/tags" Target="../tags/tag20.xml"/><Relationship Id="rId50" Type="http://schemas.openxmlformats.org/officeDocument/2006/relationships/tags" Target="../tags/tag2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tags" Target="../tags/tag2.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5.xml"/><Relationship Id="rId37" Type="http://schemas.openxmlformats.org/officeDocument/2006/relationships/tags" Target="../tags/tag10.xml"/><Relationship Id="rId40" Type="http://schemas.openxmlformats.org/officeDocument/2006/relationships/tags" Target="../tags/tag13.xml"/><Relationship Id="rId45" Type="http://schemas.openxmlformats.org/officeDocument/2006/relationships/tags" Target="../tags/tag1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ags" Target="../tags/tag1.xml"/><Relationship Id="rId36" Type="http://schemas.openxmlformats.org/officeDocument/2006/relationships/tags" Target="../tags/tag9.xml"/><Relationship Id="rId49" Type="http://schemas.openxmlformats.org/officeDocument/2006/relationships/tags" Target="../tags/tag22.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4.xml"/><Relationship Id="rId44" Type="http://schemas.openxmlformats.org/officeDocument/2006/relationships/tags" Target="../tags/tag17.xml"/><Relationship Id="rId52"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 Id="rId30" Type="http://schemas.openxmlformats.org/officeDocument/2006/relationships/tags" Target="../tags/tag3.xml"/><Relationship Id="rId35" Type="http://schemas.openxmlformats.org/officeDocument/2006/relationships/tags" Target="../tags/tag8.xml"/><Relationship Id="rId43" Type="http://schemas.openxmlformats.org/officeDocument/2006/relationships/tags" Target="../tags/tag16.xml"/><Relationship Id="rId48" Type="http://schemas.openxmlformats.org/officeDocument/2006/relationships/tags" Target="../tags/tag21.xml"/><Relationship Id="rId8" Type="http://schemas.openxmlformats.org/officeDocument/2006/relationships/slideLayout" Target="../slideLayouts/slideLayout8.xml"/><Relationship Id="rId51" Type="http://schemas.openxmlformats.org/officeDocument/2006/relationships/image" Target="../media/image1.png"/><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ags" Target="../tags/tag6.xml"/><Relationship Id="rId38" Type="http://schemas.openxmlformats.org/officeDocument/2006/relationships/tags" Target="../tags/tag11.xml"/><Relationship Id="rId46" Type="http://schemas.openxmlformats.org/officeDocument/2006/relationships/tags" Target="../tags/tag19.xml"/><Relationship Id="rId20" Type="http://schemas.openxmlformats.org/officeDocument/2006/relationships/slideLayout" Target="../slideLayouts/slideLayout20.xml"/><Relationship Id="rId41" Type="http://schemas.openxmlformats.org/officeDocument/2006/relationships/tags" Target="../tags/tag14.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0000" y="2080800"/>
            <a:ext cx="7526700" cy="4057200"/>
          </a:xfrm>
          <a:prstGeom prst="rect">
            <a:avLst/>
          </a:prstGeom>
        </p:spPr>
        <p:txBody>
          <a:bodyPr vert="horz" lIns="0" tIns="0" rIns="0" bIns="0" rtlCol="0">
            <a:no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a:p>
            <a:pPr lvl="5"/>
            <a:r>
              <a:rPr lang="da-DK"/>
              <a:t>Sjette niveau</a:t>
            </a:r>
          </a:p>
          <a:p>
            <a:pPr lvl="6"/>
            <a:r>
              <a:rPr lang="da-DK"/>
              <a:t>Syvende niveau</a:t>
            </a:r>
          </a:p>
          <a:p>
            <a:pPr lvl="7"/>
            <a:r>
              <a:rPr lang="da-DK"/>
              <a:t>Ottende niveau</a:t>
            </a:r>
          </a:p>
          <a:p>
            <a:pPr lvl="8"/>
            <a:r>
              <a:rPr lang="da-DK"/>
              <a:t>Niende niveau</a:t>
            </a:r>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360000" y="802800"/>
            <a:ext cx="11473200" cy="1274400"/>
          </a:xfrm>
          <a:prstGeom prst="rect">
            <a:avLst/>
          </a:prstGeom>
        </p:spPr>
        <p:txBody>
          <a:bodyPr vert="horz" lIns="0" tIns="0" rIns="0" bIns="0" rtlCol="0" anchor="t" anchorCtr="0">
            <a:noAutofit/>
          </a:bodyPr>
          <a:lstStyle/>
          <a:p>
            <a:r>
              <a:rPr lang="da-DK"/>
              <a:t>Klik for at redigere titeltypografien i masteren</a:t>
            </a:r>
          </a:p>
        </p:txBody>
      </p:sp>
      <p:sp>
        <p:nvSpPr>
          <p:cNvPr id="2" name="Date Placeholder 1">
            <a:extLst>
              <a:ext uri="{FF2B5EF4-FFF2-40B4-BE49-F238E27FC236}">
                <a16:creationId xmlns:a16="http://schemas.microsoft.com/office/drawing/2014/main" id="{0643F1B6-0743-4D14-8B95-B030120DE5D1}"/>
              </a:ext>
            </a:extLst>
          </p:cNvPr>
          <p:cNvSpPr>
            <a:spLocks noGrp="1"/>
          </p:cNvSpPr>
          <p:nvPr>
            <p:ph type="dt" sz="half" idx="2"/>
          </p:nvPr>
        </p:nvSpPr>
        <p:spPr>
          <a:xfrm>
            <a:off x="358775" y="360000"/>
            <a:ext cx="985838" cy="108000"/>
          </a:xfrm>
          <a:prstGeom prst="rect">
            <a:avLst/>
          </a:prstGeom>
        </p:spPr>
        <p:txBody>
          <a:bodyPr vert="horz" lIns="0" tIns="0" rIns="0" bIns="0" rtlCol="0" anchor="ctr"/>
          <a:lstStyle>
            <a:lvl1pPr algn="l">
              <a:defRPr sz="600">
                <a:solidFill>
                  <a:schemeClr val="tx1"/>
                </a:solidFill>
              </a:defRPr>
            </a:lvl1pPr>
          </a:lstStyle>
          <a:p>
            <a:fld id="{CB606CCD-CC4E-47DA-A095-139436D9729C}" type="datetime2">
              <a:rPr lang="da-DK" smtClean="0"/>
              <a:t>9. marts 2026</a:t>
            </a:fld>
            <a:endParaRPr lang="da-DK">
              <a:solidFill>
                <a:schemeClr val="tx1"/>
              </a:solidFill>
            </a:endParaRPr>
          </a:p>
        </p:txBody>
      </p:sp>
      <p:sp>
        <p:nvSpPr>
          <p:cNvPr id="8" name="Footer Placeholder 7">
            <a:extLst>
              <a:ext uri="{FF2B5EF4-FFF2-40B4-BE49-F238E27FC236}">
                <a16:creationId xmlns:a16="http://schemas.microsoft.com/office/drawing/2014/main" id="{69460BDC-2796-43E8-A075-B3BFBC3B28E3}"/>
              </a:ext>
            </a:extLst>
          </p:cNvPr>
          <p:cNvSpPr>
            <a:spLocks noGrp="1"/>
          </p:cNvSpPr>
          <p:nvPr>
            <p:ph type="ftr" sz="quarter" idx="3"/>
          </p:nvPr>
        </p:nvSpPr>
        <p:spPr>
          <a:xfrm>
            <a:off x="1344613" y="360000"/>
            <a:ext cx="1612900" cy="108000"/>
          </a:xfrm>
          <a:prstGeom prst="rect">
            <a:avLst/>
          </a:prstGeom>
        </p:spPr>
        <p:txBody>
          <a:bodyPr vert="horz" lIns="0" tIns="0" rIns="0" bIns="0" rtlCol="0" anchor="ctr"/>
          <a:lstStyle>
            <a:lvl1pPr algn="l">
              <a:defRPr sz="600">
                <a:solidFill>
                  <a:schemeClr val="tx1"/>
                </a:solidFill>
              </a:defRPr>
            </a:lvl1pPr>
          </a:lstStyle>
          <a:p>
            <a:pPr algn="l"/>
            <a:endParaRPr lang="da-DK"/>
          </a:p>
        </p:txBody>
      </p:sp>
      <p:sp>
        <p:nvSpPr>
          <p:cNvPr id="9" name="Slide Number Placeholder 8">
            <a:extLst>
              <a:ext uri="{FF2B5EF4-FFF2-40B4-BE49-F238E27FC236}">
                <a16:creationId xmlns:a16="http://schemas.microsoft.com/office/drawing/2014/main" id="{5942516E-ED5A-4F68-B285-E8D0CC42F948}"/>
              </a:ext>
            </a:extLst>
          </p:cNvPr>
          <p:cNvSpPr>
            <a:spLocks noGrp="1"/>
          </p:cNvSpPr>
          <p:nvPr>
            <p:ph type="sldNum" sz="quarter" idx="4"/>
          </p:nvPr>
        </p:nvSpPr>
        <p:spPr>
          <a:xfrm>
            <a:off x="11482438" y="6389638"/>
            <a:ext cx="349200" cy="108000"/>
          </a:xfrm>
          <a:prstGeom prst="rect">
            <a:avLst/>
          </a:prstGeom>
        </p:spPr>
        <p:txBody>
          <a:bodyPr vert="horz" lIns="0" tIns="0" rIns="0" bIns="0" rtlCol="0" anchor="ctr"/>
          <a:lstStyle>
            <a:lvl1pPr algn="r">
              <a:defRPr sz="600">
                <a:solidFill>
                  <a:schemeClr val="tx1"/>
                </a:solidFill>
              </a:defRPr>
            </a:lvl1pPr>
          </a:lstStyle>
          <a:p>
            <a:fld id="{23AA811B-2EBD-4900-905E-5BE206449611}" type="slidenum">
              <a:rPr lang="da-DK" smtClean="0"/>
              <a:pPr/>
              <a:t>‹nr.›</a:t>
            </a:fld>
            <a:endParaRPr lang="da-DK"/>
          </a:p>
        </p:txBody>
      </p:sp>
      <p:pic>
        <p:nvPicPr>
          <p:cNvPr id="57" name="Logo">
            <a:extLst>
              <a:ext uri="{FF2B5EF4-FFF2-40B4-BE49-F238E27FC236}">
                <a16:creationId xmlns:a16="http://schemas.microsoft.com/office/drawing/2014/main" id="{B3F0A4F3-C4FE-47A6-804C-29AB35D358FB}"/>
              </a:ext>
            </a:extLst>
          </p:cNvPr>
          <p:cNvPicPr>
            <a:picLocks noChangeAspect="1"/>
          </p:cNvPicPr>
          <p:nvPr userDrawn="1"/>
        </p:nvPicPr>
        <p:blipFill>
          <a:blip r:embed="rId51">
            <a:extLst>
              <a:ext uri="{28A0092B-C50C-407E-A947-70E740481C1C}">
                <a14:useLocalDpi xmlns:a14="http://schemas.microsoft.com/office/drawing/2010/main" val="0"/>
              </a:ext>
              <a:ext uri="{96DAC541-7B7A-43D3-8B79-37D633B846F1}">
                <asvg:svgBlip xmlns:asvg="http://schemas.microsoft.com/office/drawing/2016/SVG/main" r:embed="rId52"/>
              </a:ext>
            </a:extLst>
          </a:blip>
          <a:stretch>
            <a:fillRect/>
          </a:stretch>
        </p:blipFill>
        <p:spPr>
          <a:xfrm>
            <a:off x="11727328" y="355788"/>
            <a:ext cx="108553" cy="217488"/>
          </a:xfrm>
          <a:prstGeom prst="rect">
            <a:avLst/>
          </a:prstGeom>
        </p:spPr>
      </p:pic>
      <p:sp>
        <p:nvSpPr>
          <p:cNvPr id="32" name="[WorkArea]" descr="&lt;?xml version=&quot;1.0&quot; encoding=&quot;utf-16&quot;?&gt;&#10;&lt;GridTheme xmlns:xsi=&quot;http://www.w3.org/2001/XMLSchema-instance&quot; xmlns:xsd=&quot;http://www.w3.org/2001/XMLSchema&quot;&gt;&#10;  &lt;GuideLines /&gt;&#10;  &lt;SubGrids&gt;&#10;    &lt;SubGrid&gt;&#10;      &lt;Left&gt;28.3467712&lt;/Left&gt;&#10;      &lt;Top&gt;28.3464565&lt;/Top&gt;&#10;      &lt;Width&gt;49.2910233&lt;/Width&gt;&#10;      &lt;Height&gt;483.3071&lt;/Height&gt;&#10;    &lt;/SubGrid&gt;&#10;    &lt;SubGrid&gt;&#10;      &lt;Left&gt;77.6377945&lt;/Left&gt;&#10;      &lt;Top&gt;28.3464565&lt;/Top&gt;&#10;      &lt;Width&gt;28.3464565&lt;/Width&gt;&#10;      &lt;Height&gt;483.3071&lt;/Height&gt;&#10;    &lt;/SubGrid&gt;&#10;    &lt;SubGrid&gt;&#10;      &lt;Left&gt;105.984253&lt;/Left&gt;&#10;      &lt;Top&gt;28.3464565&lt;/Top&gt;&#10;      &lt;Width&gt;49.29134&lt;/Width&gt;&#10;      &lt;Height&gt;483.3071&lt;/Height&gt;&#10;    &lt;/SubGrid&gt;&#10;    &lt;SubGrid&gt;&#10;      &lt;Left&gt;155.275589&lt;/Left&gt;&#10;      &lt;Top&gt;28.3464565&lt;/Top&gt;&#10;      &lt;Width&gt;28.3464565&lt;/Width&gt;&#10;      &lt;Height&gt;483.3071&lt;/Height&gt;&#10;    &lt;/SubGrid&gt;&#10;    &lt;SubGrid&gt;&#10;      &lt;Left&gt;183.62204&lt;/Left&gt;&#10;      &lt;Top&gt;28.3464565&lt;/Top&gt;&#10;      &lt;Width&gt;49.29134&lt;/Width&gt;&#10;      &lt;Height&gt;483.3071&lt;/Height&gt;&#10;    &lt;/SubGrid&gt;&#10;    &lt;SubGrid&gt;&#10;      &lt;Left&gt;232.913391&lt;/Left&gt;&#10;      &lt;Top&gt;28.3464565&lt;/Top&gt;&#10;      &lt;Width&gt;28.3464565&lt;/Width&gt;&#10;      &lt;Height&gt;483.3071&lt;/Height&gt;&#10;    &lt;/SubGrid&gt;&#10;    &lt;SubGrid&gt;&#10;      &lt;Left&gt;261.259857&lt;/Left&gt;&#10;      &lt;Top&gt;28.3464565&lt;/Top&gt;&#10;      &lt;Width&gt;49.29134&lt;/Width&gt;&#10;      &lt;Height&gt;483.3071&lt;/Height&gt;&#10;    &lt;/SubGrid&gt;&#10;    &lt;SubGrid&gt;&#10;      &lt;Left&gt;310.551178&lt;/Left&gt;&#10;      &lt;Top&gt;28.3464565&lt;/Top&gt;&#10;      &lt;Width&gt;28.3464565&lt;/Width&gt;&#10;      &lt;Height&gt;483.3071&lt;/Height&gt;&#10;    &lt;/SubGrid&gt;&#10;    &lt;SubGrid&gt;&#10;      &lt;Left&gt;338.897644&lt;/Left&gt;&#10;      &lt;Top&gt;28.3464565&lt;/Top&gt;&#10;      &lt;Width&gt;49.29134&lt;/Width&gt;&#10;      &lt;Height&gt;483.3071&lt;/Height&gt;&#10;    &lt;/SubGrid&gt;&#10;    &lt;SubGrid&gt;&#10;      &lt;Left&gt;388.188965&lt;/Left&gt;&#10;      &lt;Top&gt;28.3464565&lt;/Top&gt;&#10;      &lt;Width&gt;28.3464565&lt;/Width&gt;&#10;      &lt;Height&gt;483.3071&lt;/Height&gt;&#10;    &lt;/SubGrid&gt;&#10;    &lt;SubGrid&gt;&#10;      &lt;Left&gt;416.535431&lt;/Left&gt;&#10;      &lt;Top&gt;28.3464565&lt;/Top&gt;&#10;      &lt;Width&gt;49.29134&lt;/Width&gt;&#10;      &lt;Height&gt;483.3071&lt;/Height&gt;&#10;    &lt;/SubGrid&gt;&#10;    &lt;SubGrid&gt;&#10;      &lt;Left&gt;465.826782&lt;/Left&gt;&#10;      &lt;Top&gt;28.3464565&lt;/Top&gt;&#10;      &lt;Width&gt;28.3464565&lt;/Width&gt;&#10;      &lt;Height&gt;483.3071&lt;/Height&gt;&#10;    &lt;/SubGrid&gt;&#10;    &lt;SubGrid&gt;&#10;      &lt;Left&gt;494.173218&lt;/Left&gt;&#10;      &lt;Top&gt;28.3464565&lt;/Top&gt;&#10;      &lt;Width&gt;49.29134&lt;/Width&gt;&#10;      &lt;Height&gt;483.3071&lt;/Height&gt;&#10;    &lt;/SubGrid&gt;&#10;    &lt;SubGrid&gt;&#10;      &lt;Left&gt;543.464539&lt;/Left&gt;&#10;      &lt;Top&gt;28.3464565&lt;/Top&gt;&#10;      &lt;Width&gt;28.3463783&lt;/Width&gt;&#10;      &lt;Height&gt;483.3071&lt;/Height&gt;&#10;    &lt;/SubGrid&gt;&#10;    &lt;SubGrid&gt;&#10;      &lt;Left&gt;571.811035&lt;/Left&gt;&#10;      &lt;Top&gt;28.3464565&lt;/Top&gt;&#10;      &lt;Width&gt;49.29134&lt;/Width&gt;&#10;      &lt;Height&gt;483.3071&lt;/Height&gt;&#10;    &lt;/SubGrid&gt;&#10;    &lt;SubGrid&gt;&#10;      &lt;Left&gt;621.102356&lt;/Left&gt;&#10;      &lt;Top&gt;28.3464565&lt;/Top&gt;&#10;      &lt;Width&gt;28.3464565&lt;/Width&gt;&#10;      &lt;Height&gt;483.3071&lt;/Height&gt;&#10;    &lt;/SubGrid&gt;&#10;    &lt;SubGrid&gt;&#10;      &lt;Left&gt;649.4488&lt;/Left&gt;&#10;      &lt;Top&gt;28.3464565&lt;/Top&gt;&#10;      &lt;Width&gt;49.29126&lt;/Width&gt;&#10;      &lt;Height&gt;483.3071&lt;/Height&gt;&#10;    &lt;/SubGrid&gt;&#10;    &lt;SubGrid&gt;&#10;      &lt;Left&gt;698.7402&lt;/Left&gt;&#10;      &lt;Top&gt;28.3464565&lt;/Top&gt;&#10;      &lt;Width&gt;28.3464565&lt;/Width&gt;&#10;      &lt;Height&gt;483.3071&lt;/Height&gt;&#10;    &lt;/SubGrid&gt;&#10;    &lt;SubGrid&gt;&#10;      &lt;Left&gt;727.0866&lt;/Left&gt;&#10;      &lt;Top&gt;28.3464565&lt;/Top&gt;&#10;      &lt;Width&gt;49.29134&lt;/Width&gt;&#10;      &lt;Height&gt;483.3071&lt;/Height&gt;&#10;    &lt;/SubGrid&gt;&#10;    &lt;SubGrid&gt;&#10;      &lt;Left&gt;776.3779&lt;/Left&gt;&#10;      &lt;Top&gt;28.3464565&lt;/Top&gt;&#10;      &lt;Width&gt;28.3463783&lt;/Width&gt;&#10;      &lt;Height&gt;483.3071&lt;/Height&gt;&#10;    &lt;/SubGrid&gt;&#10;    &lt;SubGrid&gt;&#10;      &lt;Left&gt;804.7244&lt;/Left&gt;&#10;      &lt;Top&gt;28.3464565&lt;/Top&gt;&#10;      &lt;Width&gt;49.29134&lt;/Width&gt;&#10;      &lt;Height&gt;483.3071&lt;/Height&gt;&#10;    &lt;/SubGrid&gt;&#10;    &lt;SubGrid&gt;&#10;      &lt;Left&gt;854.015747&lt;/Left&gt;&#10;      &lt;Top&gt;28.3464565&lt;/Top&gt;&#10;      &lt;Width&gt;28.3464565&lt;/Width&gt;&#10;      &lt;Height&gt;483.3071&lt;/Height&gt;&#10;    &lt;/SubGrid&gt;&#10;    &lt;SubGrid&gt;&#10;      &lt;Left&gt;882.3622&lt;/Left&gt;&#10;      &lt;Top&gt;28.3464565&lt;/Top&gt;&#10;      &lt;Width&gt;49.29126&lt;/Width&gt;&#10;      &lt;Height&gt;483.3071&lt;/Height&gt;&#10;    &lt;/SubGrid&gt;&#10;  &lt;/SubGrids&gt;&#10;  &lt;WorkArea&gt;&#10;    &lt;Top&gt;28.3464565&lt;/Top&gt;&#10;    &lt;Left&gt;28.3467712&lt;/Left&gt;&#10;    &lt;Width&gt;903.306763&lt;/Width&gt;&#10;    &lt;Height&gt;483.3071&lt;/Height&gt;&#10;  &lt;/WorkArea&gt;&#10;  &lt;AspectW&gt;-1&lt;/AspectW&gt;&#10;  &lt;AspectH&gt;-1&lt;/AspectH&gt;&#10;  &lt;Width&gt;960&lt;/Width&gt;&#10;  &lt;Height&gt;540&lt;/Height&gt;&#10;  &lt;HGap&gt;5&lt;/HGap&gt;&#10;  &lt;VGap&gt;5&lt;/VGap&gt;&#10;  &lt;OfficeVersion&gt;-1&lt;/OfficeVersion&gt;&#10;&lt;/GridTheme&gt;" hidden="1">
            <a:extLst>
              <a:ext uri="{FF2B5EF4-FFF2-40B4-BE49-F238E27FC236}">
                <a16:creationId xmlns:a16="http://schemas.microsoft.com/office/drawing/2014/main" id="{A943CBC3-1311-49A2-9FE5-39EB05D223BF}"/>
              </a:ext>
            </a:extLst>
          </p:cNvPr>
          <p:cNvSpPr/>
          <p:nvPr userDrawn="1"/>
        </p:nvSpPr>
        <p:spPr>
          <a:xfrm>
            <a:off x="360004" y="360000"/>
            <a:ext cx="11471996"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33" name="Rectangle 32" hidden="1">
            <a:extLst>
              <a:ext uri="{FF2B5EF4-FFF2-40B4-BE49-F238E27FC236}">
                <a16:creationId xmlns:a16="http://schemas.microsoft.com/office/drawing/2014/main" id="{71C94564-454B-4781-A580-7843A7B05A9A}"/>
              </a:ext>
            </a:extLst>
          </p:cNvPr>
          <p:cNvSpPr/>
          <p:nvPr userDrawn="1">
            <p:custDataLst>
              <p:tags r:id="rId28"/>
            </p:custDataLst>
          </p:nvPr>
        </p:nvSpPr>
        <p:spPr>
          <a:xfrm>
            <a:off x="360004" y="360000"/>
            <a:ext cx="625996"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34" name="Rectangle 33" hidden="1">
            <a:extLst>
              <a:ext uri="{FF2B5EF4-FFF2-40B4-BE49-F238E27FC236}">
                <a16:creationId xmlns:a16="http://schemas.microsoft.com/office/drawing/2014/main" id="{F7CFB1F1-5965-4A6A-8967-B953091D36EF}"/>
              </a:ext>
            </a:extLst>
          </p:cNvPr>
          <p:cNvSpPr/>
          <p:nvPr userDrawn="1">
            <p:custDataLst>
              <p:tags r:id="rId29"/>
            </p:custDataLst>
          </p:nvPr>
        </p:nvSpPr>
        <p:spPr>
          <a:xfrm>
            <a:off x="986000" y="360000"/>
            <a:ext cx="360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35" name="Rectangle 34" hidden="1">
            <a:extLst>
              <a:ext uri="{FF2B5EF4-FFF2-40B4-BE49-F238E27FC236}">
                <a16:creationId xmlns:a16="http://schemas.microsoft.com/office/drawing/2014/main" id="{991965B4-6561-42A5-9595-858E838C1F01}"/>
              </a:ext>
            </a:extLst>
          </p:cNvPr>
          <p:cNvSpPr/>
          <p:nvPr userDrawn="1">
            <p:custDataLst>
              <p:tags r:id="rId30"/>
            </p:custDataLst>
          </p:nvPr>
        </p:nvSpPr>
        <p:spPr>
          <a:xfrm>
            <a:off x="1346000" y="360000"/>
            <a:ext cx="62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36" name="Rectangle 35" hidden="1">
            <a:extLst>
              <a:ext uri="{FF2B5EF4-FFF2-40B4-BE49-F238E27FC236}">
                <a16:creationId xmlns:a16="http://schemas.microsoft.com/office/drawing/2014/main" id="{9C5B6794-60F4-4582-9141-4ACF49903584}"/>
              </a:ext>
            </a:extLst>
          </p:cNvPr>
          <p:cNvSpPr/>
          <p:nvPr userDrawn="1">
            <p:custDataLst>
              <p:tags r:id="rId31"/>
            </p:custDataLst>
          </p:nvPr>
        </p:nvSpPr>
        <p:spPr>
          <a:xfrm>
            <a:off x="1972000" y="360000"/>
            <a:ext cx="360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37" name="Rectangle 36" hidden="1">
            <a:extLst>
              <a:ext uri="{FF2B5EF4-FFF2-40B4-BE49-F238E27FC236}">
                <a16:creationId xmlns:a16="http://schemas.microsoft.com/office/drawing/2014/main" id="{78C7F55F-D518-404A-9901-C75E03997B9F}"/>
              </a:ext>
            </a:extLst>
          </p:cNvPr>
          <p:cNvSpPr/>
          <p:nvPr userDrawn="1">
            <p:custDataLst>
              <p:tags r:id="rId32"/>
            </p:custDataLst>
          </p:nvPr>
        </p:nvSpPr>
        <p:spPr>
          <a:xfrm>
            <a:off x="2332000" y="360000"/>
            <a:ext cx="62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38" name="Rectangle 37" hidden="1">
            <a:extLst>
              <a:ext uri="{FF2B5EF4-FFF2-40B4-BE49-F238E27FC236}">
                <a16:creationId xmlns:a16="http://schemas.microsoft.com/office/drawing/2014/main" id="{3E33D35D-5258-42E6-A80B-0502B4C3F97B}"/>
              </a:ext>
            </a:extLst>
          </p:cNvPr>
          <p:cNvSpPr/>
          <p:nvPr userDrawn="1">
            <p:custDataLst>
              <p:tags r:id="rId33"/>
            </p:custDataLst>
          </p:nvPr>
        </p:nvSpPr>
        <p:spPr>
          <a:xfrm>
            <a:off x="2958000" y="360000"/>
            <a:ext cx="360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39" name="Rectangle 38" hidden="1">
            <a:extLst>
              <a:ext uri="{FF2B5EF4-FFF2-40B4-BE49-F238E27FC236}">
                <a16:creationId xmlns:a16="http://schemas.microsoft.com/office/drawing/2014/main" id="{FEAE639E-C5AE-4B0A-A7E0-F6A5B0E0A334}"/>
              </a:ext>
            </a:extLst>
          </p:cNvPr>
          <p:cNvSpPr/>
          <p:nvPr userDrawn="1">
            <p:custDataLst>
              <p:tags r:id="rId34"/>
            </p:custDataLst>
          </p:nvPr>
        </p:nvSpPr>
        <p:spPr>
          <a:xfrm>
            <a:off x="3318000" y="360000"/>
            <a:ext cx="62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0" name="Rectangle 39" hidden="1">
            <a:extLst>
              <a:ext uri="{FF2B5EF4-FFF2-40B4-BE49-F238E27FC236}">
                <a16:creationId xmlns:a16="http://schemas.microsoft.com/office/drawing/2014/main" id="{8E434181-D8A6-4ACD-9781-D820F738EACD}"/>
              </a:ext>
            </a:extLst>
          </p:cNvPr>
          <p:cNvSpPr/>
          <p:nvPr userDrawn="1">
            <p:custDataLst>
              <p:tags r:id="rId35"/>
            </p:custDataLst>
          </p:nvPr>
        </p:nvSpPr>
        <p:spPr>
          <a:xfrm>
            <a:off x="3944000" y="360000"/>
            <a:ext cx="360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1" name="Rectangle 40" hidden="1">
            <a:extLst>
              <a:ext uri="{FF2B5EF4-FFF2-40B4-BE49-F238E27FC236}">
                <a16:creationId xmlns:a16="http://schemas.microsoft.com/office/drawing/2014/main" id="{127B2E2A-52D9-49F4-9D86-BAF6CE3CF539}"/>
              </a:ext>
            </a:extLst>
          </p:cNvPr>
          <p:cNvSpPr/>
          <p:nvPr userDrawn="1">
            <p:custDataLst>
              <p:tags r:id="rId36"/>
            </p:custDataLst>
          </p:nvPr>
        </p:nvSpPr>
        <p:spPr>
          <a:xfrm>
            <a:off x="4304000" y="360000"/>
            <a:ext cx="62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2" name="Rectangle 41" hidden="1">
            <a:extLst>
              <a:ext uri="{FF2B5EF4-FFF2-40B4-BE49-F238E27FC236}">
                <a16:creationId xmlns:a16="http://schemas.microsoft.com/office/drawing/2014/main" id="{0DA620EB-8B0B-436B-9121-3251E2FB9FAB}"/>
              </a:ext>
            </a:extLst>
          </p:cNvPr>
          <p:cNvSpPr/>
          <p:nvPr userDrawn="1">
            <p:custDataLst>
              <p:tags r:id="rId37"/>
            </p:custDataLst>
          </p:nvPr>
        </p:nvSpPr>
        <p:spPr>
          <a:xfrm>
            <a:off x="4930000" y="360000"/>
            <a:ext cx="360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3" name="Rectangle 42" hidden="1">
            <a:extLst>
              <a:ext uri="{FF2B5EF4-FFF2-40B4-BE49-F238E27FC236}">
                <a16:creationId xmlns:a16="http://schemas.microsoft.com/office/drawing/2014/main" id="{2D5A9CA0-56EF-4AD2-B5E5-FE3098EB6596}"/>
              </a:ext>
            </a:extLst>
          </p:cNvPr>
          <p:cNvSpPr/>
          <p:nvPr userDrawn="1">
            <p:custDataLst>
              <p:tags r:id="rId38"/>
            </p:custDataLst>
          </p:nvPr>
        </p:nvSpPr>
        <p:spPr>
          <a:xfrm>
            <a:off x="5290000" y="360000"/>
            <a:ext cx="62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4" name="Rectangle 43" hidden="1">
            <a:extLst>
              <a:ext uri="{FF2B5EF4-FFF2-40B4-BE49-F238E27FC236}">
                <a16:creationId xmlns:a16="http://schemas.microsoft.com/office/drawing/2014/main" id="{E3322AFB-C3F8-4584-B354-26E6FC8FC0F8}"/>
              </a:ext>
            </a:extLst>
          </p:cNvPr>
          <p:cNvSpPr/>
          <p:nvPr userDrawn="1">
            <p:custDataLst>
              <p:tags r:id="rId39"/>
            </p:custDataLst>
          </p:nvPr>
        </p:nvSpPr>
        <p:spPr>
          <a:xfrm>
            <a:off x="5916000" y="360000"/>
            <a:ext cx="360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5" name="Rectangle 44" hidden="1">
            <a:extLst>
              <a:ext uri="{FF2B5EF4-FFF2-40B4-BE49-F238E27FC236}">
                <a16:creationId xmlns:a16="http://schemas.microsoft.com/office/drawing/2014/main" id="{F101F44C-AF82-4C50-8361-E1E8CDAED7CB}"/>
              </a:ext>
            </a:extLst>
          </p:cNvPr>
          <p:cNvSpPr/>
          <p:nvPr userDrawn="1">
            <p:custDataLst>
              <p:tags r:id="rId40"/>
            </p:custDataLst>
          </p:nvPr>
        </p:nvSpPr>
        <p:spPr>
          <a:xfrm>
            <a:off x="6276000" y="360000"/>
            <a:ext cx="62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6" name="Rectangle 45" hidden="1">
            <a:extLst>
              <a:ext uri="{FF2B5EF4-FFF2-40B4-BE49-F238E27FC236}">
                <a16:creationId xmlns:a16="http://schemas.microsoft.com/office/drawing/2014/main" id="{99F06B9D-0AB7-4B76-B8AD-02FD5467F2DA}"/>
              </a:ext>
            </a:extLst>
          </p:cNvPr>
          <p:cNvSpPr/>
          <p:nvPr userDrawn="1">
            <p:custDataLst>
              <p:tags r:id="rId41"/>
            </p:custDataLst>
          </p:nvPr>
        </p:nvSpPr>
        <p:spPr>
          <a:xfrm>
            <a:off x="6902000" y="360000"/>
            <a:ext cx="359999"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7" name="Rectangle 46" hidden="1">
            <a:extLst>
              <a:ext uri="{FF2B5EF4-FFF2-40B4-BE49-F238E27FC236}">
                <a16:creationId xmlns:a16="http://schemas.microsoft.com/office/drawing/2014/main" id="{B79CBA20-7292-4EB7-8DB5-E8B4BAB62244}"/>
              </a:ext>
            </a:extLst>
          </p:cNvPr>
          <p:cNvSpPr/>
          <p:nvPr userDrawn="1">
            <p:custDataLst>
              <p:tags r:id="rId42"/>
            </p:custDataLst>
          </p:nvPr>
        </p:nvSpPr>
        <p:spPr>
          <a:xfrm>
            <a:off x="7262000" y="360000"/>
            <a:ext cx="62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8" name="Rectangle 47" hidden="1">
            <a:extLst>
              <a:ext uri="{FF2B5EF4-FFF2-40B4-BE49-F238E27FC236}">
                <a16:creationId xmlns:a16="http://schemas.microsoft.com/office/drawing/2014/main" id="{DD782FC1-3CF3-43A1-AB40-EA754E9CAECC}"/>
              </a:ext>
            </a:extLst>
          </p:cNvPr>
          <p:cNvSpPr/>
          <p:nvPr userDrawn="1">
            <p:custDataLst>
              <p:tags r:id="rId43"/>
            </p:custDataLst>
          </p:nvPr>
        </p:nvSpPr>
        <p:spPr>
          <a:xfrm>
            <a:off x="7888000" y="360000"/>
            <a:ext cx="360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9" name="Rectangle 48" hidden="1">
            <a:extLst>
              <a:ext uri="{FF2B5EF4-FFF2-40B4-BE49-F238E27FC236}">
                <a16:creationId xmlns:a16="http://schemas.microsoft.com/office/drawing/2014/main" id="{2086F463-A740-402E-9E1D-2A4A22D913E0}"/>
              </a:ext>
            </a:extLst>
          </p:cNvPr>
          <p:cNvSpPr/>
          <p:nvPr userDrawn="1">
            <p:custDataLst>
              <p:tags r:id="rId44"/>
            </p:custDataLst>
          </p:nvPr>
        </p:nvSpPr>
        <p:spPr>
          <a:xfrm>
            <a:off x="8248000" y="360000"/>
            <a:ext cx="625999"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50" name="Rectangle 49" hidden="1">
            <a:extLst>
              <a:ext uri="{FF2B5EF4-FFF2-40B4-BE49-F238E27FC236}">
                <a16:creationId xmlns:a16="http://schemas.microsoft.com/office/drawing/2014/main" id="{F370992A-92C7-4116-BC4C-9BADCB286F34}"/>
              </a:ext>
            </a:extLst>
          </p:cNvPr>
          <p:cNvSpPr/>
          <p:nvPr userDrawn="1">
            <p:custDataLst>
              <p:tags r:id="rId45"/>
            </p:custDataLst>
          </p:nvPr>
        </p:nvSpPr>
        <p:spPr>
          <a:xfrm>
            <a:off x="8874000" y="360000"/>
            <a:ext cx="360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51" name="Rectangle 50" hidden="1">
            <a:extLst>
              <a:ext uri="{FF2B5EF4-FFF2-40B4-BE49-F238E27FC236}">
                <a16:creationId xmlns:a16="http://schemas.microsoft.com/office/drawing/2014/main" id="{CF687FB8-6B1C-4D06-BD6F-1EE2F18345A8}"/>
              </a:ext>
            </a:extLst>
          </p:cNvPr>
          <p:cNvSpPr/>
          <p:nvPr userDrawn="1">
            <p:custDataLst>
              <p:tags r:id="rId46"/>
            </p:custDataLst>
          </p:nvPr>
        </p:nvSpPr>
        <p:spPr>
          <a:xfrm>
            <a:off x="9234000" y="360000"/>
            <a:ext cx="62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52" name="Rectangle 51" hidden="1">
            <a:extLst>
              <a:ext uri="{FF2B5EF4-FFF2-40B4-BE49-F238E27FC236}">
                <a16:creationId xmlns:a16="http://schemas.microsoft.com/office/drawing/2014/main" id="{8336EFA1-FACB-4BF7-9108-BEDA9F7D9FFA}"/>
              </a:ext>
            </a:extLst>
          </p:cNvPr>
          <p:cNvSpPr/>
          <p:nvPr userDrawn="1">
            <p:custDataLst>
              <p:tags r:id="rId47"/>
            </p:custDataLst>
          </p:nvPr>
        </p:nvSpPr>
        <p:spPr>
          <a:xfrm>
            <a:off x="9860000" y="360000"/>
            <a:ext cx="359999"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53" name="Rectangle 52" hidden="1">
            <a:extLst>
              <a:ext uri="{FF2B5EF4-FFF2-40B4-BE49-F238E27FC236}">
                <a16:creationId xmlns:a16="http://schemas.microsoft.com/office/drawing/2014/main" id="{7B05886B-7440-432D-BBAA-6255EDBC3023}"/>
              </a:ext>
            </a:extLst>
          </p:cNvPr>
          <p:cNvSpPr/>
          <p:nvPr userDrawn="1">
            <p:custDataLst>
              <p:tags r:id="rId48"/>
            </p:custDataLst>
          </p:nvPr>
        </p:nvSpPr>
        <p:spPr>
          <a:xfrm>
            <a:off x="10220000" y="360000"/>
            <a:ext cx="62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54" name="Rectangle 53" hidden="1">
            <a:extLst>
              <a:ext uri="{FF2B5EF4-FFF2-40B4-BE49-F238E27FC236}">
                <a16:creationId xmlns:a16="http://schemas.microsoft.com/office/drawing/2014/main" id="{6373290E-6A23-48F4-9DB8-E1A332CAF61A}"/>
              </a:ext>
            </a:extLst>
          </p:cNvPr>
          <p:cNvSpPr/>
          <p:nvPr userDrawn="1">
            <p:custDataLst>
              <p:tags r:id="rId49"/>
            </p:custDataLst>
          </p:nvPr>
        </p:nvSpPr>
        <p:spPr>
          <a:xfrm>
            <a:off x="10846000" y="360000"/>
            <a:ext cx="360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55" name="Rectangle 54" hidden="1">
            <a:extLst>
              <a:ext uri="{FF2B5EF4-FFF2-40B4-BE49-F238E27FC236}">
                <a16:creationId xmlns:a16="http://schemas.microsoft.com/office/drawing/2014/main" id="{8E2359D7-F7DF-429E-B906-D1EA9B877410}"/>
              </a:ext>
            </a:extLst>
          </p:cNvPr>
          <p:cNvSpPr/>
          <p:nvPr userDrawn="1">
            <p:custDataLst>
              <p:tags r:id="rId50"/>
            </p:custDataLst>
          </p:nvPr>
        </p:nvSpPr>
        <p:spPr>
          <a:xfrm>
            <a:off x="11206000" y="360000"/>
            <a:ext cx="625999"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729" r:id="rId1"/>
    <p:sldLayoutId id="2147483763" r:id="rId2"/>
    <p:sldLayoutId id="2147483779" r:id="rId3"/>
    <p:sldLayoutId id="2147483764" r:id="rId4"/>
    <p:sldLayoutId id="2147483765" r:id="rId5"/>
    <p:sldLayoutId id="2147483737" r:id="rId6"/>
    <p:sldLayoutId id="2147483782" r:id="rId7"/>
    <p:sldLayoutId id="2147483767" r:id="rId8"/>
    <p:sldLayoutId id="2147483731" r:id="rId9"/>
    <p:sldLayoutId id="2147483732" r:id="rId10"/>
    <p:sldLayoutId id="2147483768" r:id="rId11"/>
    <p:sldLayoutId id="2147483769" r:id="rId12"/>
    <p:sldLayoutId id="2147483770" r:id="rId13"/>
    <p:sldLayoutId id="2147483771" r:id="rId14"/>
    <p:sldLayoutId id="2147483778" r:id="rId15"/>
    <p:sldLayoutId id="2147483772" r:id="rId16"/>
    <p:sldLayoutId id="2147483773" r:id="rId17"/>
    <p:sldLayoutId id="2147483780" r:id="rId18"/>
    <p:sldLayoutId id="2147483781" r:id="rId19"/>
    <p:sldLayoutId id="2147483775" r:id="rId20"/>
    <p:sldLayoutId id="2147483776" r:id="rId21"/>
    <p:sldLayoutId id="2147483777" r:id="rId22"/>
    <p:sldLayoutId id="2147483743" r:id="rId23"/>
    <p:sldLayoutId id="2147483744" r:id="rId24"/>
    <p:sldLayoutId id="2147483759" r:id="rId25"/>
    <p:sldLayoutId id="2147483753" r:id="rId26"/>
  </p:sldLayoutIdLst>
  <p:hf hdr="0"/>
  <p:txStyles>
    <p:titleStyle>
      <a:lvl1pPr algn="l" defTabSz="914400" rtl="0" eaLnBrk="1" latinLnBrk="0" hangingPunct="1">
        <a:lnSpc>
          <a:spcPct val="83000"/>
        </a:lnSpc>
        <a:spcBef>
          <a:spcPct val="0"/>
        </a:spcBef>
        <a:buNone/>
        <a:defRPr sz="3600" kern="1200">
          <a:solidFill>
            <a:schemeClr val="tx1"/>
          </a:solidFill>
          <a:latin typeface="+mj-lt"/>
          <a:ea typeface="+mj-ea"/>
          <a:cs typeface="+mj-cs"/>
        </a:defRPr>
      </a:lvl1pPr>
    </p:titleStyle>
    <p:bodyStyle>
      <a:lvl1pPr marL="270000" indent="-270000" algn="l" defTabSz="914400" rtl="0" eaLnBrk="1" latinLnBrk="0" hangingPunct="1">
        <a:lnSpc>
          <a:spcPct val="100000"/>
        </a:lnSpc>
        <a:spcBef>
          <a:spcPts val="300"/>
        </a:spcBef>
        <a:spcAft>
          <a:spcPts val="300"/>
        </a:spcAft>
        <a:buFont typeface="Arial" panose="020B0604020202020204" pitchFamily="34" charset="0"/>
        <a:buChar char="•"/>
        <a:defRPr sz="1600" kern="1200">
          <a:solidFill>
            <a:schemeClr val="tx1"/>
          </a:solidFill>
          <a:latin typeface="+mn-lt"/>
          <a:ea typeface="+mn-ea"/>
          <a:cs typeface="+mn-cs"/>
        </a:defRPr>
      </a:lvl1pPr>
      <a:lvl2pPr marL="540000" indent="-270000" algn="l" defTabSz="914400" rtl="0" eaLnBrk="1" latinLnBrk="0" hangingPunct="1">
        <a:lnSpc>
          <a:spcPct val="100000"/>
        </a:lnSpc>
        <a:spcBef>
          <a:spcPts val="300"/>
        </a:spcBef>
        <a:spcAft>
          <a:spcPts val="300"/>
        </a:spcAft>
        <a:buFont typeface="Arial" panose="020B0604020202020204" pitchFamily="34" charset="0"/>
        <a:buChar char="•"/>
        <a:defRPr sz="1600" kern="1200">
          <a:solidFill>
            <a:schemeClr val="tx1"/>
          </a:solidFill>
          <a:latin typeface="+mn-lt"/>
          <a:ea typeface="+mn-ea"/>
          <a:cs typeface="+mn-cs"/>
        </a:defRPr>
      </a:lvl2pPr>
      <a:lvl3pPr marL="810000" indent="-270000" algn="l" defTabSz="914400" rtl="0" eaLnBrk="1" latinLnBrk="0" hangingPunct="1">
        <a:lnSpc>
          <a:spcPct val="100000"/>
        </a:lnSpc>
        <a:spcBef>
          <a:spcPts val="300"/>
        </a:spcBef>
        <a:spcAft>
          <a:spcPts val="3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600"/>
        </a:spcBef>
        <a:spcAft>
          <a:spcPts val="0"/>
        </a:spcAft>
        <a:buFont typeface="Arial" panose="020B0604020202020204" pitchFamily="34" charset="0"/>
        <a:buChar char="​"/>
        <a:defRPr sz="1600" b="1" kern="1200">
          <a:solidFill>
            <a:schemeClr val="tx1"/>
          </a:solidFill>
          <a:latin typeface="+mj-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1600" kern="1200">
          <a:solidFill>
            <a:schemeClr val="tx1"/>
          </a:solidFill>
          <a:latin typeface="+mn-lt"/>
          <a:ea typeface="+mn-ea"/>
          <a:cs typeface="+mn-cs"/>
        </a:defRPr>
      </a:lvl5pPr>
      <a:lvl6pPr marL="180000" indent="-180000" algn="l" defTabSz="914400" rtl="0" eaLnBrk="1" latinLnBrk="0" hangingPunct="1">
        <a:lnSpc>
          <a:spcPct val="120000"/>
        </a:lnSpc>
        <a:spcBef>
          <a:spcPts val="300"/>
        </a:spcBef>
        <a:spcAft>
          <a:spcPts val="300"/>
        </a:spcAft>
        <a:buFont typeface="Arial" panose="020B0604020202020204" pitchFamily="34" charset="0"/>
        <a:buChar char="•"/>
        <a:defRPr sz="1000" kern="1200">
          <a:solidFill>
            <a:schemeClr val="tx1"/>
          </a:solidFill>
          <a:latin typeface="+mn-lt"/>
          <a:ea typeface="+mn-ea"/>
          <a:cs typeface="+mn-cs"/>
        </a:defRPr>
      </a:lvl6pPr>
      <a:lvl7pPr marL="0" indent="0" algn="l" defTabSz="914400" rtl="0" eaLnBrk="1" latinLnBrk="0" hangingPunct="1">
        <a:lnSpc>
          <a:spcPct val="120000"/>
        </a:lnSpc>
        <a:spcBef>
          <a:spcPts val="600"/>
        </a:spcBef>
        <a:spcAft>
          <a:spcPts val="0"/>
        </a:spcAft>
        <a:buFont typeface="Arial" panose="020B0604020202020204" pitchFamily="34" charset="0"/>
        <a:buChar char="​"/>
        <a:defRPr sz="1000" b="1" kern="1200" baseline="0">
          <a:solidFill>
            <a:schemeClr val="tx1"/>
          </a:solidFill>
          <a:latin typeface="+mj-lt"/>
          <a:ea typeface="+mn-ea"/>
          <a:cs typeface="+mn-cs"/>
        </a:defRPr>
      </a:lvl7pPr>
      <a:lvl8pPr marL="0" indent="0" algn="l" defTabSz="914400" rtl="0" eaLnBrk="1" latinLnBrk="0" hangingPunct="1">
        <a:lnSpc>
          <a:spcPct val="12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0" indent="0" algn="l" defTabSz="914400" rtl="0" eaLnBrk="1" latinLnBrk="0" hangingPunct="1">
        <a:lnSpc>
          <a:spcPct val="83000"/>
        </a:lnSpc>
        <a:spcBef>
          <a:spcPts val="300"/>
        </a:spcBef>
        <a:spcAft>
          <a:spcPts val="300"/>
        </a:spcAft>
        <a:buFont typeface="Arial" panose="020B0604020202020204" pitchFamily="34" charset="0"/>
        <a:buChar char="​"/>
        <a:defRPr sz="6000" kern="1200" baseline="0">
          <a:solidFill>
            <a:schemeClr val="tx1"/>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953" userDrawn="1">
          <p15:clr>
            <a:srgbClr val="A4A3A4"/>
          </p15:clr>
        </p15:guide>
        <p15:guide id="2" pos="4347" userDrawn="1">
          <p15:clr>
            <a:srgbClr val="A4A3A4"/>
          </p15:clr>
        </p15:guide>
        <p15:guide id="3" orient="horz" pos="226" userDrawn="1">
          <p15:clr>
            <a:srgbClr val="F26B43"/>
          </p15:clr>
        </p15:guide>
        <p15:guide id="4" orient="horz" pos="4093" userDrawn="1">
          <p15:clr>
            <a:srgbClr val="F26B43"/>
          </p15:clr>
        </p15:guide>
        <p15:guide id="5" pos="6437" userDrawn="1">
          <p15:clr>
            <a:srgbClr val="A4A3A4"/>
          </p15:clr>
        </p15:guide>
        <p15:guide id="6" pos="6832" userDrawn="1">
          <p15:clr>
            <a:srgbClr val="A4A3A4"/>
          </p15:clr>
        </p15:guide>
        <p15:guide id="7" pos="2090" userDrawn="1">
          <p15:clr>
            <a:srgbClr val="A4A3A4"/>
          </p15:clr>
        </p15:guide>
        <p15:guide id="8" pos="2484" userDrawn="1">
          <p15:clr>
            <a:srgbClr val="A4A3A4"/>
          </p15:clr>
        </p15:guide>
        <p15:guide id="9" pos="847" userDrawn="1">
          <p15:clr>
            <a:srgbClr val="A4A3A4"/>
          </p15:clr>
        </p15:guide>
        <p15:guide id="10" pos="1242" userDrawn="1">
          <p15:clr>
            <a:srgbClr val="A4A3A4"/>
          </p15:clr>
        </p15:guide>
        <p15:guide id="11" pos="2711" userDrawn="1">
          <p15:clr>
            <a:srgbClr val="A4A3A4"/>
          </p15:clr>
        </p15:guide>
        <p15:guide id="12" pos="3105" userDrawn="1">
          <p15:clr>
            <a:srgbClr val="A4A3A4"/>
          </p15:clr>
        </p15:guide>
        <p15:guide id="13" pos="5195" userDrawn="1">
          <p15:clr>
            <a:srgbClr val="A4A3A4"/>
          </p15:clr>
        </p15:guide>
        <p15:guide id="14" pos="5589" userDrawn="1">
          <p15:clr>
            <a:srgbClr val="A4A3A4"/>
          </p15:clr>
        </p15:guide>
        <p15:guide id="15" pos="3332" userDrawn="1">
          <p15:clr>
            <a:srgbClr val="A4A3A4"/>
          </p15:clr>
        </p15:guide>
        <p15:guide id="16" pos="4574" userDrawn="1">
          <p15:clr>
            <a:srgbClr val="A4A3A4"/>
          </p15:clr>
        </p15:guide>
        <p15:guide id="17" pos="4968" userDrawn="1">
          <p15:clr>
            <a:srgbClr val="A4A3A4"/>
          </p15:clr>
        </p15:guide>
        <p15:guide id="18" pos="5816" userDrawn="1">
          <p15:clr>
            <a:srgbClr val="A4A3A4"/>
          </p15:clr>
        </p15:guide>
        <p15:guide id="19" pos="6211" userDrawn="1">
          <p15:clr>
            <a:srgbClr val="A4A3A4"/>
          </p15:clr>
        </p15:guide>
        <p15:guide id="20" pos="3726" userDrawn="1">
          <p15:clr>
            <a:srgbClr val="A4A3A4"/>
          </p15:clr>
        </p15:guide>
        <p15:guide id="21" pos="1468" userDrawn="1">
          <p15:clr>
            <a:srgbClr val="A4A3A4"/>
          </p15:clr>
        </p15:guide>
        <p15:guide id="22" pos="1863" userDrawn="1">
          <p15:clr>
            <a:srgbClr val="A4A3A4"/>
          </p15:clr>
        </p15:guide>
        <p15:guide id="23" pos="7058" userDrawn="1">
          <p15:clr>
            <a:srgbClr val="A4A3A4"/>
          </p15:clr>
        </p15:guide>
        <p15:guide id="24" pos="226" userDrawn="1">
          <p15:clr>
            <a:srgbClr val="F26B43"/>
          </p15:clr>
        </p15:guide>
        <p15:guide id="25" pos="621" userDrawn="1">
          <p15:clr>
            <a:srgbClr val="A4A3A4"/>
          </p15:clr>
        </p15:guide>
        <p15:guide id="26" pos="7453"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0E74DF-6A0F-BEA5-9179-1AD8C76D3646}"/>
              </a:ext>
            </a:extLst>
          </p:cNvPr>
          <p:cNvSpPr>
            <a:spLocks noGrp="1"/>
          </p:cNvSpPr>
          <p:nvPr>
            <p:ph type="ctrTitle"/>
          </p:nvPr>
        </p:nvSpPr>
        <p:spPr/>
        <p:txBody>
          <a:bodyPr/>
          <a:lstStyle/>
          <a:p>
            <a:r>
              <a:rPr lang="da-DK"/>
              <a:t>OK26 -  regioner</a:t>
            </a:r>
            <a:br>
              <a:rPr lang="da-DK"/>
            </a:br>
            <a:br>
              <a:rPr lang="da-DK"/>
            </a:br>
            <a:endParaRPr lang="da-DK"/>
          </a:p>
        </p:txBody>
      </p:sp>
      <p:sp>
        <p:nvSpPr>
          <p:cNvPr id="107" name="Date Placeholder 106">
            <a:extLst>
              <a:ext uri="{FF2B5EF4-FFF2-40B4-BE49-F238E27FC236}">
                <a16:creationId xmlns:a16="http://schemas.microsoft.com/office/drawing/2014/main" id="{A0778C2C-7DA9-4D1D-8B09-DD9209E8C95D}"/>
              </a:ext>
            </a:extLst>
          </p:cNvPr>
          <p:cNvSpPr>
            <a:spLocks noGrp="1"/>
          </p:cNvSpPr>
          <p:nvPr>
            <p:ph type="dt" sz="half" idx="10"/>
          </p:nvPr>
        </p:nvSpPr>
        <p:spPr/>
        <p:txBody>
          <a:bodyPr/>
          <a:lstStyle/>
          <a:p>
            <a:fld id="{5E7F469A-D844-4687-9D05-1C2BCF471069}" type="datetime2">
              <a:rPr lang="da-DK" smtClean="0"/>
              <a:pPr/>
              <a:t>9. marts 2026</a:t>
            </a:fld>
            <a:endParaRPr lang="da-DK"/>
          </a:p>
        </p:txBody>
      </p:sp>
      <p:sp>
        <p:nvSpPr>
          <p:cNvPr id="108" name="Footer Placeholder 107">
            <a:extLst>
              <a:ext uri="{FF2B5EF4-FFF2-40B4-BE49-F238E27FC236}">
                <a16:creationId xmlns:a16="http://schemas.microsoft.com/office/drawing/2014/main" id="{60BC917B-A4FC-461D-BFE3-020CCA777809}"/>
              </a:ext>
            </a:extLst>
          </p:cNvPr>
          <p:cNvSpPr>
            <a:spLocks noGrp="1"/>
          </p:cNvSpPr>
          <p:nvPr>
            <p:ph type="ftr" sz="quarter" idx="11"/>
          </p:nvPr>
        </p:nvSpPr>
        <p:spPr/>
        <p:txBody>
          <a:bodyPr/>
          <a:lstStyle/>
          <a:p>
            <a:endParaRPr lang="da-DK"/>
          </a:p>
        </p:txBody>
      </p:sp>
      <p:sp>
        <p:nvSpPr>
          <p:cNvPr id="109" name="Slide Number Placeholder 108">
            <a:extLst>
              <a:ext uri="{FF2B5EF4-FFF2-40B4-BE49-F238E27FC236}">
                <a16:creationId xmlns:a16="http://schemas.microsoft.com/office/drawing/2014/main" id="{01EE4C6D-03A7-41DD-A59A-2774E9479125}"/>
              </a:ext>
            </a:extLst>
          </p:cNvPr>
          <p:cNvSpPr>
            <a:spLocks noGrp="1"/>
          </p:cNvSpPr>
          <p:nvPr>
            <p:ph type="sldNum" sz="quarter" idx="12"/>
          </p:nvPr>
        </p:nvSpPr>
        <p:spPr/>
        <p:txBody>
          <a:bodyPr/>
          <a:lstStyle/>
          <a:p>
            <a:fld id="{23AA811B-2EBD-4900-905E-5BE206449611}" type="slidenum">
              <a:rPr lang="da-DK" smtClean="0"/>
              <a:pPr/>
              <a:t>1</a:t>
            </a:fld>
            <a:endParaRPr lang="da-DK"/>
          </a:p>
        </p:txBody>
      </p:sp>
    </p:spTree>
    <p:extLst>
      <p:ext uri="{BB962C8B-B14F-4D97-AF65-F5344CB8AC3E}">
        <p14:creationId xmlns:p14="http://schemas.microsoft.com/office/powerpoint/2010/main" val="2364582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D7A9C3-9DC3-A072-0C33-9F0E721239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CE704A-0759-0431-3C86-7D210E359E29}"/>
              </a:ext>
            </a:extLst>
          </p:cNvPr>
          <p:cNvSpPr>
            <a:spLocks noGrp="1"/>
          </p:cNvSpPr>
          <p:nvPr>
            <p:ph type="title"/>
          </p:nvPr>
        </p:nvSpPr>
        <p:spPr/>
        <p:txBody>
          <a:bodyPr/>
          <a:lstStyle/>
          <a:p>
            <a:r>
              <a:rPr lang="da-DK"/>
              <a:t>3-årig aftale -</a:t>
            </a:r>
            <a:r>
              <a:rPr lang="da-DK">
                <a:solidFill>
                  <a:srgbClr val="000000"/>
                </a:solidFill>
              </a:rPr>
              <a:t> regionerne</a:t>
            </a:r>
          </a:p>
        </p:txBody>
      </p:sp>
      <p:sp>
        <p:nvSpPr>
          <p:cNvPr id="9" name="Pladsholder til indhold 8">
            <a:extLst>
              <a:ext uri="{FF2B5EF4-FFF2-40B4-BE49-F238E27FC236}">
                <a16:creationId xmlns:a16="http://schemas.microsoft.com/office/drawing/2014/main" id="{BE9E8854-9587-48F8-4146-58E5A2938330}"/>
              </a:ext>
            </a:extLst>
          </p:cNvPr>
          <p:cNvSpPr>
            <a:spLocks noGrp="1"/>
          </p:cNvSpPr>
          <p:nvPr>
            <p:ph idx="1"/>
          </p:nvPr>
        </p:nvSpPr>
        <p:spPr>
          <a:xfrm>
            <a:off x="359999" y="2219346"/>
            <a:ext cx="4303669" cy="2209260"/>
          </a:xfrm>
        </p:spPr>
        <p:txBody>
          <a:bodyPr vert="horz" lIns="0" tIns="0" rIns="0" bIns="0" rtlCol="0" anchor="t">
            <a:noAutofit/>
          </a:bodyPr>
          <a:lstStyle/>
          <a:p>
            <a:pPr marL="269875" indent="-269875"/>
            <a:r>
              <a:rPr lang="da-DK"/>
              <a:t>Ramme på 9,20 %</a:t>
            </a:r>
          </a:p>
          <a:p>
            <a:pPr marL="269875" indent="-269875"/>
            <a:r>
              <a:rPr lang="da-DK"/>
              <a:t>Generel lønstigning på 6,27 %</a:t>
            </a:r>
          </a:p>
          <a:p>
            <a:pPr marL="269875" indent="-269875"/>
            <a:r>
              <a:rPr lang="da-DK"/>
              <a:t>Organisationsmidler: langt størstedelen til fritvalgsordning</a:t>
            </a:r>
          </a:p>
          <a:p>
            <a:pPr marL="269875" indent="-269875"/>
            <a:r>
              <a:rPr lang="da-DK"/>
              <a:t>Øvrige formål: barsel og barn syg</a:t>
            </a:r>
          </a:p>
          <a:p>
            <a:pPr marL="269875" indent="-269875"/>
            <a:r>
              <a:rPr lang="da-DK"/>
              <a:t>Reststigning: lønstigninger lokalt (anciennitetsstigninger og lokalt forhandlede tillæg)</a:t>
            </a:r>
          </a:p>
        </p:txBody>
      </p:sp>
      <p:sp>
        <p:nvSpPr>
          <p:cNvPr id="4" name="Date Placeholder 3">
            <a:extLst>
              <a:ext uri="{FF2B5EF4-FFF2-40B4-BE49-F238E27FC236}">
                <a16:creationId xmlns:a16="http://schemas.microsoft.com/office/drawing/2014/main" id="{FCD46359-267D-0207-3AE8-1848D8F3D54D}"/>
              </a:ext>
            </a:extLst>
          </p:cNvPr>
          <p:cNvSpPr>
            <a:spLocks noGrp="1"/>
          </p:cNvSpPr>
          <p:nvPr>
            <p:ph type="dt" sz="half" idx="10"/>
          </p:nvPr>
        </p:nvSpPr>
        <p:spPr/>
        <p:txBody>
          <a:bodyPr/>
          <a:lstStyle/>
          <a:p>
            <a:fld id="{5FD21904-C89F-4B1E-B91F-279FFCECB770}" type="datetime2">
              <a:rPr lang="da-DK" smtClean="0"/>
              <a:pPr/>
              <a:t>9. marts 2026</a:t>
            </a:fld>
            <a:endParaRPr lang="da-DK"/>
          </a:p>
        </p:txBody>
      </p:sp>
      <p:sp>
        <p:nvSpPr>
          <p:cNvPr id="5" name="Footer Placeholder 4">
            <a:extLst>
              <a:ext uri="{FF2B5EF4-FFF2-40B4-BE49-F238E27FC236}">
                <a16:creationId xmlns:a16="http://schemas.microsoft.com/office/drawing/2014/main" id="{AD4E7750-BE12-8629-87CD-96A8FDE9E30A}"/>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43852A8F-973D-7F75-58E9-43ECA136B9BC}"/>
              </a:ext>
            </a:extLst>
          </p:cNvPr>
          <p:cNvSpPr>
            <a:spLocks noGrp="1"/>
          </p:cNvSpPr>
          <p:nvPr>
            <p:ph type="sldNum" sz="quarter" idx="12"/>
          </p:nvPr>
        </p:nvSpPr>
        <p:spPr/>
        <p:txBody>
          <a:bodyPr/>
          <a:lstStyle/>
          <a:p>
            <a:fld id="{23AA811B-2EBD-4900-905E-5BE206449611}" type="slidenum">
              <a:rPr lang="da-DK" smtClean="0"/>
              <a:pPr/>
              <a:t>2</a:t>
            </a:fld>
            <a:endParaRPr lang="da-DK"/>
          </a:p>
        </p:txBody>
      </p:sp>
      <p:pic>
        <p:nvPicPr>
          <p:cNvPr id="8" name="Pladsholder til indhold 7" descr="Et billede, der indeholder tekst, skærmbillede, nummer/tal, Font/skrifttype&#10;&#10;AI-genereret indhold kan være ukorrekt.">
            <a:extLst>
              <a:ext uri="{FF2B5EF4-FFF2-40B4-BE49-F238E27FC236}">
                <a16:creationId xmlns:a16="http://schemas.microsoft.com/office/drawing/2014/main" id="{DBD67605-E0DC-5DEA-42C0-768A22AA207C}"/>
              </a:ext>
            </a:extLst>
          </p:cNvPr>
          <p:cNvPicPr>
            <a:picLocks noGrp="1" noChangeAspect="1"/>
          </p:cNvPicPr>
          <p:nvPr>
            <p:ph sz="quarter" idx="14"/>
          </p:nvPr>
        </p:nvPicPr>
        <p:blipFill>
          <a:blip r:embed="rId3"/>
          <a:stretch>
            <a:fillRect/>
          </a:stretch>
        </p:blipFill>
        <p:spPr>
          <a:xfrm>
            <a:off x="4974127" y="2082484"/>
            <a:ext cx="6845788" cy="3373593"/>
          </a:xfrm>
          <a:prstGeom prst="rect">
            <a:avLst/>
          </a:prstGeom>
        </p:spPr>
      </p:pic>
    </p:spTree>
    <p:extLst>
      <p:ext uri="{BB962C8B-B14F-4D97-AF65-F5344CB8AC3E}">
        <p14:creationId xmlns:p14="http://schemas.microsoft.com/office/powerpoint/2010/main" val="2755531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2EC83-6DB0-561E-085B-98CB1978C008}"/>
              </a:ext>
            </a:extLst>
          </p:cNvPr>
          <p:cNvSpPr>
            <a:spLocks noGrp="1"/>
          </p:cNvSpPr>
          <p:nvPr>
            <p:ph type="title"/>
          </p:nvPr>
        </p:nvSpPr>
        <p:spPr>
          <a:xfrm>
            <a:off x="360000" y="802800"/>
            <a:ext cx="11473200" cy="913453"/>
          </a:xfrm>
        </p:spPr>
        <p:txBody>
          <a:bodyPr/>
          <a:lstStyle/>
          <a:p>
            <a:r>
              <a:rPr lang="en-US">
                <a:latin typeface="DM PowerPt"/>
              </a:rPr>
              <a:t>Frit </a:t>
            </a:r>
            <a:r>
              <a:rPr lang="en-US" err="1">
                <a:latin typeface="DM PowerPt"/>
              </a:rPr>
              <a:t>valg</a:t>
            </a:r>
            <a:r>
              <a:rPr lang="en-US">
                <a:latin typeface="DM PowerPt"/>
              </a:rPr>
              <a:t> </a:t>
            </a:r>
            <a:r>
              <a:rPr lang="en-US" err="1">
                <a:latin typeface="DM PowerPt"/>
              </a:rPr>
              <a:t>og</a:t>
            </a:r>
            <a:r>
              <a:rPr lang="en-US">
                <a:latin typeface="DM PowerPt"/>
              </a:rPr>
              <a:t> </a:t>
            </a:r>
            <a:r>
              <a:rPr lang="en-US" err="1">
                <a:latin typeface="DM PowerPt"/>
              </a:rPr>
              <a:t>fleksibilitet</a:t>
            </a:r>
          </a:p>
        </p:txBody>
      </p:sp>
      <p:sp>
        <p:nvSpPr>
          <p:cNvPr id="3" name="Content Placeholder 2">
            <a:extLst>
              <a:ext uri="{FF2B5EF4-FFF2-40B4-BE49-F238E27FC236}">
                <a16:creationId xmlns:a16="http://schemas.microsoft.com/office/drawing/2014/main" id="{A2627987-9282-EB15-FE59-56C11DA950B3}"/>
              </a:ext>
            </a:extLst>
          </p:cNvPr>
          <p:cNvSpPr>
            <a:spLocks noGrp="1"/>
          </p:cNvSpPr>
          <p:nvPr>
            <p:ph idx="1"/>
          </p:nvPr>
        </p:nvSpPr>
        <p:spPr>
          <a:xfrm>
            <a:off x="359998" y="1709827"/>
            <a:ext cx="8028016" cy="4737680"/>
          </a:xfrm>
        </p:spPr>
        <p:txBody>
          <a:bodyPr vert="horz" lIns="0" tIns="0" rIns="0" bIns="0" rtlCol="0" anchor="t">
            <a:noAutofit/>
          </a:bodyPr>
          <a:lstStyle/>
          <a:p>
            <a:pPr marL="269875" indent="-269875"/>
            <a:r>
              <a:rPr lang="da-DK"/>
              <a:t>Ordningen træder i kraft den 1. januar 2028</a:t>
            </a:r>
          </a:p>
          <a:p>
            <a:pPr marL="269875" indent="-269875"/>
            <a:r>
              <a:rPr lang="da-DK" err="1"/>
              <a:t>Fritvalgsordningen</a:t>
            </a:r>
            <a:r>
              <a:rPr lang="da-DK"/>
              <a:t> består af en fritvalgslønkonto og tilknyttede frihedsrettigheder</a:t>
            </a:r>
            <a:endParaRPr lang="en-US"/>
          </a:p>
          <a:p>
            <a:pPr marL="269875" indent="-269875"/>
            <a:r>
              <a:rPr lang="da-DK"/>
              <a:t>Midlerne i </a:t>
            </a:r>
            <a:r>
              <a:rPr lang="da-DK" err="1"/>
              <a:t>fritvalgslønkontoen</a:t>
            </a:r>
            <a:r>
              <a:rPr lang="da-DK"/>
              <a:t> kommer fra ferietillæg (2,42%), 6. ferieuge (2,35%), seniorbonus (0,94%) og nye midler (1,85%) </a:t>
            </a:r>
          </a:p>
          <a:p>
            <a:pPr marL="269875" indent="-269875"/>
            <a:r>
              <a:rPr lang="da-DK">
                <a:solidFill>
                  <a:srgbClr val="222222"/>
                </a:solidFill>
                <a:ea typeface="+mn-lt"/>
                <a:cs typeface="+mn-lt"/>
              </a:rPr>
              <a:t>Den ansatte kan vælge:</a:t>
            </a:r>
            <a:endParaRPr lang="da-DK"/>
          </a:p>
          <a:p>
            <a:pPr marL="555625" lvl="1" indent="-285750">
              <a:buFont typeface="Courier New" panose="020B0604020202020204" pitchFamily="34" charset="0"/>
              <a:buChar char="o"/>
            </a:pPr>
            <a:r>
              <a:rPr lang="da-DK">
                <a:solidFill>
                  <a:srgbClr val="222222"/>
                </a:solidFill>
                <a:ea typeface="+mn-lt"/>
                <a:cs typeface="+mn-lt"/>
              </a:rPr>
              <a:t>at få de månedlige </a:t>
            </a:r>
            <a:r>
              <a:rPr lang="da-DK" err="1">
                <a:solidFill>
                  <a:srgbClr val="222222"/>
                </a:solidFill>
                <a:ea typeface="+mn-lt"/>
                <a:cs typeface="+mn-lt"/>
              </a:rPr>
              <a:t>fritvalgsbidrag</a:t>
            </a:r>
            <a:r>
              <a:rPr lang="da-DK">
                <a:solidFill>
                  <a:srgbClr val="222222"/>
                </a:solidFill>
                <a:ea typeface="+mn-lt"/>
                <a:cs typeface="+mn-lt"/>
              </a:rPr>
              <a:t> udbetalt som løn og/eller indbetalt som pensionsbidrag. Valget skal ske inden 1. oktober</a:t>
            </a:r>
            <a:endParaRPr lang="da-DK"/>
          </a:p>
          <a:p>
            <a:pPr marL="555625" lvl="1" indent="-285750">
              <a:buFont typeface="Courier New" panose="020B0604020202020204" pitchFamily="34" charset="0"/>
              <a:buChar char="o"/>
            </a:pPr>
            <a:r>
              <a:rPr lang="da-DK">
                <a:solidFill>
                  <a:srgbClr val="222222"/>
                </a:solidFill>
                <a:ea typeface="+mn-lt"/>
                <a:cs typeface="+mn-lt"/>
              </a:rPr>
              <a:t>at få udbetalt et valgfrit beløb fra </a:t>
            </a:r>
            <a:r>
              <a:rPr lang="da-DK" err="1">
                <a:solidFill>
                  <a:srgbClr val="222222"/>
                </a:solidFill>
                <a:ea typeface="+mn-lt"/>
                <a:cs typeface="+mn-lt"/>
              </a:rPr>
              <a:t>fritvalgslønkontoen</a:t>
            </a:r>
            <a:r>
              <a:rPr lang="da-DK">
                <a:solidFill>
                  <a:srgbClr val="222222"/>
                </a:solidFill>
                <a:ea typeface="+mn-lt"/>
                <a:cs typeface="+mn-lt"/>
              </a:rPr>
              <a:t>, fx i forbindelse med afholdelse af en fridag</a:t>
            </a:r>
            <a:endParaRPr lang="da-DK"/>
          </a:p>
          <a:p>
            <a:pPr marL="555625" lvl="1" indent="-285750">
              <a:buFont typeface="Courier New,monospace" panose="020B0604020202020204" pitchFamily="34" charset="0"/>
              <a:buChar char="o"/>
            </a:pPr>
            <a:r>
              <a:rPr lang="da-DK">
                <a:solidFill>
                  <a:srgbClr val="222222"/>
                </a:solidFill>
              </a:rPr>
              <a:t>at få den del af pensionsbidraget, som overstiger 15%, indbetalt på fritvalgslønkontoen</a:t>
            </a:r>
            <a:endParaRPr lang="da-DK">
              <a:solidFill>
                <a:srgbClr val="000000"/>
              </a:solidFill>
            </a:endParaRPr>
          </a:p>
          <a:p>
            <a:pPr marL="269875" indent="-269875"/>
            <a:r>
              <a:rPr lang="da-DK"/>
              <a:t>Hvis der står midler på </a:t>
            </a:r>
            <a:r>
              <a:rPr lang="da-DK" err="1"/>
              <a:t>fritvalgslønkontoen</a:t>
            </a:r>
            <a:r>
              <a:rPr lang="da-DK"/>
              <a:t> ved </a:t>
            </a:r>
            <a:r>
              <a:rPr lang="da-DK" err="1"/>
              <a:t>fritvalgperiodens</a:t>
            </a:r>
            <a:r>
              <a:rPr lang="da-DK"/>
              <a:t> udløb, udbetales de.</a:t>
            </a:r>
          </a:p>
          <a:p>
            <a:pPr marL="269875" indent="-269875"/>
            <a:r>
              <a:rPr lang="da-DK"/>
              <a:t>Ved fratræden udbetales ubrugte midler.</a:t>
            </a:r>
          </a:p>
          <a:p>
            <a:endParaRPr lang="da-DK"/>
          </a:p>
          <a:p>
            <a:endParaRPr lang="en-DK"/>
          </a:p>
        </p:txBody>
      </p:sp>
      <p:sp>
        <p:nvSpPr>
          <p:cNvPr id="4" name="Date Placeholder 3">
            <a:extLst>
              <a:ext uri="{FF2B5EF4-FFF2-40B4-BE49-F238E27FC236}">
                <a16:creationId xmlns:a16="http://schemas.microsoft.com/office/drawing/2014/main" id="{2FE6F4D2-D2B4-479C-826F-495FB4B6B0A7}"/>
              </a:ext>
            </a:extLst>
          </p:cNvPr>
          <p:cNvSpPr>
            <a:spLocks noGrp="1"/>
          </p:cNvSpPr>
          <p:nvPr>
            <p:ph type="dt" sz="half" idx="10"/>
          </p:nvPr>
        </p:nvSpPr>
        <p:spPr/>
        <p:txBody>
          <a:bodyPr/>
          <a:lstStyle/>
          <a:p>
            <a:fld id="{5FD21904-C89F-4B1E-B91F-279FFCECB770}" type="datetime2">
              <a:rPr lang="da-DK" smtClean="0"/>
              <a:pPr/>
              <a:t>9. marts 2026</a:t>
            </a:fld>
            <a:endParaRPr lang="da-DK"/>
          </a:p>
        </p:txBody>
      </p:sp>
      <p:sp>
        <p:nvSpPr>
          <p:cNvPr id="5" name="Footer Placeholder 4">
            <a:extLst>
              <a:ext uri="{FF2B5EF4-FFF2-40B4-BE49-F238E27FC236}">
                <a16:creationId xmlns:a16="http://schemas.microsoft.com/office/drawing/2014/main" id="{77B7BF2E-2120-4481-B07F-0E575E1D0DF2}"/>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0A101B70-0C96-458B-B055-C4D1692C96E3}"/>
              </a:ext>
            </a:extLst>
          </p:cNvPr>
          <p:cNvSpPr>
            <a:spLocks noGrp="1"/>
          </p:cNvSpPr>
          <p:nvPr>
            <p:ph type="sldNum" sz="quarter" idx="12"/>
          </p:nvPr>
        </p:nvSpPr>
        <p:spPr/>
        <p:txBody>
          <a:bodyPr/>
          <a:lstStyle/>
          <a:p>
            <a:fld id="{23AA811B-2EBD-4900-905E-5BE206449611}" type="slidenum">
              <a:rPr lang="da-DK" smtClean="0"/>
              <a:pPr/>
              <a:t>3</a:t>
            </a:fld>
            <a:endParaRPr lang="da-DK"/>
          </a:p>
        </p:txBody>
      </p:sp>
      <p:pic>
        <p:nvPicPr>
          <p:cNvPr id="15" name="Pladsholder til billede 14" descr="Et billede, der indeholder skitse, Stregtegning, clipart, illustration/afbildning&#10;&#10;AI-genereret indhold kan være ukorrekt.">
            <a:extLst>
              <a:ext uri="{FF2B5EF4-FFF2-40B4-BE49-F238E27FC236}">
                <a16:creationId xmlns:a16="http://schemas.microsoft.com/office/drawing/2014/main" id="{22A86352-B8A7-1381-8F4C-CC9149290C7D}"/>
              </a:ext>
            </a:extLst>
          </p:cNvPr>
          <p:cNvPicPr>
            <a:picLocks noGrp="1" noChangeAspect="1"/>
          </p:cNvPicPr>
          <p:nvPr>
            <p:ph type="pic" sz="quarter" idx="14"/>
          </p:nvPr>
        </p:nvPicPr>
        <p:blipFill>
          <a:blip r:embed="rId3"/>
          <a:srcRect l="5817" r="5817"/>
          <a:stretch/>
        </p:blipFill>
        <p:spPr>
          <a:xfrm>
            <a:off x="8405662" y="2047121"/>
            <a:ext cx="3556318" cy="4052887"/>
          </a:xfrm>
          <a:prstGeom prst="rect">
            <a:avLst/>
          </a:prstGeom>
          <a:solidFill>
            <a:srgbClr val="FFFFFF">
              <a:lumMod val="95000"/>
            </a:srgbClr>
          </a:solidFill>
        </p:spPr>
      </p:pic>
    </p:spTree>
    <p:extLst>
      <p:ext uri="{BB962C8B-B14F-4D97-AF65-F5344CB8AC3E}">
        <p14:creationId xmlns:p14="http://schemas.microsoft.com/office/powerpoint/2010/main" val="640148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7E61E3-3526-EDFC-9642-1C78FB2FDE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1C141B-7DC2-FBEC-D2BA-37AE33935303}"/>
              </a:ext>
            </a:extLst>
          </p:cNvPr>
          <p:cNvSpPr>
            <a:spLocks noGrp="1"/>
          </p:cNvSpPr>
          <p:nvPr>
            <p:ph type="title"/>
          </p:nvPr>
        </p:nvSpPr>
        <p:spPr/>
        <p:txBody>
          <a:bodyPr/>
          <a:lstStyle/>
          <a:p>
            <a:r>
              <a:rPr lang="en-US" err="1"/>
              <a:t>Frihedsrettigheder</a:t>
            </a:r>
          </a:p>
        </p:txBody>
      </p:sp>
      <p:sp>
        <p:nvSpPr>
          <p:cNvPr id="9" name="Pladsholder til indhold 8">
            <a:extLst>
              <a:ext uri="{FF2B5EF4-FFF2-40B4-BE49-F238E27FC236}">
                <a16:creationId xmlns:a16="http://schemas.microsoft.com/office/drawing/2014/main" id="{1E405666-6612-49F1-E014-1A4935349214}"/>
              </a:ext>
            </a:extLst>
          </p:cNvPr>
          <p:cNvSpPr>
            <a:spLocks noGrp="1"/>
          </p:cNvSpPr>
          <p:nvPr>
            <p:ph idx="1"/>
          </p:nvPr>
        </p:nvSpPr>
        <p:spPr>
          <a:xfrm>
            <a:off x="359998" y="1440000"/>
            <a:ext cx="6427817" cy="4477455"/>
          </a:xfrm>
        </p:spPr>
        <p:txBody>
          <a:bodyPr vert="horz" lIns="0" tIns="0" rIns="0" bIns="0" rtlCol="0" anchor="t">
            <a:noAutofit/>
          </a:bodyPr>
          <a:lstStyle/>
          <a:p>
            <a:pPr marL="269875" indent="-269875"/>
            <a:r>
              <a:rPr lang="da-DK"/>
              <a:t>Fridage:</a:t>
            </a:r>
          </a:p>
          <a:p>
            <a:pPr marL="539750" lvl="1" indent="-269875"/>
            <a:r>
              <a:rPr lang="da-DK"/>
              <a:t>Alle ansatte har ret til at holde 5 fridage uden løn med mulighed for at vælge udbetaling fra </a:t>
            </a:r>
            <a:r>
              <a:rPr lang="da-DK" err="1"/>
              <a:t>fritvalgskontoen</a:t>
            </a:r>
            <a:r>
              <a:rPr lang="da-DK"/>
              <a:t>. </a:t>
            </a:r>
            <a:endParaRPr lang="en-US"/>
          </a:p>
          <a:p>
            <a:pPr marL="539750" lvl="1" indent="-269875"/>
            <a:r>
              <a:rPr lang="da-DK"/>
              <a:t>Fridagene erstatter den nuværende 6. ferieuge.</a:t>
            </a:r>
            <a:endParaRPr lang="en-US"/>
          </a:p>
          <a:p>
            <a:pPr marL="269875" lvl="1" indent="0">
              <a:buNone/>
            </a:pPr>
            <a:endParaRPr lang="da-DK"/>
          </a:p>
          <a:p>
            <a:pPr marL="269875" indent="-269875"/>
            <a:r>
              <a:rPr lang="da-DK"/>
              <a:t>Fritvalgsdag</a:t>
            </a:r>
          </a:p>
          <a:p>
            <a:pPr marL="539750" lvl="1" indent="-269875"/>
            <a:r>
              <a:rPr lang="da-DK"/>
              <a:t>1 </a:t>
            </a:r>
            <a:r>
              <a:rPr lang="da-DK" err="1"/>
              <a:t>fritvalgsdag</a:t>
            </a:r>
            <a:r>
              <a:rPr lang="da-DK"/>
              <a:t> til ansatte, som ikke har ret til omsorgsdage og/eller seniorfrihed.</a:t>
            </a:r>
          </a:p>
          <a:p>
            <a:pPr marL="269875" lvl="1" indent="0">
              <a:buNone/>
            </a:pPr>
            <a:endParaRPr lang="da-DK"/>
          </a:p>
          <a:p>
            <a:pPr marL="269875" indent="-269875"/>
            <a:r>
              <a:rPr lang="da-DK"/>
              <a:t>Seniorer:</a:t>
            </a:r>
          </a:p>
          <a:p>
            <a:pPr marL="539750" lvl="1" indent="-269875"/>
            <a:r>
              <a:rPr lang="da-DK"/>
              <a:t>2 ekstra seniordage fra kalenderåret efter det år, hvor den ansatte fylder 62 år (i alt 4 seniordage) </a:t>
            </a:r>
          </a:p>
          <a:p>
            <a:pPr marL="0" indent="0">
              <a:buNone/>
            </a:pPr>
            <a:endParaRPr lang="da-DK"/>
          </a:p>
          <a:p>
            <a:pPr marL="269875" indent="-269875"/>
            <a:r>
              <a:rPr lang="da-DK"/>
              <a:t>Ved udløb af </a:t>
            </a:r>
            <a:r>
              <a:rPr lang="da-DK" err="1"/>
              <a:t>fritvalgsperioden</a:t>
            </a:r>
            <a:r>
              <a:rPr lang="da-DK"/>
              <a:t> (kalenderåret), har man ret til at få overført op til 15 ikke-afholdte fridage til den kommende fritvalgsperiode (uden løn)</a:t>
            </a:r>
          </a:p>
          <a:p>
            <a:pPr marL="269875" indent="-269875"/>
            <a:endParaRPr lang="da-DK"/>
          </a:p>
        </p:txBody>
      </p:sp>
      <p:pic>
        <p:nvPicPr>
          <p:cNvPr id="12" name="Pladsholder til billede 11" descr="Et billede, der indeholder skitse, tegning, Stregtegning, Malebog&#10;&#10;AI-genereret indhold kan være ukorrekt.">
            <a:extLst>
              <a:ext uri="{FF2B5EF4-FFF2-40B4-BE49-F238E27FC236}">
                <a16:creationId xmlns:a16="http://schemas.microsoft.com/office/drawing/2014/main" id="{B72837EA-0F30-29ED-9E95-2AAEFDF4A99D}"/>
              </a:ext>
            </a:extLst>
          </p:cNvPr>
          <p:cNvPicPr>
            <a:picLocks noGrp="1" noChangeAspect="1"/>
          </p:cNvPicPr>
          <p:nvPr>
            <p:ph type="pic" sz="quarter" idx="14"/>
          </p:nvPr>
        </p:nvPicPr>
        <p:blipFill>
          <a:blip r:embed="rId3"/>
          <a:srcRect l="24004" r="24004"/>
          <a:stretch/>
        </p:blipFill>
        <p:spPr>
          <a:xfrm>
            <a:off x="7494019" y="937419"/>
            <a:ext cx="3886200" cy="4983162"/>
          </a:xfrm>
          <a:prstGeom prst="rect">
            <a:avLst/>
          </a:prstGeom>
          <a:solidFill>
            <a:srgbClr val="FFFFFF">
              <a:lumMod val="95000"/>
            </a:srgbClr>
          </a:solidFill>
        </p:spPr>
      </p:pic>
      <p:sp>
        <p:nvSpPr>
          <p:cNvPr id="6" name="Date Placeholder 5">
            <a:extLst>
              <a:ext uri="{FF2B5EF4-FFF2-40B4-BE49-F238E27FC236}">
                <a16:creationId xmlns:a16="http://schemas.microsoft.com/office/drawing/2014/main" id="{33B116FE-DE67-59C6-E0B9-104E990F4C56}"/>
              </a:ext>
            </a:extLst>
          </p:cNvPr>
          <p:cNvSpPr>
            <a:spLocks noGrp="1"/>
          </p:cNvSpPr>
          <p:nvPr>
            <p:ph type="dt" sz="half" idx="10"/>
          </p:nvPr>
        </p:nvSpPr>
        <p:spPr/>
        <p:txBody>
          <a:bodyPr/>
          <a:lstStyle/>
          <a:p>
            <a:fld id="{6862F9A3-A717-469D-92E6-118D5CB7A0D2}" type="datetime2">
              <a:rPr lang="da-DK" smtClean="0"/>
              <a:t>9. marts 2026</a:t>
            </a:fld>
            <a:endParaRPr lang="da-DK"/>
          </a:p>
        </p:txBody>
      </p:sp>
      <p:sp>
        <p:nvSpPr>
          <p:cNvPr id="7" name="Footer Placeholder 6">
            <a:extLst>
              <a:ext uri="{FF2B5EF4-FFF2-40B4-BE49-F238E27FC236}">
                <a16:creationId xmlns:a16="http://schemas.microsoft.com/office/drawing/2014/main" id="{049E995D-BC12-E758-A5A5-68FDAAA95BB6}"/>
              </a:ext>
            </a:extLst>
          </p:cNvPr>
          <p:cNvSpPr>
            <a:spLocks noGrp="1"/>
          </p:cNvSpPr>
          <p:nvPr>
            <p:ph type="ftr" sz="quarter" idx="11"/>
          </p:nvPr>
        </p:nvSpPr>
        <p:spPr/>
        <p:txBody>
          <a:bodyPr/>
          <a:lstStyle/>
          <a:p>
            <a:endParaRPr lang="da-DK"/>
          </a:p>
        </p:txBody>
      </p:sp>
      <p:sp>
        <p:nvSpPr>
          <p:cNvPr id="8" name="Slide Number Placeholder 7">
            <a:extLst>
              <a:ext uri="{FF2B5EF4-FFF2-40B4-BE49-F238E27FC236}">
                <a16:creationId xmlns:a16="http://schemas.microsoft.com/office/drawing/2014/main" id="{9DC4376B-F03C-D975-3FCD-933F3D3C2A09}"/>
              </a:ext>
            </a:extLst>
          </p:cNvPr>
          <p:cNvSpPr>
            <a:spLocks noGrp="1"/>
          </p:cNvSpPr>
          <p:nvPr>
            <p:ph type="sldNum" sz="quarter" idx="12"/>
          </p:nvPr>
        </p:nvSpPr>
        <p:spPr/>
        <p:txBody>
          <a:bodyPr/>
          <a:lstStyle/>
          <a:p>
            <a:fld id="{23AA811B-2EBD-4900-905E-5BE206449611}" type="slidenum">
              <a:rPr lang="da-DK" smtClean="0"/>
              <a:t>4</a:t>
            </a:fld>
            <a:endParaRPr lang="da-DK"/>
          </a:p>
        </p:txBody>
      </p:sp>
    </p:spTree>
    <p:extLst>
      <p:ext uri="{BB962C8B-B14F-4D97-AF65-F5344CB8AC3E}">
        <p14:creationId xmlns:p14="http://schemas.microsoft.com/office/powerpoint/2010/main" val="1224952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67613-53BD-B99C-276B-D8B9C3D8CA20}"/>
              </a:ext>
            </a:extLst>
          </p:cNvPr>
          <p:cNvSpPr>
            <a:spLocks noGrp="1"/>
          </p:cNvSpPr>
          <p:nvPr>
            <p:ph type="title"/>
          </p:nvPr>
        </p:nvSpPr>
        <p:spPr>
          <a:xfrm>
            <a:off x="360000" y="802800"/>
            <a:ext cx="11473200" cy="797400"/>
          </a:xfrm>
        </p:spPr>
        <p:txBody>
          <a:bodyPr/>
          <a:lstStyle/>
          <a:p>
            <a:r>
              <a:rPr lang="en-US" err="1"/>
              <a:t>Børn</a:t>
            </a:r>
            <a:r>
              <a:rPr lang="en-US"/>
              <a:t> </a:t>
            </a:r>
            <a:r>
              <a:rPr lang="en-US" err="1"/>
              <a:t>og</a:t>
            </a:r>
            <a:r>
              <a:rPr lang="en-US"/>
              <a:t> </a:t>
            </a:r>
            <a:r>
              <a:rPr lang="en-US" err="1"/>
              <a:t>barsel</a:t>
            </a:r>
            <a:endParaRPr lang="en-US"/>
          </a:p>
        </p:txBody>
      </p:sp>
      <p:sp>
        <p:nvSpPr>
          <p:cNvPr id="9" name="Pladsholder til indhold 8">
            <a:extLst>
              <a:ext uri="{FF2B5EF4-FFF2-40B4-BE49-F238E27FC236}">
                <a16:creationId xmlns:a16="http://schemas.microsoft.com/office/drawing/2014/main" id="{C88A4677-3872-A520-35B2-9E7B84770F8E}"/>
              </a:ext>
            </a:extLst>
          </p:cNvPr>
          <p:cNvSpPr>
            <a:spLocks noGrp="1"/>
          </p:cNvSpPr>
          <p:nvPr>
            <p:ph idx="1"/>
          </p:nvPr>
        </p:nvSpPr>
        <p:spPr>
          <a:xfrm>
            <a:off x="358775" y="1599686"/>
            <a:ext cx="5737225" cy="4533850"/>
          </a:xfrm>
        </p:spPr>
        <p:txBody>
          <a:bodyPr vert="horz" lIns="0" tIns="0" rIns="0" bIns="0" rtlCol="0" anchor="t">
            <a:noAutofit/>
          </a:bodyPr>
          <a:lstStyle/>
          <a:p>
            <a:pPr marL="269875" indent="-269875"/>
            <a:r>
              <a:rPr lang="da-DK"/>
              <a:t>Barns 1. og 2. sygedag bliver suppleret med lønnet frihed resten af den arbejdsdag, man bliver kaldt hjem for at hente sit syge barn og lønnet frihed på barnets 3. sygedag (1. april 2026)</a:t>
            </a:r>
            <a:endParaRPr lang="en-US"/>
          </a:p>
          <a:p>
            <a:pPr marL="269875" indent="-269875"/>
            <a:r>
              <a:rPr lang="da-DK"/>
              <a:t>2 ugers ekstra forældreorlov med løn til deling mellem forældrene, så der fremover bliver 8 uger, som forældrene kan dele imellem sig (gælder for børn født eller modtaget fra 1. april 2026)</a:t>
            </a:r>
          </a:p>
          <a:p>
            <a:pPr marL="269875" indent="-269875"/>
            <a:r>
              <a:rPr lang="da-DK"/>
              <a:t>Eneforældre med eneforældremyndighed får forbedret deres </a:t>
            </a:r>
            <a:r>
              <a:rPr lang="da-DK" err="1"/>
              <a:t>lønret</a:t>
            </a:r>
            <a:r>
              <a:rPr lang="da-DK"/>
              <a:t> med 10 uger </a:t>
            </a:r>
          </a:p>
          <a:p>
            <a:pPr marL="269875" indent="-269875"/>
            <a:r>
              <a:rPr lang="da-DK" err="1"/>
              <a:t>Lønret</a:t>
            </a:r>
            <a:r>
              <a:rPr lang="da-DK"/>
              <a:t> til sociale forældre og nærtstående familiemedlemmer, når mor har overdraget ret til fravær og </a:t>
            </a:r>
            <a:r>
              <a:rPr lang="da-DK" err="1"/>
              <a:t>barselsdagpenge</a:t>
            </a:r>
            <a:r>
              <a:rPr lang="da-DK"/>
              <a:t> efter barselsloven</a:t>
            </a:r>
          </a:p>
          <a:p>
            <a:pPr marL="269875" indent="-269875"/>
            <a:r>
              <a:rPr lang="da-DK"/>
              <a:t>En række yderligere forbedringer ved barns hospitalsindlæggelse og tidligt hjemmeophold, sorgorlov, surrogatfamilier</a:t>
            </a:r>
          </a:p>
          <a:p>
            <a:endParaRPr lang="da-DK"/>
          </a:p>
          <a:p>
            <a:endParaRPr lang="da-DK"/>
          </a:p>
        </p:txBody>
      </p:sp>
      <p:sp>
        <p:nvSpPr>
          <p:cNvPr id="6" name="Date Placeholder 5">
            <a:extLst>
              <a:ext uri="{FF2B5EF4-FFF2-40B4-BE49-F238E27FC236}">
                <a16:creationId xmlns:a16="http://schemas.microsoft.com/office/drawing/2014/main" id="{51693ED8-AE0C-A123-B661-83D661EAD2F4}"/>
              </a:ext>
            </a:extLst>
          </p:cNvPr>
          <p:cNvSpPr>
            <a:spLocks noGrp="1"/>
          </p:cNvSpPr>
          <p:nvPr>
            <p:ph type="dt" sz="half" idx="10"/>
          </p:nvPr>
        </p:nvSpPr>
        <p:spPr/>
        <p:txBody>
          <a:bodyPr/>
          <a:lstStyle/>
          <a:p>
            <a:fld id="{6862F9A3-A717-469D-92E6-118D5CB7A0D2}" type="datetime2">
              <a:rPr lang="da-DK" smtClean="0"/>
              <a:t>9. marts 2026</a:t>
            </a:fld>
            <a:endParaRPr lang="da-DK"/>
          </a:p>
        </p:txBody>
      </p:sp>
      <p:sp>
        <p:nvSpPr>
          <p:cNvPr id="7" name="Footer Placeholder 6">
            <a:extLst>
              <a:ext uri="{FF2B5EF4-FFF2-40B4-BE49-F238E27FC236}">
                <a16:creationId xmlns:a16="http://schemas.microsoft.com/office/drawing/2014/main" id="{F26E5F2D-008A-7CF2-875C-EA3F52360142}"/>
              </a:ext>
            </a:extLst>
          </p:cNvPr>
          <p:cNvSpPr>
            <a:spLocks noGrp="1"/>
          </p:cNvSpPr>
          <p:nvPr>
            <p:ph type="ftr" sz="quarter" idx="11"/>
          </p:nvPr>
        </p:nvSpPr>
        <p:spPr/>
        <p:txBody>
          <a:bodyPr/>
          <a:lstStyle/>
          <a:p>
            <a:endParaRPr lang="da-DK"/>
          </a:p>
        </p:txBody>
      </p:sp>
      <p:sp>
        <p:nvSpPr>
          <p:cNvPr id="8" name="Slide Number Placeholder 7">
            <a:extLst>
              <a:ext uri="{FF2B5EF4-FFF2-40B4-BE49-F238E27FC236}">
                <a16:creationId xmlns:a16="http://schemas.microsoft.com/office/drawing/2014/main" id="{A95E1D69-5FBD-BA92-4E5D-92F469F42FFD}"/>
              </a:ext>
            </a:extLst>
          </p:cNvPr>
          <p:cNvSpPr>
            <a:spLocks noGrp="1"/>
          </p:cNvSpPr>
          <p:nvPr>
            <p:ph type="sldNum" sz="quarter" idx="12"/>
          </p:nvPr>
        </p:nvSpPr>
        <p:spPr/>
        <p:txBody>
          <a:bodyPr/>
          <a:lstStyle/>
          <a:p>
            <a:fld id="{23AA811B-2EBD-4900-905E-5BE206449611}" type="slidenum">
              <a:rPr lang="da-DK" smtClean="0"/>
              <a:t>5</a:t>
            </a:fld>
            <a:endParaRPr lang="da-DK"/>
          </a:p>
        </p:txBody>
      </p:sp>
      <p:pic>
        <p:nvPicPr>
          <p:cNvPr id="18" name="Pladsholder til billede 17" descr="Et billede, der indeholder tegning, skitse, Stregtegning, clipart&#10;&#10;AI-genereret indhold kan være ukorrekt.">
            <a:extLst>
              <a:ext uri="{FF2B5EF4-FFF2-40B4-BE49-F238E27FC236}">
                <a16:creationId xmlns:a16="http://schemas.microsoft.com/office/drawing/2014/main" id="{B3D8E660-F17C-D3E8-D456-38F7E3353CFF}"/>
              </a:ext>
            </a:extLst>
          </p:cNvPr>
          <p:cNvPicPr>
            <a:picLocks noGrp="1" noChangeAspect="1"/>
          </p:cNvPicPr>
          <p:nvPr>
            <p:ph type="pic" sz="quarter" idx="14"/>
          </p:nvPr>
        </p:nvPicPr>
        <p:blipFill>
          <a:blip r:embed="rId3"/>
          <a:srcRect t="5954" b="5954"/>
          <a:stretch/>
        </p:blipFill>
        <p:spPr>
          <a:xfrm>
            <a:off x="7352616" y="982313"/>
            <a:ext cx="3581400" cy="4732337"/>
          </a:xfrm>
          <a:prstGeom prst="rect">
            <a:avLst/>
          </a:prstGeom>
          <a:solidFill>
            <a:srgbClr val="FFFFFF">
              <a:lumMod val="95000"/>
            </a:srgbClr>
          </a:solidFill>
        </p:spPr>
      </p:pic>
    </p:spTree>
    <p:extLst>
      <p:ext uri="{BB962C8B-B14F-4D97-AF65-F5344CB8AC3E}">
        <p14:creationId xmlns:p14="http://schemas.microsoft.com/office/powerpoint/2010/main" val="2809395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B908F801-C9A8-168F-EECE-B18350BAB55B}"/>
              </a:ext>
            </a:extLst>
          </p:cNvPr>
          <p:cNvSpPr>
            <a:spLocks noGrp="1"/>
          </p:cNvSpPr>
          <p:nvPr>
            <p:ph type="title"/>
          </p:nvPr>
        </p:nvSpPr>
        <p:spPr/>
        <p:txBody>
          <a:bodyPr/>
          <a:lstStyle/>
          <a:p>
            <a:r>
              <a:rPr lang="da-DK"/>
              <a:t>Arbejdsmiljø, trivsel og kompetenceudvikling</a:t>
            </a:r>
          </a:p>
        </p:txBody>
      </p:sp>
      <p:sp>
        <p:nvSpPr>
          <p:cNvPr id="10" name="Pladsholder til indhold 9">
            <a:extLst>
              <a:ext uri="{FF2B5EF4-FFF2-40B4-BE49-F238E27FC236}">
                <a16:creationId xmlns:a16="http://schemas.microsoft.com/office/drawing/2014/main" id="{39B3AA89-3C83-6F47-3D17-6A46471FB0C2}"/>
              </a:ext>
            </a:extLst>
          </p:cNvPr>
          <p:cNvSpPr>
            <a:spLocks noGrp="1"/>
          </p:cNvSpPr>
          <p:nvPr>
            <p:ph idx="1"/>
          </p:nvPr>
        </p:nvSpPr>
        <p:spPr>
          <a:xfrm>
            <a:off x="358776" y="1851560"/>
            <a:ext cx="6067192" cy="4282840"/>
          </a:xfrm>
        </p:spPr>
        <p:txBody>
          <a:bodyPr vert="horz" lIns="0" tIns="0" rIns="0" bIns="0" rtlCol="0" anchor="t">
            <a:noAutofit/>
          </a:bodyPr>
          <a:lstStyle/>
          <a:p>
            <a:pPr marL="269875" indent="-269875"/>
            <a:r>
              <a:rPr lang="da-DK">
                <a:ea typeface="+mn-lt"/>
                <a:cs typeface="+mn-lt"/>
              </a:rPr>
              <a:t>Fornyelse af </a:t>
            </a:r>
            <a:r>
              <a:rPr lang="da-DK" i="1">
                <a:ea typeface="+mn-lt"/>
                <a:cs typeface="+mn-lt"/>
              </a:rPr>
              <a:t>Aftale om trivsel og sundhed på arbejdspladserne</a:t>
            </a:r>
            <a:r>
              <a:rPr lang="da-DK">
                <a:ea typeface="+mn-lt"/>
                <a:cs typeface="+mn-lt"/>
              </a:rPr>
              <a:t>, så den er opdateret i forhold til gældende regler og ny viden på området</a:t>
            </a:r>
            <a:br>
              <a:rPr lang="da-DK" dirty="0">
                <a:ea typeface="+mn-lt"/>
                <a:cs typeface="+mn-lt"/>
              </a:rPr>
            </a:br>
            <a:endParaRPr lang="da-DK" dirty="0">
              <a:ea typeface="+mn-lt"/>
              <a:cs typeface="+mn-lt"/>
            </a:endParaRPr>
          </a:p>
          <a:p>
            <a:pPr marL="269875" indent="-269875"/>
            <a:r>
              <a:rPr lang="da-DK">
                <a:ea typeface="+mn-lt"/>
                <a:cs typeface="+mn-lt"/>
              </a:rPr>
              <a:t>Aftalen er styrket i forhold til arbejdet med at forebygge, identificere og håndtere arbejdsrelateret stress</a:t>
            </a:r>
            <a:br>
              <a:rPr lang="da-DK" dirty="0">
                <a:ea typeface="+mn-lt"/>
                <a:cs typeface="+mn-lt"/>
              </a:rPr>
            </a:br>
            <a:endParaRPr lang="en-US"/>
          </a:p>
          <a:p>
            <a:pPr marL="269875" indent="-269875"/>
            <a:r>
              <a:rPr lang="da-DK">
                <a:ea typeface="+mn-lt"/>
                <a:cs typeface="+mn-lt"/>
              </a:rPr>
              <a:t>Ret til at anmode om en samtale i forbindelse med livsfaser eller livssituationer, der kan have betydning for trivslen eller tilknytningen til arbejdspladsen</a:t>
            </a:r>
            <a:br>
              <a:rPr lang="da-DK" dirty="0">
                <a:ea typeface="+mn-lt"/>
                <a:cs typeface="+mn-lt"/>
              </a:rPr>
            </a:br>
            <a:endParaRPr lang="da-DK" dirty="0">
              <a:ea typeface="+mn-lt"/>
              <a:cs typeface="+mn-lt"/>
            </a:endParaRPr>
          </a:p>
          <a:p>
            <a:pPr marL="269875" indent="-269875"/>
            <a:r>
              <a:rPr lang="da-DK">
                <a:ea typeface="+mn-lt"/>
                <a:cs typeface="+mn-lt"/>
              </a:rPr>
              <a:t>Sammen om udvikling af de regionale arbejdspladser</a:t>
            </a:r>
            <a:br>
              <a:rPr lang="da-DK" dirty="0">
                <a:ea typeface="+mn-lt"/>
                <a:cs typeface="+mn-lt"/>
              </a:rPr>
            </a:br>
            <a:endParaRPr lang="da-DK" dirty="0">
              <a:ea typeface="+mn-lt"/>
              <a:cs typeface="+mn-lt"/>
            </a:endParaRPr>
          </a:p>
          <a:p>
            <a:pPr marL="269875" indent="-269875"/>
            <a:r>
              <a:rPr lang="da-DK" err="1"/>
              <a:t>Videreførsel</a:t>
            </a:r>
            <a:r>
              <a:rPr lang="da-DK"/>
              <a:t> af Den Regionale Kompetencefond</a:t>
            </a:r>
          </a:p>
          <a:p>
            <a:pPr marL="269875" indent="-269875"/>
            <a:endParaRPr lang="da-DK"/>
          </a:p>
          <a:p>
            <a:pPr marL="269875" indent="-269875"/>
            <a:endParaRPr lang="da-DK"/>
          </a:p>
          <a:p>
            <a:endParaRPr lang="da-DK"/>
          </a:p>
        </p:txBody>
      </p:sp>
      <p:sp>
        <p:nvSpPr>
          <p:cNvPr id="2" name="Pladsholder til tekst 1">
            <a:extLst>
              <a:ext uri="{FF2B5EF4-FFF2-40B4-BE49-F238E27FC236}">
                <a16:creationId xmlns:a16="http://schemas.microsoft.com/office/drawing/2014/main" id="{390FCD50-B708-B047-ACF0-52FC006DDDDD}"/>
              </a:ext>
            </a:extLst>
          </p:cNvPr>
          <p:cNvSpPr>
            <a:spLocks noGrp="1"/>
          </p:cNvSpPr>
          <p:nvPr>
            <p:ph type="body" sz="quarter" idx="13"/>
          </p:nvPr>
        </p:nvSpPr>
        <p:spPr/>
        <p:txBody>
          <a:bodyPr/>
          <a:lstStyle/>
          <a:p>
            <a:endParaRPr lang="da-DK"/>
          </a:p>
        </p:txBody>
      </p:sp>
      <p:sp>
        <p:nvSpPr>
          <p:cNvPr id="6" name="Date Placeholder 5">
            <a:extLst>
              <a:ext uri="{FF2B5EF4-FFF2-40B4-BE49-F238E27FC236}">
                <a16:creationId xmlns:a16="http://schemas.microsoft.com/office/drawing/2014/main" id="{E8E511EE-0096-43DB-B5C0-F4D0DA7703D9}"/>
              </a:ext>
            </a:extLst>
          </p:cNvPr>
          <p:cNvSpPr>
            <a:spLocks noGrp="1"/>
          </p:cNvSpPr>
          <p:nvPr>
            <p:ph type="dt" sz="half" idx="10"/>
          </p:nvPr>
        </p:nvSpPr>
        <p:spPr/>
        <p:txBody>
          <a:bodyPr/>
          <a:lstStyle/>
          <a:p>
            <a:fld id="{6862F9A3-A717-469D-92E6-118D5CB7A0D2}" type="datetime2">
              <a:rPr lang="da-DK" smtClean="0"/>
              <a:t>9. marts 2026</a:t>
            </a:fld>
            <a:endParaRPr lang="da-DK"/>
          </a:p>
        </p:txBody>
      </p:sp>
      <p:sp>
        <p:nvSpPr>
          <p:cNvPr id="7" name="Footer Placeholder 6">
            <a:extLst>
              <a:ext uri="{FF2B5EF4-FFF2-40B4-BE49-F238E27FC236}">
                <a16:creationId xmlns:a16="http://schemas.microsoft.com/office/drawing/2014/main" id="{AB1D92B1-CFCE-4061-857A-544A01BFED30}"/>
              </a:ext>
            </a:extLst>
          </p:cNvPr>
          <p:cNvSpPr>
            <a:spLocks noGrp="1"/>
          </p:cNvSpPr>
          <p:nvPr>
            <p:ph type="ftr" sz="quarter" idx="11"/>
          </p:nvPr>
        </p:nvSpPr>
        <p:spPr/>
        <p:txBody>
          <a:bodyPr/>
          <a:lstStyle/>
          <a:p>
            <a:endParaRPr lang="da-DK"/>
          </a:p>
        </p:txBody>
      </p:sp>
      <p:sp>
        <p:nvSpPr>
          <p:cNvPr id="8" name="Slide Number Placeholder 7">
            <a:extLst>
              <a:ext uri="{FF2B5EF4-FFF2-40B4-BE49-F238E27FC236}">
                <a16:creationId xmlns:a16="http://schemas.microsoft.com/office/drawing/2014/main" id="{53A689BD-EF62-F9DA-54BD-2C8EA7C47D63}"/>
              </a:ext>
            </a:extLst>
          </p:cNvPr>
          <p:cNvSpPr>
            <a:spLocks noGrp="1"/>
          </p:cNvSpPr>
          <p:nvPr>
            <p:ph type="sldNum" sz="quarter" idx="12"/>
          </p:nvPr>
        </p:nvSpPr>
        <p:spPr/>
        <p:txBody>
          <a:bodyPr/>
          <a:lstStyle/>
          <a:p>
            <a:fld id="{23AA811B-2EBD-4900-905E-5BE206449611}" type="slidenum">
              <a:rPr lang="da-DK" smtClean="0"/>
              <a:t>6</a:t>
            </a:fld>
            <a:endParaRPr lang="da-DK"/>
          </a:p>
        </p:txBody>
      </p:sp>
      <p:pic>
        <p:nvPicPr>
          <p:cNvPr id="5" name="Pladsholder til billede 13" descr="Et billede, der indeholder skitse, tegning, Stregtegning, stregtegning&#10;&#10;AI-genereret indhold kan være ukorrekt.">
            <a:extLst>
              <a:ext uri="{FF2B5EF4-FFF2-40B4-BE49-F238E27FC236}">
                <a16:creationId xmlns:a16="http://schemas.microsoft.com/office/drawing/2014/main" id="{F25C96B8-03AE-E928-E294-370CE6FCF556}"/>
              </a:ext>
            </a:extLst>
          </p:cNvPr>
          <p:cNvPicPr>
            <a:picLocks noChangeAspect="1"/>
          </p:cNvPicPr>
          <p:nvPr/>
        </p:nvPicPr>
        <p:blipFill>
          <a:blip r:embed="rId3"/>
          <a:srcRect t="8156" b="8156"/>
          <a:stretch/>
        </p:blipFill>
        <p:spPr>
          <a:xfrm>
            <a:off x="7679701" y="1640044"/>
            <a:ext cx="3581400" cy="4495800"/>
          </a:xfrm>
          <a:prstGeom prst="rect">
            <a:avLst/>
          </a:prstGeom>
          <a:solidFill>
            <a:srgbClr val="FFFFFF">
              <a:lumMod val="95000"/>
            </a:srgbClr>
          </a:solidFill>
        </p:spPr>
      </p:pic>
    </p:spTree>
    <p:extLst>
      <p:ext uri="{BB962C8B-B14F-4D97-AF65-F5344CB8AC3E}">
        <p14:creationId xmlns:p14="http://schemas.microsoft.com/office/powerpoint/2010/main" val="24405940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9BAD83-A0FE-5BC9-31E9-0A037669D7FA}"/>
            </a:ext>
          </a:extLst>
        </p:cNvPr>
        <p:cNvGrpSpPr/>
        <p:nvPr/>
      </p:nvGrpSpPr>
      <p:grpSpPr>
        <a:xfrm>
          <a:off x="0" y="0"/>
          <a:ext cx="0" cy="0"/>
          <a:chOff x="0" y="0"/>
          <a:chExt cx="0" cy="0"/>
        </a:xfrm>
      </p:grpSpPr>
      <p:sp>
        <p:nvSpPr>
          <p:cNvPr id="9" name="Titel 8">
            <a:extLst>
              <a:ext uri="{FF2B5EF4-FFF2-40B4-BE49-F238E27FC236}">
                <a16:creationId xmlns:a16="http://schemas.microsoft.com/office/drawing/2014/main" id="{189EB9A6-AB02-D767-B1FF-1EFB16B48779}"/>
              </a:ext>
            </a:extLst>
          </p:cNvPr>
          <p:cNvSpPr>
            <a:spLocks noGrp="1"/>
          </p:cNvSpPr>
          <p:nvPr>
            <p:ph type="title"/>
          </p:nvPr>
        </p:nvSpPr>
        <p:spPr/>
        <p:txBody>
          <a:bodyPr/>
          <a:lstStyle/>
          <a:p>
            <a:r>
              <a:rPr lang="da-DK">
                <a:solidFill>
                  <a:srgbClr val="000000"/>
                </a:solidFill>
              </a:rPr>
              <a:t>Lokal løndannelse</a:t>
            </a:r>
          </a:p>
        </p:txBody>
      </p:sp>
      <p:sp>
        <p:nvSpPr>
          <p:cNvPr id="10" name="Pladsholder til indhold 9">
            <a:extLst>
              <a:ext uri="{FF2B5EF4-FFF2-40B4-BE49-F238E27FC236}">
                <a16:creationId xmlns:a16="http://schemas.microsoft.com/office/drawing/2014/main" id="{A90C23EB-AC29-045B-A4DE-B773476FBAF8}"/>
              </a:ext>
            </a:extLst>
          </p:cNvPr>
          <p:cNvSpPr>
            <a:spLocks noGrp="1"/>
          </p:cNvSpPr>
          <p:nvPr>
            <p:ph idx="1"/>
          </p:nvPr>
        </p:nvSpPr>
        <p:spPr>
          <a:xfrm>
            <a:off x="358776" y="1619075"/>
            <a:ext cx="6713144" cy="4583605"/>
          </a:xfrm>
        </p:spPr>
        <p:txBody>
          <a:bodyPr vert="horz" lIns="0" tIns="0" rIns="0" bIns="0" rtlCol="0" anchor="t">
            <a:noAutofit/>
          </a:bodyPr>
          <a:lstStyle/>
          <a:p>
            <a:pPr marL="269875" indent="-269875"/>
            <a:r>
              <a:rPr lang="da-DK"/>
              <a:t>Der er afsat nye midler til lokal løndannelse</a:t>
            </a:r>
            <a:br>
              <a:rPr lang="da-DK"/>
            </a:br>
            <a:endParaRPr lang="da-DK"/>
          </a:p>
          <a:p>
            <a:pPr marL="269875" indent="-269875"/>
            <a:r>
              <a:rPr lang="da-DK"/>
              <a:t>Midlerne kommer oveni den nuværende lokale løndannelse, så forventningen er, at midlerne samlet set øger lokallønsandelen</a:t>
            </a:r>
            <a:br>
              <a:rPr lang="da-DK"/>
            </a:br>
            <a:endParaRPr lang="en-US"/>
          </a:p>
          <a:p>
            <a:pPr marL="269875" indent="-269875"/>
            <a:r>
              <a:rPr lang="da-DK"/>
              <a:t>Lokalt aftalte midler skal følges over tid (på regionalt niveau og for personalegrupper i hele den regionale sektor)</a:t>
            </a:r>
          </a:p>
          <a:p>
            <a:pPr marL="269875" indent="-269875"/>
            <a:endParaRPr lang="da-DK">
              <a:highlight>
                <a:srgbClr val="FFFF00"/>
              </a:highlight>
            </a:endParaRPr>
          </a:p>
          <a:p>
            <a:pPr marL="269875" indent="-269875"/>
            <a:r>
              <a:rPr lang="da-DK"/>
              <a:t>Præcisering af arbejdsgivers forpligtelse til lønforhandlinger mindst én gang årligt,  tilvejebringelse af lønstatistik og udlevering af relevante oplysninger (herunder kontaktoplysninger) ved nyansættelser</a:t>
            </a:r>
          </a:p>
          <a:p>
            <a:pPr marL="0" indent="0">
              <a:buNone/>
            </a:pPr>
            <a:endParaRPr lang="da-DK"/>
          </a:p>
          <a:p>
            <a:pPr marL="269875" indent="-269875"/>
            <a:endParaRPr lang="da-DK"/>
          </a:p>
          <a:p>
            <a:endParaRPr lang="da-DK"/>
          </a:p>
          <a:p>
            <a:pPr marL="269875" indent="-269875"/>
            <a:endParaRPr lang="da-DK"/>
          </a:p>
          <a:p>
            <a:pPr marL="0" indent="0">
              <a:buNone/>
            </a:pPr>
            <a:endParaRPr lang="da-DK"/>
          </a:p>
          <a:p>
            <a:endParaRPr lang="da-DK"/>
          </a:p>
          <a:p>
            <a:endParaRPr lang="da-DK"/>
          </a:p>
        </p:txBody>
      </p:sp>
      <p:sp>
        <p:nvSpPr>
          <p:cNvPr id="6" name="Date Placeholder 5">
            <a:extLst>
              <a:ext uri="{FF2B5EF4-FFF2-40B4-BE49-F238E27FC236}">
                <a16:creationId xmlns:a16="http://schemas.microsoft.com/office/drawing/2014/main" id="{8B6EFB09-E037-21DA-7753-0A7DE1A4ACA7}"/>
              </a:ext>
            </a:extLst>
          </p:cNvPr>
          <p:cNvSpPr>
            <a:spLocks noGrp="1"/>
          </p:cNvSpPr>
          <p:nvPr>
            <p:ph type="dt" sz="half" idx="10"/>
          </p:nvPr>
        </p:nvSpPr>
        <p:spPr/>
        <p:txBody>
          <a:bodyPr/>
          <a:lstStyle/>
          <a:p>
            <a:fld id="{6862F9A3-A717-469D-92E6-118D5CB7A0D2}" type="datetime2">
              <a:rPr lang="da-DK" smtClean="0"/>
              <a:t>9. marts 2026</a:t>
            </a:fld>
            <a:endParaRPr lang="da-DK"/>
          </a:p>
        </p:txBody>
      </p:sp>
      <p:sp>
        <p:nvSpPr>
          <p:cNvPr id="7" name="Footer Placeholder 6">
            <a:extLst>
              <a:ext uri="{FF2B5EF4-FFF2-40B4-BE49-F238E27FC236}">
                <a16:creationId xmlns:a16="http://schemas.microsoft.com/office/drawing/2014/main" id="{D9EF04DC-8803-A59A-3F7A-3C329A77DD4E}"/>
              </a:ext>
            </a:extLst>
          </p:cNvPr>
          <p:cNvSpPr>
            <a:spLocks noGrp="1"/>
          </p:cNvSpPr>
          <p:nvPr>
            <p:ph type="ftr" sz="quarter" idx="11"/>
          </p:nvPr>
        </p:nvSpPr>
        <p:spPr/>
        <p:txBody>
          <a:bodyPr/>
          <a:lstStyle/>
          <a:p>
            <a:endParaRPr lang="da-DK"/>
          </a:p>
        </p:txBody>
      </p:sp>
      <p:sp>
        <p:nvSpPr>
          <p:cNvPr id="8" name="Slide Number Placeholder 7">
            <a:extLst>
              <a:ext uri="{FF2B5EF4-FFF2-40B4-BE49-F238E27FC236}">
                <a16:creationId xmlns:a16="http://schemas.microsoft.com/office/drawing/2014/main" id="{51F129E9-A479-4813-03C3-357DE192DB4F}"/>
              </a:ext>
            </a:extLst>
          </p:cNvPr>
          <p:cNvSpPr>
            <a:spLocks noGrp="1"/>
          </p:cNvSpPr>
          <p:nvPr>
            <p:ph type="sldNum" sz="quarter" idx="12"/>
          </p:nvPr>
        </p:nvSpPr>
        <p:spPr/>
        <p:txBody>
          <a:bodyPr/>
          <a:lstStyle/>
          <a:p>
            <a:fld id="{23AA811B-2EBD-4900-905E-5BE206449611}" type="slidenum">
              <a:rPr lang="da-DK" smtClean="0"/>
              <a:t>7</a:t>
            </a:fld>
            <a:endParaRPr lang="da-DK"/>
          </a:p>
        </p:txBody>
      </p:sp>
      <p:pic>
        <p:nvPicPr>
          <p:cNvPr id="5" name="Billede 4">
            <a:extLst>
              <a:ext uri="{FF2B5EF4-FFF2-40B4-BE49-F238E27FC236}">
                <a16:creationId xmlns:a16="http://schemas.microsoft.com/office/drawing/2014/main" id="{1C98C0F9-ED79-C6B8-5AB9-C035C97E1A7E}"/>
              </a:ext>
            </a:extLst>
          </p:cNvPr>
          <p:cNvPicPr>
            <a:picLocks noChangeAspect="1"/>
          </p:cNvPicPr>
          <p:nvPr/>
        </p:nvPicPr>
        <p:blipFill>
          <a:blip r:embed="rId3"/>
          <a:stretch>
            <a:fillRect/>
          </a:stretch>
        </p:blipFill>
        <p:spPr>
          <a:xfrm>
            <a:off x="7884236" y="2406583"/>
            <a:ext cx="3947402" cy="3947402"/>
          </a:xfrm>
          <a:prstGeom prst="rect">
            <a:avLst/>
          </a:prstGeom>
        </p:spPr>
      </p:pic>
    </p:spTree>
    <p:extLst>
      <p:ext uri="{BB962C8B-B14F-4D97-AF65-F5344CB8AC3E}">
        <p14:creationId xmlns:p14="http://schemas.microsoft.com/office/powerpoint/2010/main" val="1265478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F85A3C-43B9-07C4-DE98-EC1F31AACD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4B9A26-3613-2895-1FD9-09E45520B3BC}"/>
              </a:ext>
            </a:extLst>
          </p:cNvPr>
          <p:cNvSpPr>
            <a:spLocks noGrp="1"/>
          </p:cNvSpPr>
          <p:nvPr>
            <p:ph type="title"/>
          </p:nvPr>
        </p:nvSpPr>
        <p:spPr/>
        <p:txBody>
          <a:bodyPr/>
          <a:lstStyle/>
          <a:p>
            <a:r>
              <a:rPr lang="da-DK"/>
              <a:t>Vi stemmer sammen</a:t>
            </a:r>
            <a:endParaRPr lang="en-DK"/>
          </a:p>
        </p:txBody>
      </p:sp>
      <p:sp>
        <p:nvSpPr>
          <p:cNvPr id="3" name="Content Placeholder 2">
            <a:extLst>
              <a:ext uri="{FF2B5EF4-FFF2-40B4-BE49-F238E27FC236}">
                <a16:creationId xmlns:a16="http://schemas.microsoft.com/office/drawing/2014/main" id="{D8B94565-1400-2188-0EA7-3DAACA982A2C}"/>
              </a:ext>
            </a:extLst>
          </p:cNvPr>
          <p:cNvSpPr>
            <a:spLocks noGrp="1"/>
          </p:cNvSpPr>
          <p:nvPr>
            <p:ph idx="1"/>
          </p:nvPr>
        </p:nvSpPr>
        <p:spPr/>
        <p:txBody>
          <a:bodyPr vert="horz" lIns="0" tIns="0" rIns="0" bIns="0" rtlCol="0" anchor="t">
            <a:noAutofit/>
          </a:bodyPr>
          <a:lstStyle/>
          <a:p>
            <a:pPr marL="269875" indent="-269875"/>
            <a:r>
              <a:rPr lang="da-DK"/>
              <a:t>Vi har forhandlet sammen. Nu stemmer vi sammen</a:t>
            </a:r>
          </a:p>
          <a:p>
            <a:pPr marL="0" indent="0">
              <a:buNone/>
            </a:pPr>
            <a:endParaRPr lang="da-DK"/>
          </a:p>
          <a:p>
            <a:pPr marL="269875" indent="-269875"/>
            <a:r>
              <a:rPr lang="da-DK"/>
              <a:t>Når vi stemmer, viser vi, at overenskomsten betyder noget. Jo flere vi er, jo stærkere står vi overfor arbejdsgiverne</a:t>
            </a:r>
          </a:p>
          <a:p>
            <a:pPr marL="0" indent="0">
              <a:buNone/>
            </a:pPr>
            <a:endParaRPr lang="da-DK"/>
          </a:p>
          <a:p>
            <a:pPr marL="269875" indent="-269875"/>
            <a:r>
              <a:rPr lang="da-DK"/>
              <a:t>Har du ikke stemt endnu, så brug linket i mailen fra </a:t>
            </a:r>
            <a:br>
              <a:rPr lang="da-DK"/>
            </a:br>
            <a:r>
              <a:rPr lang="da-DK"/>
              <a:t>16. marts kl. 11.30 eller sms’en fra 17. marts kl. 9.00 </a:t>
            </a:r>
            <a:br>
              <a:rPr lang="da-DK"/>
            </a:br>
            <a:r>
              <a:rPr lang="da-DK"/>
              <a:t>og stem nu</a:t>
            </a:r>
          </a:p>
          <a:p>
            <a:pPr marL="0" indent="0">
              <a:buNone/>
            </a:pPr>
            <a:endParaRPr lang="da-DK"/>
          </a:p>
          <a:p>
            <a:pPr marL="269875" indent="-269875"/>
            <a:r>
              <a:rPr lang="da-DK"/>
              <a:t>For eller imod er dit valg. Men stem!</a:t>
            </a:r>
          </a:p>
        </p:txBody>
      </p:sp>
      <p:sp>
        <p:nvSpPr>
          <p:cNvPr id="7" name="Text Placeholder 6">
            <a:extLst>
              <a:ext uri="{FF2B5EF4-FFF2-40B4-BE49-F238E27FC236}">
                <a16:creationId xmlns:a16="http://schemas.microsoft.com/office/drawing/2014/main" id="{42829CED-3AB5-F3F5-033C-6578CB46E545}"/>
              </a:ext>
            </a:extLst>
          </p:cNvPr>
          <p:cNvSpPr>
            <a:spLocks noGrp="1"/>
          </p:cNvSpPr>
          <p:nvPr>
            <p:ph type="body" sz="quarter" idx="13"/>
          </p:nvPr>
        </p:nvSpPr>
        <p:spPr/>
        <p:txBody>
          <a:bodyPr/>
          <a:lstStyle/>
          <a:p>
            <a:endParaRPr lang="en-DK"/>
          </a:p>
        </p:txBody>
      </p:sp>
      <p:sp>
        <p:nvSpPr>
          <p:cNvPr id="4" name="Date Placeholder 3">
            <a:extLst>
              <a:ext uri="{FF2B5EF4-FFF2-40B4-BE49-F238E27FC236}">
                <a16:creationId xmlns:a16="http://schemas.microsoft.com/office/drawing/2014/main" id="{17061574-6559-131B-469B-EC8C67107A16}"/>
              </a:ext>
            </a:extLst>
          </p:cNvPr>
          <p:cNvSpPr>
            <a:spLocks noGrp="1"/>
          </p:cNvSpPr>
          <p:nvPr>
            <p:ph type="dt" sz="half" idx="10"/>
          </p:nvPr>
        </p:nvSpPr>
        <p:spPr/>
        <p:txBody>
          <a:bodyPr/>
          <a:lstStyle/>
          <a:p>
            <a:fld id="{5FD21904-C89F-4B1E-B91F-279FFCECB770}" type="datetime2">
              <a:rPr lang="da-DK" smtClean="0"/>
              <a:pPr/>
              <a:t>9. marts 2026</a:t>
            </a:fld>
            <a:endParaRPr lang="da-DK"/>
          </a:p>
        </p:txBody>
      </p:sp>
      <p:sp>
        <p:nvSpPr>
          <p:cNvPr id="5" name="Footer Placeholder 4">
            <a:extLst>
              <a:ext uri="{FF2B5EF4-FFF2-40B4-BE49-F238E27FC236}">
                <a16:creationId xmlns:a16="http://schemas.microsoft.com/office/drawing/2014/main" id="{F17C6000-0B30-09B2-BE22-31DA451D28F9}"/>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34B56D08-79FD-D5B4-F2D2-BDA7626B2BDC}"/>
              </a:ext>
            </a:extLst>
          </p:cNvPr>
          <p:cNvSpPr>
            <a:spLocks noGrp="1"/>
          </p:cNvSpPr>
          <p:nvPr>
            <p:ph type="sldNum" sz="quarter" idx="12"/>
          </p:nvPr>
        </p:nvSpPr>
        <p:spPr/>
        <p:txBody>
          <a:bodyPr/>
          <a:lstStyle/>
          <a:p>
            <a:fld id="{23AA811B-2EBD-4900-905E-5BE206449611}" type="slidenum">
              <a:rPr lang="da-DK" smtClean="0"/>
              <a:pPr/>
              <a:t>8</a:t>
            </a:fld>
            <a:endParaRPr lang="da-DK"/>
          </a:p>
        </p:txBody>
      </p:sp>
      <p:pic>
        <p:nvPicPr>
          <p:cNvPr id="12" name="Content Placeholder 11" descr="A group of hands with their hands raised&#10;&#10;AI-generated content may be incorrect.">
            <a:extLst>
              <a:ext uri="{FF2B5EF4-FFF2-40B4-BE49-F238E27FC236}">
                <a16:creationId xmlns:a16="http://schemas.microsoft.com/office/drawing/2014/main" id="{F3219EBB-DBF2-133E-12AD-CC1E6ACC0568}"/>
              </a:ext>
            </a:extLst>
          </p:cNvPr>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6633128" y="1285090"/>
            <a:ext cx="4849310" cy="4849310"/>
          </a:xfrm>
        </p:spPr>
      </p:pic>
      <p:pic>
        <p:nvPicPr>
          <p:cNvPr id="14" name="Picture 13" descr="A red circles with white text&#10;&#10;AI-generated content may be incorrect.">
            <a:extLst>
              <a:ext uri="{FF2B5EF4-FFF2-40B4-BE49-F238E27FC236}">
                <a16:creationId xmlns:a16="http://schemas.microsoft.com/office/drawing/2014/main" id="{5C7DFBDB-9D67-E388-9C9C-81B5E741A0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56800" y="849212"/>
            <a:ext cx="1498676" cy="866109"/>
          </a:xfrm>
          <a:prstGeom prst="rect">
            <a:avLst/>
          </a:prstGeom>
        </p:spPr>
      </p:pic>
    </p:spTree>
    <p:extLst>
      <p:ext uri="{BB962C8B-B14F-4D97-AF65-F5344CB8AC3E}">
        <p14:creationId xmlns:p14="http://schemas.microsoft.com/office/powerpoint/2010/main" val="37958314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UBGRID]" val="[SubGrid]"/>
</p:tagLst>
</file>

<file path=ppt/tags/tag10.xml><?xml version="1.0" encoding="utf-8"?>
<p:tagLst xmlns:a="http://schemas.openxmlformats.org/drawingml/2006/main" xmlns:r="http://schemas.openxmlformats.org/officeDocument/2006/relationships" xmlns:p="http://schemas.openxmlformats.org/presentationml/2006/main">
  <p:tag name="[SUBGRID]" val="[SubGrid]"/>
</p:tagLst>
</file>

<file path=ppt/tags/tag11.xml><?xml version="1.0" encoding="utf-8"?>
<p:tagLst xmlns:a="http://schemas.openxmlformats.org/drawingml/2006/main" xmlns:r="http://schemas.openxmlformats.org/officeDocument/2006/relationships" xmlns:p="http://schemas.openxmlformats.org/presentationml/2006/main">
  <p:tag name="[SUBGRID]" val="[SubGrid]"/>
</p:tagLst>
</file>

<file path=ppt/tags/tag12.xml><?xml version="1.0" encoding="utf-8"?>
<p:tagLst xmlns:a="http://schemas.openxmlformats.org/drawingml/2006/main" xmlns:r="http://schemas.openxmlformats.org/officeDocument/2006/relationships" xmlns:p="http://schemas.openxmlformats.org/presentationml/2006/main">
  <p:tag name="[SUBGRID]" val="[SubGrid]"/>
</p:tagLst>
</file>

<file path=ppt/tags/tag13.xml><?xml version="1.0" encoding="utf-8"?>
<p:tagLst xmlns:a="http://schemas.openxmlformats.org/drawingml/2006/main" xmlns:r="http://schemas.openxmlformats.org/officeDocument/2006/relationships" xmlns:p="http://schemas.openxmlformats.org/presentationml/2006/main">
  <p:tag name="[SUBGRID]" val="[SubGrid]"/>
</p:tagLst>
</file>

<file path=ppt/tags/tag14.xml><?xml version="1.0" encoding="utf-8"?>
<p:tagLst xmlns:a="http://schemas.openxmlformats.org/drawingml/2006/main" xmlns:r="http://schemas.openxmlformats.org/officeDocument/2006/relationships" xmlns:p="http://schemas.openxmlformats.org/presentationml/2006/main">
  <p:tag name="[SUBGRID]" val="[SubGrid]"/>
</p:tagLst>
</file>

<file path=ppt/tags/tag15.xml><?xml version="1.0" encoding="utf-8"?>
<p:tagLst xmlns:a="http://schemas.openxmlformats.org/drawingml/2006/main" xmlns:r="http://schemas.openxmlformats.org/officeDocument/2006/relationships" xmlns:p="http://schemas.openxmlformats.org/presentationml/2006/main">
  <p:tag name="[SUBGRID]" val="[SubGrid]"/>
</p:tagLst>
</file>

<file path=ppt/tags/tag16.xml><?xml version="1.0" encoding="utf-8"?>
<p:tagLst xmlns:a="http://schemas.openxmlformats.org/drawingml/2006/main" xmlns:r="http://schemas.openxmlformats.org/officeDocument/2006/relationships" xmlns:p="http://schemas.openxmlformats.org/presentationml/2006/main">
  <p:tag name="[SUBGRID]" val="[SubGrid]"/>
</p:tagLst>
</file>

<file path=ppt/tags/tag17.xml><?xml version="1.0" encoding="utf-8"?>
<p:tagLst xmlns:a="http://schemas.openxmlformats.org/drawingml/2006/main" xmlns:r="http://schemas.openxmlformats.org/officeDocument/2006/relationships" xmlns:p="http://schemas.openxmlformats.org/presentationml/2006/main">
  <p:tag name="[SUBGRID]" val="[SubGrid]"/>
</p:tagLst>
</file>

<file path=ppt/tags/tag18.xml><?xml version="1.0" encoding="utf-8"?>
<p:tagLst xmlns:a="http://schemas.openxmlformats.org/drawingml/2006/main" xmlns:r="http://schemas.openxmlformats.org/officeDocument/2006/relationships" xmlns:p="http://schemas.openxmlformats.org/presentationml/2006/main">
  <p:tag name="[SUBGRID]" val="[SubGrid]"/>
</p:tagLst>
</file>

<file path=ppt/tags/tag19.xml><?xml version="1.0" encoding="utf-8"?>
<p:tagLst xmlns:a="http://schemas.openxmlformats.org/drawingml/2006/main" xmlns:r="http://schemas.openxmlformats.org/officeDocument/2006/relationships" xmlns:p="http://schemas.openxmlformats.org/presentationml/2006/main">
  <p:tag name="[SUBGRID]" val="[SubGrid]"/>
</p:tagLst>
</file>

<file path=ppt/tags/tag2.xml><?xml version="1.0" encoding="utf-8"?>
<p:tagLst xmlns:a="http://schemas.openxmlformats.org/drawingml/2006/main" xmlns:r="http://schemas.openxmlformats.org/officeDocument/2006/relationships" xmlns:p="http://schemas.openxmlformats.org/presentationml/2006/main">
  <p:tag name="[SUBGRID]" val="[SubGrid]"/>
</p:tagLst>
</file>

<file path=ppt/tags/tag20.xml><?xml version="1.0" encoding="utf-8"?>
<p:tagLst xmlns:a="http://schemas.openxmlformats.org/drawingml/2006/main" xmlns:r="http://schemas.openxmlformats.org/officeDocument/2006/relationships" xmlns:p="http://schemas.openxmlformats.org/presentationml/2006/main">
  <p:tag name="[SUBGRID]" val="[SubGrid]"/>
</p:tagLst>
</file>

<file path=ppt/tags/tag21.xml><?xml version="1.0" encoding="utf-8"?>
<p:tagLst xmlns:a="http://schemas.openxmlformats.org/drawingml/2006/main" xmlns:r="http://schemas.openxmlformats.org/officeDocument/2006/relationships" xmlns:p="http://schemas.openxmlformats.org/presentationml/2006/main">
  <p:tag name="[SUBGRID]" val="[SubGrid]"/>
</p:tagLst>
</file>

<file path=ppt/tags/tag22.xml><?xml version="1.0" encoding="utf-8"?>
<p:tagLst xmlns:a="http://schemas.openxmlformats.org/drawingml/2006/main" xmlns:r="http://schemas.openxmlformats.org/officeDocument/2006/relationships" xmlns:p="http://schemas.openxmlformats.org/presentationml/2006/main">
  <p:tag name="[SUBGRID]" val="[SubGrid]"/>
</p:tagLst>
</file>

<file path=ppt/tags/tag23.xml><?xml version="1.0" encoding="utf-8"?>
<p:tagLst xmlns:a="http://schemas.openxmlformats.org/drawingml/2006/main" xmlns:r="http://schemas.openxmlformats.org/officeDocument/2006/relationships" xmlns:p="http://schemas.openxmlformats.org/presentationml/2006/main">
  <p:tag name="[SUBGRID]" val="[SubGrid]"/>
</p:tagLst>
</file>

<file path=ppt/tags/tag3.xml><?xml version="1.0" encoding="utf-8"?>
<p:tagLst xmlns:a="http://schemas.openxmlformats.org/drawingml/2006/main" xmlns:r="http://schemas.openxmlformats.org/officeDocument/2006/relationships" xmlns:p="http://schemas.openxmlformats.org/presentationml/2006/main">
  <p:tag name="[SUBGRID]" val="[SubGrid]"/>
</p:tagLst>
</file>

<file path=ppt/tags/tag4.xml><?xml version="1.0" encoding="utf-8"?>
<p:tagLst xmlns:a="http://schemas.openxmlformats.org/drawingml/2006/main" xmlns:r="http://schemas.openxmlformats.org/officeDocument/2006/relationships" xmlns:p="http://schemas.openxmlformats.org/presentationml/2006/main">
  <p:tag name="[SUBGRID]" val="[SubGrid]"/>
</p:tagLst>
</file>

<file path=ppt/tags/tag5.xml><?xml version="1.0" encoding="utf-8"?>
<p:tagLst xmlns:a="http://schemas.openxmlformats.org/drawingml/2006/main" xmlns:r="http://schemas.openxmlformats.org/officeDocument/2006/relationships" xmlns:p="http://schemas.openxmlformats.org/presentationml/2006/main">
  <p:tag name="[SUBGRID]" val="[SubGrid]"/>
</p:tagLst>
</file>

<file path=ppt/tags/tag6.xml><?xml version="1.0" encoding="utf-8"?>
<p:tagLst xmlns:a="http://schemas.openxmlformats.org/drawingml/2006/main" xmlns:r="http://schemas.openxmlformats.org/officeDocument/2006/relationships" xmlns:p="http://schemas.openxmlformats.org/presentationml/2006/main">
  <p:tag name="[SUBGRID]" val="[SubGrid]"/>
</p:tagLst>
</file>

<file path=ppt/tags/tag7.xml><?xml version="1.0" encoding="utf-8"?>
<p:tagLst xmlns:a="http://schemas.openxmlformats.org/drawingml/2006/main" xmlns:r="http://schemas.openxmlformats.org/officeDocument/2006/relationships" xmlns:p="http://schemas.openxmlformats.org/presentationml/2006/main">
  <p:tag name="[SUBGRID]" val="[SubGrid]"/>
</p:tagLst>
</file>

<file path=ppt/tags/tag8.xml><?xml version="1.0" encoding="utf-8"?>
<p:tagLst xmlns:a="http://schemas.openxmlformats.org/drawingml/2006/main" xmlns:r="http://schemas.openxmlformats.org/officeDocument/2006/relationships" xmlns:p="http://schemas.openxmlformats.org/presentationml/2006/main">
  <p:tag name="[SUBGRID]" val="[SubGrid]"/>
</p:tagLst>
</file>

<file path=ppt/tags/tag9.xml><?xml version="1.0" encoding="utf-8"?>
<p:tagLst xmlns:a="http://schemas.openxmlformats.org/drawingml/2006/main" xmlns:r="http://schemas.openxmlformats.org/officeDocument/2006/relationships" xmlns:p="http://schemas.openxmlformats.org/presentationml/2006/main">
  <p:tag name="[SUBGRID]" val="[SubGrid]"/>
</p:tagLst>
</file>

<file path=ppt/theme/theme1.xml><?xml version="1.0" encoding="utf-8"?>
<a:theme xmlns:a="http://schemas.openxmlformats.org/drawingml/2006/main" name="DM">
  <a:themeElements>
    <a:clrScheme name="DM">
      <a:dk1>
        <a:srgbClr val="000000"/>
      </a:dk1>
      <a:lt1>
        <a:srgbClr val="FFFFFF"/>
      </a:lt1>
      <a:dk2>
        <a:srgbClr val="141E4B"/>
      </a:dk2>
      <a:lt2>
        <a:srgbClr val="F5F0EB"/>
      </a:lt2>
      <a:accent1>
        <a:srgbClr val="FF4B4B"/>
      </a:accent1>
      <a:accent2>
        <a:srgbClr val="FFD7DC"/>
      </a:accent2>
      <a:accent3>
        <a:srgbClr val="8C142D"/>
      </a:accent3>
      <a:accent4>
        <a:srgbClr val="FF785F"/>
      </a:accent4>
      <a:accent5>
        <a:srgbClr val="00D28C"/>
      </a:accent5>
      <a:accent6>
        <a:srgbClr val="2D7DFF"/>
      </a:accent6>
      <a:hlink>
        <a:srgbClr val="FF4B4B"/>
      </a:hlink>
      <a:folHlink>
        <a:srgbClr val="CD3246"/>
      </a:folHlink>
    </a:clrScheme>
    <a:fontScheme name="Dansk Magisterforening">
      <a:majorFont>
        <a:latin typeface="DM PowerP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custClrLst>
    <a:custClr name="Lyserød">
      <a:srgbClr val="FFD7DC"/>
    </a:custClr>
    <a:custClr name="Koral">
      <a:srgbClr val="FF785F"/>
    </a:custClr>
    <a:custClr name="DM rød">
      <a:srgbClr val="FF4B4B"/>
    </a:custClr>
    <a:custClr name="Mellemrød">
      <a:srgbClr val="CD3246"/>
    </a:custClr>
    <a:custClr name="Bordeaux">
      <a:srgbClr val="8C142D"/>
    </a:custClr>
    <a:custClr name="Rødbrun">
      <a:srgbClr val="5A0014"/>
    </a:custClr>
    <a:custClr name="Color has no name">
      <a:srgbClr val="FFFFFF"/>
    </a:custClr>
    <a:custClr name="Color has no name">
      <a:srgbClr val="FFFFFF"/>
    </a:custClr>
    <a:custClr name="Color has no name">
      <a:srgbClr val="FFFFFF"/>
    </a:custClr>
    <a:custClr name="Color has no name">
      <a:srgbClr val="FFFFFF"/>
    </a:custClr>
    <a:custClr name="Beige">
      <a:srgbClr val="F5F0EB"/>
    </a:custClr>
    <a:custClr name="Gul">
      <a:srgbClr val="FFF064"/>
    </a:custClr>
    <a:custClr name="Grøn">
      <a:srgbClr val="00D28C"/>
    </a:custClr>
    <a:custClr name="Bio grøn">
      <a:srgbClr val="00AF5B"/>
    </a:custClr>
    <a:custClr name="Blå">
      <a:srgbClr val="2D7DFF"/>
    </a:custClr>
    <a:custClr name="Mørkeblå">
      <a:srgbClr val="141E4B"/>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DM_skabelon_2024" id="{9B00B9D9-5244-BF4A-A6D2-2E1605CAD7F5}" vid="{6317F3AA-45B9-DF4B-969F-27B25296683C}"/>
    </a:ext>
  </a:extLst>
</a:theme>
</file>

<file path=ppt/theme/theme2.xml><?xml version="1.0" encoding="utf-8"?>
<a:theme xmlns:a="http://schemas.openxmlformats.org/drawingml/2006/main" name="Office-tema">
  <a:themeElements>
    <a:clrScheme name="Dansk Magisterforening">
      <a:dk1>
        <a:srgbClr val="000000"/>
      </a:dk1>
      <a:lt1>
        <a:srgbClr val="FFFFFF"/>
      </a:lt1>
      <a:dk2>
        <a:srgbClr val="141E4B"/>
      </a:dk2>
      <a:lt2>
        <a:srgbClr val="F5F0EB"/>
      </a:lt2>
      <a:accent1>
        <a:srgbClr val="FF4B4B"/>
      </a:accent1>
      <a:accent2>
        <a:srgbClr val="FF785F"/>
      </a:accent2>
      <a:accent3>
        <a:srgbClr val="CD3246"/>
      </a:accent3>
      <a:accent4>
        <a:srgbClr val="FFD7DC"/>
      </a:accent4>
      <a:accent5>
        <a:srgbClr val="8C142D"/>
      </a:accent5>
      <a:accent6>
        <a:srgbClr val="5A0014"/>
      </a:accent6>
      <a:hlink>
        <a:srgbClr val="FF4B4B"/>
      </a:hlink>
      <a:folHlink>
        <a:srgbClr val="CD3246"/>
      </a:folHlink>
    </a:clrScheme>
    <a:fontScheme name="Dansk Magisterforening">
      <a:majorFont>
        <a:latin typeface="DM PowerPt"/>
        <a:ea typeface=""/>
        <a:cs typeface=""/>
      </a:majorFont>
      <a:minorFont>
        <a:latin typeface="Avenir Next LT Pro"/>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Lyserød">
      <a:srgbClr val="FFD7DC"/>
    </a:custClr>
    <a:custClr name="Koral">
      <a:srgbClr val="FF785F"/>
    </a:custClr>
    <a:custClr name="DM rød">
      <a:srgbClr val="FF4B4B"/>
    </a:custClr>
    <a:custClr name="Mellemrød">
      <a:srgbClr val="CD3246"/>
    </a:custClr>
    <a:custClr name="Bordeaux">
      <a:srgbClr val="8C142D"/>
    </a:custClr>
    <a:custClr name="Rødbrun">
      <a:srgbClr val="5A0014"/>
    </a:custClr>
    <a:custClr name="Color has no name">
      <a:srgbClr val="FFFFFF"/>
    </a:custClr>
    <a:custClr name="Color has no name">
      <a:srgbClr val="FFFFFF"/>
    </a:custClr>
    <a:custClr name="Color has no name">
      <a:srgbClr val="FFFFFF"/>
    </a:custClr>
    <a:custClr name="Color has no name">
      <a:srgbClr val="FFFFFF"/>
    </a:custClr>
    <a:custClr name="Beige">
      <a:srgbClr val="F5F0EB"/>
    </a:custClr>
    <a:custClr name="Gul">
      <a:srgbClr val="FFF064"/>
    </a:custClr>
    <a:custClr name="Grøn">
      <a:srgbClr val="00D28C"/>
    </a:custClr>
    <a:custClr name="Bio grøn">
      <a:srgbClr val="00AF5B"/>
    </a:custClr>
    <a:custClr name="Blå">
      <a:srgbClr val="2D7DFF"/>
    </a:custClr>
    <a:custClr name="Mørkeblå">
      <a:srgbClr val="141E4B"/>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Dansk Magisterforening">
      <a:dk1>
        <a:srgbClr val="000000"/>
      </a:dk1>
      <a:lt1>
        <a:srgbClr val="FFFFFF"/>
      </a:lt1>
      <a:dk2>
        <a:srgbClr val="141E4B"/>
      </a:dk2>
      <a:lt2>
        <a:srgbClr val="F5F0EB"/>
      </a:lt2>
      <a:accent1>
        <a:srgbClr val="FF4B4B"/>
      </a:accent1>
      <a:accent2>
        <a:srgbClr val="FF785F"/>
      </a:accent2>
      <a:accent3>
        <a:srgbClr val="CD3246"/>
      </a:accent3>
      <a:accent4>
        <a:srgbClr val="FFD7DC"/>
      </a:accent4>
      <a:accent5>
        <a:srgbClr val="8C142D"/>
      </a:accent5>
      <a:accent6>
        <a:srgbClr val="5A0014"/>
      </a:accent6>
      <a:hlink>
        <a:srgbClr val="FF4B4B"/>
      </a:hlink>
      <a:folHlink>
        <a:srgbClr val="CD3246"/>
      </a:folHlink>
    </a:clrScheme>
    <a:fontScheme name="Dansk Magisterforening">
      <a:majorFont>
        <a:latin typeface="DM PowerP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Lyserød">
      <a:srgbClr val="FFD7DC"/>
    </a:custClr>
    <a:custClr name="Koral">
      <a:srgbClr val="FF785F"/>
    </a:custClr>
    <a:custClr name="DM rød">
      <a:srgbClr val="FF4B4B"/>
    </a:custClr>
    <a:custClr name="Mellemrød">
      <a:srgbClr val="CD3246"/>
    </a:custClr>
    <a:custClr name="Bordeaux">
      <a:srgbClr val="8C142D"/>
    </a:custClr>
    <a:custClr name="Rødbrun">
      <a:srgbClr val="5A0014"/>
    </a:custClr>
    <a:custClr name="Color has no name">
      <a:srgbClr val="FFFFFF"/>
    </a:custClr>
    <a:custClr name="Color has no name">
      <a:srgbClr val="FFFFFF"/>
    </a:custClr>
    <a:custClr name="Color has no name">
      <a:srgbClr val="FFFFFF"/>
    </a:custClr>
    <a:custClr name="Color has no name">
      <a:srgbClr val="FFFFFF"/>
    </a:custClr>
    <a:custClr name="Beige">
      <a:srgbClr val="F5F0EB"/>
    </a:custClr>
    <a:custClr name="Gul">
      <a:srgbClr val="FFF064"/>
    </a:custClr>
    <a:custClr name="Grøn">
      <a:srgbClr val="00D28C"/>
    </a:custClr>
    <a:custClr name="Bio grøn">
      <a:srgbClr val="00AF5B"/>
    </a:custClr>
    <a:custClr name="Blå">
      <a:srgbClr val="2D7DFF"/>
    </a:custClr>
    <a:custClr name="Mørkeblå">
      <a:srgbClr val="141E4B"/>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F242AD22ECC62745A39DC4E79F56CA2E" ma:contentTypeVersion="17" ma:contentTypeDescription="Opret et nyt dokument." ma:contentTypeScope="" ma:versionID="7970009767e05dd0a4ac3c0658c194d8">
  <xsd:schema xmlns:xsd="http://www.w3.org/2001/XMLSchema" xmlns:xs="http://www.w3.org/2001/XMLSchema" xmlns:p="http://schemas.microsoft.com/office/2006/metadata/properties" xmlns:ns2="1e4d2dba-2c6d-42c4-97f7-d35ba17342ba" xmlns:ns3="e65b5bd5-35ba-4adf-9abc-9e51bfe88d86" targetNamespace="http://schemas.microsoft.com/office/2006/metadata/properties" ma:root="true" ma:fieldsID="5923cad8bbf8de20184628ce4db2f82e" ns2:_="" ns3:_="">
    <xsd:import namespace="1e4d2dba-2c6d-42c4-97f7-d35ba17342ba"/>
    <xsd:import namespace="e65b5bd5-35ba-4adf-9abc-9e51bfe88d8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MediaServiceObjectDetectorVersions" minOccurs="0"/>
                <xsd:element ref="ns2:MediaServiceSearchProperties" minOccurs="0"/>
                <xsd:element ref="ns2:OK26kommentar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4d2dba-2c6d-42c4-97f7-d35ba17342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Billedmærker" ma:readOnly="false" ma:fieldId="{5cf76f15-5ced-4ddc-b409-7134ff3c332f}" ma:taxonomyMulti="true" ma:sspId="c43bbd4d-2557-41ab-acef-c01d77c409c3"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OK26kommentarer" ma:index="23" nillable="true" ma:displayName="OK26 kommentarer" ma:format="Dropdown" ma:internalName="OK26kommentarer">
      <xsd:simpleType>
        <xsd:restriction base="dms:Choice">
          <xsd:enumeration value="OK"/>
          <xsd:enumeration value="Økonomi"/>
          <xsd:enumeration value="Medlemsstatus"/>
          <xsd:enumeration value="Valg 4"/>
        </xsd:restriction>
      </xsd:simpleType>
    </xsd:element>
  </xsd:schema>
  <xsd:schema xmlns:xsd="http://www.w3.org/2001/XMLSchema" xmlns:xs="http://www.w3.org/2001/XMLSchema" xmlns:dms="http://schemas.microsoft.com/office/2006/documentManagement/types" xmlns:pc="http://schemas.microsoft.com/office/infopath/2007/PartnerControls" targetNamespace="e65b5bd5-35ba-4adf-9abc-9e51bfe88d86"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t med detaljer" ma:internalName="SharedWithDetails" ma:readOnly="true">
      <xsd:simpleType>
        <xsd:restriction base="dms:Note">
          <xsd:maxLength value="255"/>
        </xsd:restriction>
      </xsd:simpleType>
    </xsd:element>
    <xsd:element name="TaxCatchAll" ma:index="14" nillable="true" ma:displayName="Taxonomy Catch All Column" ma:hidden="true" ma:list="{bcfcdfa4-0e33-435d-8359-5e04ef0ef9f1}" ma:internalName="TaxCatchAll" ma:showField="CatchAllData" ma:web="e65b5bd5-35ba-4adf-9abc-9e51bfe88d8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65b5bd5-35ba-4adf-9abc-9e51bfe88d86" xsi:nil="true"/>
    <lcf76f155ced4ddcb4097134ff3c332f xmlns="1e4d2dba-2c6d-42c4-97f7-d35ba17342ba">
      <Terms xmlns="http://schemas.microsoft.com/office/infopath/2007/PartnerControls"/>
    </lcf76f155ced4ddcb4097134ff3c332f>
    <OK26kommentarer xmlns="1e4d2dba-2c6d-42c4-97f7-d35ba17342ba" xsi:nil="true"/>
  </documentManagement>
</p:properties>
</file>

<file path=customXml/itemProps1.xml><?xml version="1.0" encoding="utf-8"?>
<ds:datastoreItem xmlns:ds="http://schemas.openxmlformats.org/officeDocument/2006/customXml" ds:itemID="{74BFDE29-3A52-4358-92CA-865BA9AB1917}">
  <ds:schemaRefs>
    <ds:schemaRef ds:uri="1e4d2dba-2c6d-42c4-97f7-d35ba17342ba"/>
    <ds:schemaRef ds:uri="e65b5bd5-35ba-4adf-9abc-9e51bfe88d8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418E4E3-3EF5-4DD3-A019-00AA8156D14B}">
  <ds:schemaRefs>
    <ds:schemaRef ds:uri="http://schemas.microsoft.com/sharepoint/v3/contenttype/forms"/>
  </ds:schemaRefs>
</ds:datastoreItem>
</file>

<file path=customXml/itemProps3.xml><?xml version="1.0" encoding="utf-8"?>
<ds:datastoreItem xmlns:ds="http://schemas.openxmlformats.org/officeDocument/2006/customXml" ds:itemID="{2701C61F-6926-4AE5-A8D9-0A1610A0BA2A}">
  <ds:schemaRefs>
    <ds:schemaRef ds:uri="1e4d2dba-2c6d-42c4-97f7-d35ba17342ba"/>
    <ds:schemaRef ds:uri="e65b5bd5-35ba-4adf-9abc-9e51bfe88d8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DM_skabelon_2024 (6)</Template>
  <Application>Microsoft Office PowerPoint</Application>
  <PresentationFormat>Widescreen</PresentationFormat>
  <Slides>8</Slides>
  <Notes>8</Notes>
  <HiddenSlides>0</HiddenSlides>
  <ScaleCrop>false</ScaleCrop>
  <HeadingPairs>
    <vt:vector size="4" baseType="variant">
      <vt:variant>
        <vt:lpstr>Tema</vt:lpstr>
      </vt:variant>
      <vt:variant>
        <vt:i4>1</vt:i4>
      </vt:variant>
      <vt:variant>
        <vt:lpstr>Slidetitler</vt:lpstr>
      </vt:variant>
      <vt:variant>
        <vt:i4>8</vt:i4>
      </vt:variant>
    </vt:vector>
  </HeadingPairs>
  <TitlesOfParts>
    <vt:vector size="9" baseType="lpstr">
      <vt:lpstr>DM</vt:lpstr>
      <vt:lpstr>OK26 -  regioner  </vt:lpstr>
      <vt:lpstr>3-årig aftale - regionerne</vt:lpstr>
      <vt:lpstr>Frit valg og fleksibilitet</vt:lpstr>
      <vt:lpstr>Frihedsrettigheder</vt:lpstr>
      <vt:lpstr>Børn og barsel</vt:lpstr>
      <vt:lpstr>Arbejdsmiljø, trivsel og kompetenceudvikling</vt:lpstr>
      <vt:lpstr>Lokal løndannelse</vt:lpstr>
      <vt:lpstr>Vi stemmer sammen</vt:lpstr>
    </vt:vector>
  </TitlesOfParts>
  <Company>DM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Lotte Espenhain Møller</dc:creator>
  <cp:revision>119</cp:revision>
  <dcterms:created xsi:type="dcterms:W3CDTF">2026-02-11T15:27:11Z</dcterms:created>
  <dcterms:modified xsi:type="dcterms:W3CDTF">2026-03-09T14:14:04Z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y fmtid="{D5CDD505-2E9C-101B-9397-08002B2CF9AE}" pid="3" name="ContentTypeId">
    <vt:lpwstr>0x010100F242AD22ECC62745A39DC4E79F56CA2E</vt:lpwstr>
  </property>
  <property fmtid="{D5CDD505-2E9C-101B-9397-08002B2CF9AE}" pid="4" name="MediaServiceImageTags">
    <vt:lpwstr/>
  </property>
</Properties>
</file>