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7" r:id="rId5"/>
    <p:sldMasterId id="2147483687" r:id="rId6"/>
  </p:sldMasterIdLst>
  <p:notesMasterIdLst>
    <p:notesMasterId r:id="rId24"/>
  </p:notesMasterIdLst>
  <p:handoutMasterIdLst>
    <p:handoutMasterId r:id="rId25"/>
  </p:handoutMasterIdLst>
  <p:sldIdLst>
    <p:sldId id="256" r:id="rId7"/>
    <p:sldId id="257" r:id="rId8"/>
    <p:sldId id="258" r:id="rId9"/>
    <p:sldId id="271" r:id="rId10"/>
    <p:sldId id="268" r:id="rId11"/>
    <p:sldId id="269" r:id="rId12"/>
    <p:sldId id="264" r:id="rId13"/>
    <p:sldId id="272" r:id="rId14"/>
    <p:sldId id="265" r:id="rId15"/>
    <p:sldId id="273" r:id="rId16"/>
    <p:sldId id="259" r:id="rId17"/>
    <p:sldId id="267" r:id="rId18"/>
    <p:sldId id="260" r:id="rId19"/>
    <p:sldId id="266" r:id="rId20"/>
    <p:sldId id="263" r:id="rId21"/>
    <p:sldId id="262" r:id="rId22"/>
    <p:sldId id="270" r:id="rId23"/>
  </p:sldIdLst>
  <p:sldSz cx="9144000" cy="5143500" type="screen16x9"/>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a Dalsgaard" initials="AD" lastIdx="2" clrIdx="0"/>
  <p:cmAuthor id="2" name="Søren Bjerregaard Kjær" initials="SBK" lastIdx="1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E13741"/>
    <a:srgbClr val="004E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Ingen typografi, tabelgit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ema til typografi 2 - Markering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E9639D4-E3E2-4D34-9284-5A2195B3D0D7}" styleName="Lyst layou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85011" autoAdjust="0"/>
  </p:normalViewPr>
  <p:slideViewPr>
    <p:cSldViewPr>
      <p:cViewPr varScale="1">
        <p:scale>
          <a:sx n="182" d="100"/>
          <a:sy n="182" d="100"/>
        </p:scale>
        <p:origin x="1092" y="15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D073B8-A0CC-4B86-8534-336512A2564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da-DK"/>
        </a:p>
      </dgm:t>
    </dgm:pt>
    <dgm:pt modelId="{DE337265-85B0-4ACB-AD51-8C65CCE0EDF7}">
      <dgm:prSet phldrT="[Tekst]"/>
      <dgm:spPr/>
      <dgm:t>
        <a:bodyPr/>
        <a:lstStyle/>
        <a:p>
          <a:r>
            <a:rPr lang="da-DK" dirty="0"/>
            <a:t>Vores kontakt til kunder/borgere</a:t>
          </a:r>
        </a:p>
      </dgm:t>
    </dgm:pt>
    <dgm:pt modelId="{97E32DC4-4E7A-4F42-A788-0E23CEAF360F}" type="parTrans" cxnId="{F007E582-BBD0-4EDE-B79F-10CCB4882004}">
      <dgm:prSet/>
      <dgm:spPr/>
      <dgm:t>
        <a:bodyPr/>
        <a:lstStyle/>
        <a:p>
          <a:endParaRPr lang="da-DK"/>
        </a:p>
      </dgm:t>
    </dgm:pt>
    <dgm:pt modelId="{18742063-90DA-4824-BE99-585ACCB91A68}" type="sibTrans" cxnId="{F007E582-BBD0-4EDE-B79F-10CCB4882004}">
      <dgm:prSet/>
      <dgm:spPr/>
      <dgm:t>
        <a:bodyPr/>
        <a:lstStyle/>
        <a:p>
          <a:endParaRPr lang="da-DK"/>
        </a:p>
      </dgm:t>
    </dgm:pt>
    <dgm:pt modelId="{52D30369-D75B-456E-9FE5-16929B212385}">
      <dgm:prSet phldrT="[Tekst]"/>
      <dgm:spPr/>
      <dgm:t>
        <a:bodyPr/>
        <a:lstStyle/>
        <a:p>
          <a:r>
            <a:rPr lang="da-DK" dirty="0"/>
            <a:t>Tillid og tryghed</a:t>
          </a:r>
        </a:p>
      </dgm:t>
    </dgm:pt>
    <dgm:pt modelId="{C4FD0AD4-3C68-421F-ACD1-0E0A38E1FA20}" type="parTrans" cxnId="{ED1AE4BE-C746-4951-A957-CCF3058F26E1}">
      <dgm:prSet/>
      <dgm:spPr/>
      <dgm:t>
        <a:bodyPr/>
        <a:lstStyle/>
        <a:p>
          <a:endParaRPr lang="da-DK"/>
        </a:p>
      </dgm:t>
    </dgm:pt>
    <dgm:pt modelId="{A6C632E3-91C0-45E1-B601-6978A17DAD31}" type="sibTrans" cxnId="{ED1AE4BE-C746-4951-A957-CCF3058F26E1}">
      <dgm:prSet/>
      <dgm:spPr/>
      <dgm:t>
        <a:bodyPr/>
        <a:lstStyle/>
        <a:p>
          <a:endParaRPr lang="da-DK"/>
        </a:p>
      </dgm:t>
    </dgm:pt>
    <dgm:pt modelId="{10254B50-36CB-4016-8FC9-AF68F2B920DA}">
      <dgm:prSet phldrT="[Tekst]"/>
      <dgm:spPr/>
      <dgm:t>
        <a:bodyPr/>
        <a:lstStyle/>
        <a:p>
          <a:r>
            <a:rPr lang="da-DK" dirty="0"/>
            <a:t>Fysisk arbejdsmiljø i hjemmet</a:t>
          </a:r>
        </a:p>
      </dgm:t>
    </dgm:pt>
    <dgm:pt modelId="{8F671F66-AA57-4885-ADF4-2EF5D494ACFF}" type="parTrans" cxnId="{6DDBA2E1-47E1-4D13-BBEB-3CB6E19A131C}">
      <dgm:prSet/>
      <dgm:spPr/>
      <dgm:t>
        <a:bodyPr/>
        <a:lstStyle/>
        <a:p>
          <a:endParaRPr lang="da-DK"/>
        </a:p>
      </dgm:t>
    </dgm:pt>
    <dgm:pt modelId="{6DF8F0BF-EAE5-446D-AE0C-B6533D73940D}" type="sibTrans" cxnId="{6DDBA2E1-47E1-4D13-BBEB-3CB6E19A131C}">
      <dgm:prSet/>
      <dgm:spPr/>
      <dgm:t>
        <a:bodyPr/>
        <a:lstStyle/>
        <a:p>
          <a:endParaRPr lang="da-DK"/>
        </a:p>
      </dgm:t>
    </dgm:pt>
    <dgm:pt modelId="{EE6FCEBD-74FE-45EC-9E22-93EF4A709590}">
      <dgm:prSet phldrT="[Tekst]"/>
      <dgm:spPr/>
      <dgm:t>
        <a:bodyPr/>
        <a:lstStyle/>
        <a:p>
          <a:r>
            <a:rPr lang="da-DK" dirty="0"/>
            <a:t>Samarbejde og kollegaskab</a:t>
          </a:r>
        </a:p>
      </dgm:t>
    </dgm:pt>
    <dgm:pt modelId="{E0E392FD-A5C2-4A69-8632-2037FD9FC43C}" type="parTrans" cxnId="{5E38C7DC-B896-4068-8204-009013CFFCD3}">
      <dgm:prSet/>
      <dgm:spPr/>
      <dgm:t>
        <a:bodyPr/>
        <a:lstStyle/>
        <a:p>
          <a:endParaRPr lang="da-DK"/>
        </a:p>
      </dgm:t>
    </dgm:pt>
    <dgm:pt modelId="{B1F1D626-8CD6-417D-BC04-569D8C26BE37}" type="sibTrans" cxnId="{5E38C7DC-B896-4068-8204-009013CFFCD3}">
      <dgm:prSet/>
      <dgm:spPr/>
      <dgm:t>
        <a:bodyPr/>
        <a:lstStyle/>
        <a:p>
          <a:endParaRPr lang="da-DK"/>
        </a:p>
      </dgm:t>
    </dgm:pt>
    <dgm:pt modelId="{89F75359-66A2-4480-9E7A-0AF09A6F622A}">
      <dgm:prSet phldrT="[Tekst]"/>
      <dgm:spPr/>
      <dgm:t>
        <a:bodyPr/>
        <a:lstStyle/>
        <a:p>
          <a:r>
            <a:rPr lang="da-DK" dirty="0"/>
            <a:t>Normer for virtuelle møder</a:t>
          </a:r>
        </a:p>
      </dgm:t>
    </dgm:pt>
    <dgm:pt modelId="{2850892E-C225-487A-A95C-E50A558AF7F3}" type="parTrans" cxnId="{C867F780-C757-45C8-9095-DB23ABFC62BF}">
      <dgm:prSet/>
      <dgm:spPr/>
      <dgm:t>
        <a:bodyPr/>
        <a:lstStyle/>
        <a:p>
          <a:endParaRPr lang="da-DK"/>
        </a:p>
      </dgm:t>
    </dgm:pt>
    <dgm:pt modelId="{D1F3B796-9BC9-4D38-BFAB-25AD84F32B83}" type="sibTrans" cxnId="{C867F780-C757-45C8-9095-DB23ABFC62BF}">
      <dgm:prSet/>
      <dgm:spPr/>
      <dgm:t>
        <a:bodyPr/>
        <a:lstStyle/>
        <a:p>
          <a:endParaRPr lang="da-DK"/>
        </a:p>
      </dgm:t>
    </dgm:pt>
    <dgm:pt modelId="{D17E5A70-73A8-46A2-A0FB-661B598D2CEE}">
      <dgm:prSet phldrT="[Tekst]"/>
      <dgm:spPr/>
      <dgm:t>
        <a:bodyPr/>
        <a:lstStyle/>
        <a:p>
          <a:r>
            <a:rPr lang="da-DK" dirty="0"/>
            <a:t>Ny i teknikken</a:t>
          </a:r>
        </a:p>
      </dgm:t>
    </dgm:pt>
    <dgm:pt modelId="{3BF84262-3B4A-461A-85FE-B70083563FF2}" type="parTrans" cxnId="{A32B899B-EDA1-4998-8B38-DBE126AEA173}">
      <dgm:prSet/>
      <dgm:spPr/>
      <dgm:t>
        <a:bodyPr/>
        <a:lstStyle/>
        <a:p>
          <a:endParaRPr lang="da-DK"/>
        </a:p>
      </dgm:t>
    </dgm:pt>
    <dgm:pt modelId="{F7769B60-0B9F-4D87-8EDF-FEAC3EE01A8F}" type="sibTrans" cxnId="{A32B899B-EDA1-4998-8B38-DBE126AEA173}">
      <dgm:prSet/>
      <dgm:spPr/>
      <dgm:t>
        <a:bodyPr/>
        <a:lstStyle/>
        <a:p>
          <a:endParaRPr lang="da-DK"/>
        </a:p>
      </dgm:t>
    </dgm:pt>
    <dgm:pt modelId="{275A3E13-86DE-4A32-B1E6-940C57B6DFA7}">
      <dgm:prSet phldrT="[Tekst]"/>
      <dgm:spPr/>
      <dgm:t>
        <a:bodyPr/>
        <a:lstStyle/>
        <a:p>
          <a:r>
            <a:rPr lang="da-DK" dirty="0"/>
            <a:t>Sygefravær</a:t>
          </a:r>
        </a:p>
      </dgm:t>
    </dgm:pt>
    <dgm:pt modelId="{0E91A4F4-B20B-4518-A458-436B887F3A0B}" type="parTrans" cxnId="{45CB50C4-4A6B-4A0D-BDAA-04DA1E53DFEE}">
      <dgm:prSet/>
      <dgm:spPr/>
      <dgm:t>
        <a:bodyPr/>
        <a:lstStyle/>
        <a:p>
          <a:endParaRPr lang="da-DK"/>
        </a:p>
      </dgm:t>
    </dgm:pt>
    <dgm:pt modelId="{CFCFDD9A-1542-41EC-85B8-EBBBCCA76321}" type="sibTrans" cxnId="{45CB50C4-4A6B-4A0D-BDAA-04DA1E53DFEE}">
      <dgm:prSet/>
      <dgm:spPr/>
      <dgm:t>
        <a:bodyPr/>
        <a:lstStyle/>
        <a:p>
          <a:endParaRPr lang="da-DK"/>
        </a:p>
      </dgm:t>
    </dgm:pt>
    <dgm:pt modelId="{D92602E2-5676-4719-8E84-AF59709705E3}">
      <dgm:prSet phldrT="[Tekst]"/>
      <dgm:spPr/>
      <dgm:t>
        <a:bodyPr/>
        <a:lstStyle/>
        <a:p>
          <a:r>
            <a:rPr lang="da-DK" dirty="0"/>
            <a:t>Aftaler om tilstedeværelse</a:t>
          </a:r>
        </a:p>
      </dgm:t>
    </dgm:pt>
    <dgm:pt modelId="{621BA091-05A8-4F94-A6B2-4B7DFB700F49}" type="parTrans" cxnId="{20BE5331-0771-405E-AA9A-73F101807CD6}">
      <dgm:prSet/>
      <dgm:spPr/>
      <dgm:t>
        <a:bodyPr/>
        <a:lstStyle/>
        <a:p>
          <a:endParaRPr lang="da-DK"/>
        </a:p>
      </dgm:t>
    </dgm:pt>
    <dgm:pt modelId="{A499DED8-A754-475F-8D96-405DD540567D}" type="sibTrans" cxnId="{20BE5331-0771-405E-AA9A-73F101807CD6}">
      <dgm:prSet/>
      <dgm:spPr/>
      <dgm:t>
        <a:bodyPr/>
        <a:lstStyle/>
        <a:p>
          <a:endParaRPr lang="da-DK"/>
        </a:p>
      </dgm:t>
    </dgm:pt>
    <dgm:pt modelId="{CC203D07-5EFD-4A01-8619-97815EB15A65}">
      <dgm:prSet phldrT="[Tekst]"/>
      <dgm:spPr/>
      <dgm:t>
        <a:bodyPr/>
        <a:lstStyle/>
        <a:p>
          <a:r>
            <a:rPr lang="da-DK" dirty="0"/>
            <a:t>Forskellighed og livsfaser</a:t>
          </a:r>
        </a:p>
      </dgm:t>
    </dgm:pt>
    <dgm:pt modelId="{155045FA-5C14-40FC-A4AE-AEFA830DE7C0}" type="parTrans" cxnId="{7C545F9C-71BF-4ADA-A803-F8EACB8437D1}">
      <dgm:prSet/>
      <dgm:spPr/>
      <dgm:t>
        <a:bodyPr/>
        <a:lstStyle/>
        <a:p>
          <a:endParaRPr lang="da-DK"/>
        </a:p>
      </dgm:t>
    </dgm:pt>
    <dgm:pt modelId="{DA75236C-42F6-4ABF-A7FB-3F9CF83AB7D0}" type="sibTrans" cxnId="{7C545F9C-71BF-4ADA-A803-F8EACB8437D1}">
      <dgm:prSet/>
      <dgm:spPr/>
      <dgm:t>
        <a:bodyPr/>
        <a:lstStyle/>
        <a:p>
          <a:endParaRPr lang="da-DK"/>
        </a:p>
      </dgm:t>
    </dgm:pt>
    <dgm:pt modelId="{E8EEEE97-3C2B-4FDD-AC9D-C2A31DC323F7}">
      <dgm:prSet phldrT="[Tekst]"/>
      <dgm:spPr/>
      <dgm:t>
        <a:bodyPr/>
        <a:lstStyle/>
        <a:p>
          <a:r>
            <a:rPr lang="da-DK" dirty="0"/>
            <a:t>Andet?</a:t>
          </a:r>
        </a:p>
      </dgm:t>
    </dgm:pt>
    <dgm:pt modelId="{9D6E0D2A-C70C-4A5B-8DE3-E880C4D9E05E}" type="parTrans" cxnId="{4D8AB11B-2FC7-41BE-B2A5-F861634F6315}">
      <dgm:prSet/>
      <dgm:spPr/>
      <dgm:t>
        <a:bodyPr/>
        <a:lstStyle/>
        <a:p>
          <a:endParaRPr lang="da-DK"/>
        </a:p>
      </dgm:t>
    </dgm:pt>
    <dgm:pt modelId="{07FE7D33-40F4-4C80-AA00-AF9065D55D34}" type="sibTrans" cxnId="{4D8AB11B-2FC7-41BE-B2A5-F861634F6315}">
      <dgm:prSet/>
      <dgm:spPr/>
      <dgm:t>
        <a:bodyPr/>
        <a:lstStyle/>
        <a:p>
          <a:endParaRPr lang="da-DK"/>
        </a:p>
      </dgm:t>
    </dgm:pt>
    <dgm:pt modelId="{8E2B92B4-8350-4F6F-B9BE-2D756C9BB73C}">
      <dgm:prSet phldrT="[Tekst]"/>
      <dgm:spPr/>
      <dgm:t>
        <a:bodyPr/>
        <a:lstStyle/>
        <a:p>
          <a:r>
            <a:rPr lang="da-DK" dirty="0"/>
            <a:t>Hybridmøder</a:t>
          </a:r>
        </a:p>
      </dgm:t>
    </dgm:pt>
    <dgm:pt modelId="{222B1C95-59F9-4CDD-87B9-A0524FB4D87F}" type="parTrans" cxnId="{C9AEFF02-DF29-452A-A501-A405FB16E27D}">
      <dgm:prSet/>
      <dgm:spPr/>
      <dgm:t>
        <a:bodyPr/>
        <a:lstStyle/>
        <a:p>
          <a:endParaRPr lang="da-DK"/>
        </a:p>
      </dgm:t>
    </dgm:pt>
    <dgm:pt modelId="{A08E6E5A-CEA5-4934-98B2-2A92A2F6AB8B}" type="sibTrans" cxnId="{C9AEFF02-DF29-452A-A501-A405FB16E27D}">
      <dgm:prSet/>
      <dgm:spPr/>
      <dgm:t>
        <a:bodyPr/>
        <a:lstStyle/>
        <a:p>
          <a:endParaRPr lang="da-DK"/>
        </a:p>
      </dgm:t>
    </dgm:pt>
    <dgm:pt modelId="{AAD41CFD-6367-4F8A-9552-6A3073C7F991}">
      <dgm:prSet phldrT="[Tekst]"/>
      <dgm:spPr/>
      <dgm:t>
        <a:bodyPr/>
        <a:lstStyle/>
        <a:p>
          <a:r>
            <a:rPr lang="da-DK" dirty="0"/>
            <a:t>Opsamling på erfaringer</a:t>
          </a:r>
        </a:p>
      </dgm:t>
    </dgm:pt>
    <dgm:pt modelId="{D2B03E23-AB40-483F-ABBA-0BB56420E06A}" type="parTrans" cxnId="{20472574-09E4-463D-AC6B-A7F4494785DA}">
      <dgm:prSet/>
      <dgm:spPr/>
      <dgm:t>
        <a:bodyPr/>
        <a:lstStyle/>
        <a:p>
          <a:endParaRPr lang="da-DK"/>
        </a:p>
      </dgm:t>
    </dgm:pt>
    <dgm:pt modelId="{234A2134-162A-4600-94D8-2EF2413D550D}" type="sibTrans" cxnId="{20472574-09E4-463D-AC6B-A7F4494785DA}">
      <dgm:prSet/>
      <dgm:spPr/>
      <dgm:t>
        <a:bodyPr/>
        <a:lstStyle/>
        <a:p>
          <a:endParaRPr lang="da-DK"/>
        </a:p>
      </dgm:t>
    </dgm:pt>
    <dgm:pt modelId="{C9A2A3BA-A622-43B4-82E6-7FA6FD3F0725}">
      <dgm:prSet phldrT="[Tekst]"/>
      <dgm:spPr/>
      <dgm:t>
        <a:bodyPr/>
        <a:lstStyle/>
        <a:p>
          <a:r>
            <a:rPr lang="da-DK" dirty="0"/>
            <a:t>Kommunikation og information</a:t>
          </a:r>
        </a:p>
      </dgm:t>
    </dgm:pt>
    <dgm:pt modelId="{EADC0596-2A4C-4078-BBFF-A004E0877413}" type="parTrans" cxnId="{5A1CA87F-3E7A-4FE9-9287-3C3E3379F555}">
      <dgm:prSet/>
      <dgm:spPr/>
      <dgm:t>
        <a:bodyPr/>
        <a:lstStyle/>
        <a:p>
          <a:endParaRPr lang="da-DK"/>
        </a:p>
      </dgm:t>
    </dgm:pt>
    <dgm:pt modelId="{E7780CA8-D28D-4C3D-A99A-91106B29C47D}" type="sibTrans" cxnId="{5A1CA87F-3E7A-4FE9-9287-3C3E3379F555}">
      <dgm:prSet/>
      <dgm:spPr/>
      <dgm:t>
        <a:bodyPr/>
        <a:lstStyle/>
        <a:p>
          <a:endParaRPr lang="da-DK"/>
        </a:p>
      </dgm:t>
    </dgm:pt>
    <dgm:pt modelId="{B23C537F-B1F0-4296-8E2E-9C69726ACF67}" type="pres">
      <dgm:prSet presAssocID="{1FD073B8-A0CC-4B86-8534-336512A2564A}" presName="diagram" presStyleCnt="0">
        <dgm:presLayoutVars>
          <dgm:dir/>
          <dgm:resizeHandles val="exact"/>
        </dgm:presLayoutVars>
      </dgm:prSet>
      <dgm:spPr/>
    </dgm:pt>
    <dgm:pt modelId="{184B91EA-B224-4078-AC35-CD1DA8C2CF85}" type="pres">
      <dgm:prSet presAssocID="{DE337265-85B0-4ACB-AD51-8C65CCE0EDF7}" presName="node" presStyleLbl="node1" presStyleIdx="0" presStyleCnt="13" custLinFactNeighborX="1611" custLinFactNeighborY="-141">
        <dgm:presLayoutVars>
          <dgm:bulletEnabled val="1"/>
        </dgm:presLayoutVars>
      </dgm:prSet>
      <dgm:spPr/>
    </dgm:pt>
    <dgm:pt modelId="{880D921B-D02B-41DA-908F-77CDD4238A39}" type="pres">
      <dgm:prSet presAssocID="{18742063-90DA-4824-BE99-585ACCB91A68}" presName="sibTrans" presStyleCnt="0"/>
      <dgm:spPr/>
    </dgm:pt>
    <dgm:pt modelId="{C16C643F-7680-4B85-AF8D-0A403B01C56F}" type="pres">
      <dgm:prSet presAssocID="{10254B50-36CB-4016-8FC9-AF68F2B920DA}" presName="node" presStyleLbl="node1" presStyleIdx="1" presStyleCnt="13">
        <dgm:presLayoutVars>
          <dgm:bulletEnabled val="1"/>
        </dgm:presLayoutVars>
      </dgm:prSet>
      <dgm:spPr/>
    </dgm:pt>
    <dgm:pt modelId="{D3257D13-7731-4795-8C7C-D92E49213BDA}" type="pres">
      <dgm:prSet presAssocID="{6DF8F0BF-EAE5-446D-AE0C-B6533D73940D}" presName="sibTrans" presStyleCnt="0"/>
      <dgm:spPr/>
    </dgm:pt>
    <dgm:pt modelId="{DFEA8351-C1F9-40B7-86EC-A3307C6A6945}" type="pres">
      <dgm:prSet presAssocID="{EE6FCEBD-74FE-45EC-9E22-93EF4A709590}" presName="node" presStyleLbl="node1" presStyleIdx="2" presStyleCnt="13">
        <dgm:presLayoutVars>
          <dgm:bulletEnabled val="1"/>
        </dgm:presLayoutVars>
      </dgm:prSet>
      <dgm:spPr/>
    </dgm:pt>
    <dgm:pt modelId="{8229BA8B-8A07-4ECF-972F-A730A86114B5}" type="pres">
      <dgm:prSet presAssocID="{B1F1D626-8CD6-417D-BC04-569D8C26BE37}" presName="sibTrans" presStyleCnt="0"/>
      <dgm:spPr/>
    </dgm:pt>
    <dgm:pt modelId="{B4BE1BCD-FB20-4973-9FD8-9302DE03B0F2}" type="pres">
      <dgm:prSet presAssocID="{89F75359-66A2-4480-9E7A-0AF09A6F622A}" presName="node" presStyleLbl="node1" presStyleIdx="3" presStyleCnt="13">
        <dgm:presLayoutVars>
          <dgm:bulletEnabled val="1"/>
        </dgm:presLayoutVars>
      </dgm:prSet>
      <dgm:spPr/>
    </dgm:pt>
    <dgm:pt modelId="{6551DEE4-78D1-49AF-A5C5-D8FFB7AC798A}" type="pres">
      <dgm:prSet presAssocID="{D1F3B796-9BC9-4D38-BFAB-25AD84F32B83}" presName="sibTrans" presStyleCnt="0"/>
      <dgm:spPr/>
    </dgm:pt>
    <dgm:pt modelId="{97DB8147-7694-4856-9F2C-D828A6547B94}" type="pres">
      <dgm:prSet presAssocID="{8E2B92B4-8350-4F6F-B9BE-2D756C9BB73C}" presName="node" presStyleLbl="node1" presStyleIdx="4" presStyleCnt="13">
        <dgm:presLayoutVars>
          <dgm:bulletEnabled val="1"/>
        </dgm:presLayoutVars>
      </dgm:prSet>
      <dgm:spPr/>
    </dgm:pt>
    <dgm:pt modelId="{00DD7ECA-796C-4A4D-A7B1-25BA403BCADC}" type="pres">
      <dgm:prSet presAssocID="{A08E6E5A-CEA5-4934-98B2-2A92A2F6AB8B}" presName="sibTrans" presStyleCnt="0"/>
      <dgm:spPr/>
    </dgm:pt>
    <dgm:pt modelId="{5EAF5D2D-B71D-466B-914A-1A25713F0DAF}" type="pres">
      <dgm:prSet presAssocID="{C9A2A3BA-A622-43B4-82E6-7FA6FD3F0725}" presName="node" presStyleLbl="node1" presStyleIdx="5" presStyleCnt="13">
        <dgm:presLayoutVars>
          <dgm:bulletEnabled val="1"/>
        </dgm:presLayoutVars>
      </dgm:prSet>
      <dgm:spPr/>
    </dgm:pt>
    <dgm:pt modelId="{3236DCD2-4923-4AEF-AD6D-C9C517729BA8}" type="pres">
      <dgm:prSet presAssocID="{E7780CA8-D28D-4C3D-A99A-91106B29C47D}" presName="sibTrans" presStyleCnt="0"/>
      <dgm:spPr/>
    </dgm:pt>
    <dgm:pt modelId="{CB8EEF7A-4B01-452F-886B-2B05CBEE0B95}" type="pres">
      <dgm:prSet presAssocID="{AAD41CFD-6367-4F8A-9552-6A3073C7F991}" presName="node" presStyleLbl="node1" presStyleIdx="6" presStyleCnt="13">
        <dgm:presLayoutVars>
          <dgm:bulletEnabled val="1"/>
        </dgm:presLayoutVars>
      </dgm:prSet>
      <dgm:spPr/>
    </dgm:pt>
    <dgm:pt modelId="{4154E26E-3BE0-41D7-ACBB-F56C0A14D6AD}" type="pres">
      <dgm:prSet presAssocID="{234A2134-162A-4600-94D8-2EF2413D550D}" presName="sibTrans" presStyleCnt="0"/>
      <dgm:spPr/>
    </dgm:pt>
    <dgm:pt modelId="{A83BB94A-54D9-4122-B417-3FB6B9DD6D9E}" type="pres">
      <dgm:prSet presAssocID="{52D30369-D75B-456E-9FE5-16929B212385}" presName="node" presStyleLbl="node1" presStyleIdx="7" presStyleCnt="13" custScaleX="103736">
        <dgm:presLayoutVars>
          <dgm:bulletEnabled val="1"/>
        </dgm:presLayoutVars>
      </dgm:prSet>
      <dgm:spPr/>
    </dgm:pt>
    <dgm:pt modelId="{BAF168BF-21BE-4595-9E5B-309DE35C4258}" type="pres">
      <dgm:prSet presAssocID="{A6C632E3-91C0-45E1-B601-6978A17DAD31}" presName="sibTrans" presStyleCnt="0"/>
      <dgm:spPr/>
    </dgm:pt>
    <dgm:pt modelId="{E8831B27-7DE2-4184-8605-D8B34E6479AC}" type="pres">
      <dgm:prSet presAssocID="{D17E5A70-73A8-46A2-A0FB-661B598D2CEE}" presName="node" presStyleLbl="node1" presStyleIdx="8" presStyleCnt="13">
        <dgm:presLayoutVars>
          <dgm:bulletEnabled val="1"/>
        </dgm:presLayoutVars>
      </dgm:prSet>
      <dgm:spPr/>
    </dgm:pt>
    <dgm:pt modelId="{5536ADDC-B0FC-469F-88D0-EF13DD6B4B9A}" type="pres">
      <dgm:prSet presAssocID="{F7769B60-0B9F-4D87-8EDF-FEAC3EE01A8F}" presName="sibTrans" presStyleCnt="0"/>
      <dgm:spPr/>
    </dgm:pt>
    <dgm:pt modelId="{26549B95-0BBE-4CB8-AFEE-D23DC6A79AFF}" type="pres">
      <dgm:prSet presAssocID="{275A3E13-86DE-4A32-B1E6-940C57B6DFA7}" presName="node" presStyleLbl="node1" presStyleIdx="9" presStyleCnt="13">
        <dgm:presLayoutVars>
          <dgm:bulletEnabled val="1"/>
        </dgm:presLayoutVars>
      </dgm:prSet>
      <dgm:spPr/>
    </dgm:pt>
    <dgm:pt modelId="{DFDDE698-DF4C-4546-9D66-15FFFBBF1500}" type="pres">
      <dgm:prSet presAssocID="{CFCFDD9A-1542-41EC-85B8-EBBBCCA76321}" presName="sibTrans" presStyleCnt="0"/>
      <dgm:spPr/>
    </dgm:pt>
    <dgm:pt modelId="{73CF3DDD-2D66-4FC4-861D-082AB1B13F5E}" type="pres">
      <dgm:prSet presAssocID="{D92602E2-5676-4719-8E84-AF59709705E3}" presName="node" presStyleLbl="node1" presStyleIdx="10" presStyleCnt="13">
        <dgm:presLayoutVars>
          <dgm:bulletEnabled val="1"/>
        </dgm:presLayoutVars>
      </dgm:prSet>
      <dgm:spPr/>
    </dgm:pt>
    <dgm:pt modelId="{88391FDF-751E-4C1E-A55F-3612A9775232}" type="pres">
      <dgm:prSet presAssocID="{A499DED8-A754-475F-8D96-405DD540567D}" presName="sibTrans" presStyleCnt="0"/>
      <dgm:spPr/>
    </dgm:pt>
    <dgm:pt modelId="{A9C49111-11C8-4878-8A53-84A152A32C71}" type="pres">
      <dgm:prSet presAssocID="{CC203D07-5EFD-4A01-8619-97815EB15A65}" presName="node" presStyleLbl="node1" presStyleIdx="11" presStyleCnt="13">
        <dgm:presLayoutVars>
          <dgm:bulletEnabled val="1"/>
        </dgm:presLayoutVars>
      </dgm:prSet>
      <dgm:spPr/>
    </dgm:pt>
    <dgm:pt modelId="{59A2461D-1957-4A81-B593-197C1F9FD847}" type="pres">
      <dgm:prSet presAssocID="{DA75236C-42F6-4ABF-A7FB-3F9CF83AB7D0}" presName="sibTrans" presStyleCnt="0"/>
      <dgm:spPr/>
    </dgm:pt>
    <dgm:pt modelId="{885B37A1-F320-4B2F-BF4B-BA02EB28B82D}" type="pres">
      <dgm:prSet presAssocID="{E8EEEE97-3C2B-4FDD-AC9D-C2A31DC323F7}" presName="node" presStyleLbl="node1" presStyleIdx="12" presStyleCnt="13">
        <dgm:presLayoutVars>
          <dgm:bulletEnabled val="1"/>
        </dgm:presLayoutVars>
      </dgm:prSet>
      <dgm:spPr/>
    </dgm:pt>
  </dgm:ptLst>
  <dgm:cxnLst>
    <dgm:cxn modelId="{C9AEFF02-DF29-452A-A501-A405FB16E27D}" srcId="{1FD073B8-A0CC-4B86-8534-336512A2564A}" destId="{8E2B92B4-8350-4F6F-B9BE-2D756C9BB73C}" srcOrd="4" destOrd="0" parTransId="{222B1C95-59F9-4CDD-87B9-A0524FB4D87F}" sibTransId="{A08E6E5A-CEA5-4934-98B2-2A92A2F6AB8B}"/>
    <dgm:cxn modelId="{4D8AB11B-2FC7-41BE-B2A5-F861634F6315}" srcId="{1FD073B8-A0CC-4B86-8534-336512A2564A}" destId="{E8EEEE97-3C2B-4FDD-AC9D-C2A31DC323F7}" srcOrd="12" destOrd="0" parTransId="{9D6E0D2A-C70C-4A5B-8DE3-E880C4D9E05E}" sibTransId="{07FE7D33-40F4-4C80-AA00-AF9065D55D34}"/>
    <dgm:cxn modelId="{780B5F1C-5C20-49BB-A42C-A800BEF77796}" type="presOf" srcId="{89F75359-66A2-4480-9E7A-0AF09A6F622A}" destId="{B4BE1BCD-FB20-4973-9FD8-9302DE03B0F2}" srcOrd="0" destOrd="0" presId="urn:microsoft.com/office/officeart/2005/8/layout/default"/>
    <dgm:cxn modelId="{84C2F420-B22F-4348-A883-D78D63E28C2E}" type="presOf" srcId="{EE6FCEBD-74FE-45EC-9E22-93EF4A709590}" destId="{DFEA8351-C1F9-40B7-86EC-A3307C6A6945}" srcOrd="0" destOrd="0" presId="urn:microsoft.com/office/officeart/2005/8/layout/default"/>
    <dgm:cxn modelId="{BB35DA2B-6E49-4558-A808-FB1827D4E372}" type="presOf" srcId="{275A3E13-86DE-4A32-B1E6-940C57B6DFA7}" destId="{26549B95-0BBE-4CB8-AFEE-D23DC6A79AFF}" srcOrd="0" destOrd="0" presId="urn:microsoft.com/office/officeart/2005/8/layout/default"/>
    <dgm:cxn modelId="{20BE5331-0771-405E-AA9A-73F101807CD6}" srcId="{1FD073B8-A0CC-4B86-8534-336512A2564A}" destId="{D92602E2-5676-4719-8E84-AF59709705E3}" srcOrd="10" destOrd="0" parTransId="{621BA091-05A8-4F94-A6B2-4B7DFB700F49}" sibTransId="{A499DED8-A754-475F-8D96-405DD540567D}"/>
    <dgm:cxn modelId="{DE4BDF32-5642-4B9B-A9A8-9B3C21A975EA}" type="presOf" srcId="{1FD073B8-A0CC-4B86-8534-336512A2564A}" destId="{B23C537F-B1F0-4296-8E2E-9C69726ACF67}" srcOrd="0" destOrd="0" presId="urn:microsoft.com/office/officeart/2005/8/layout/default"/>
    <dgm:cxn modelId="{137F6033-A039-439F-8A6F-D344C9B0C881}" type="presOf" srcId="{AAD41CFD-6367-4F8A-9552-6A3073C7F991}" destId="{CB8EEF7A-4B01-452F-886B-2B05CBEE0B95}" srcOrd="0" destOrd="0" presId="urn:microsoft.com/office/officeart/2005/8/layout/default"/>
    <dgm:cxn modelId="{B5DB0839-6BBB-49CB-B637-AC50E9399AD5}" type="presOf" srcId="{10254B50-36CB-4016-8FC9-AF68F2B920DA}" destId="{C16C643F-7680-4B85-AF8D-0A403B01C56F}" srcOrd="0" destOrd="0" presId="urn:microsoft.com/office/officeart/2005/8/layout/default"/>
    <dgm:cxn modelId="{BF5FAD50-6BA7-4FA5-A7FA-459D225402DF}" type="presOf" srcId="{DE337265-85B0-4ACB-AD51-8C65CCE0EDF7}" destId="{184B91EA-B224-4078-AC35-CD1DA8C2CF85}" srcOrd="0" destOrd="0" presId="urn:microsoft.com/office/officeart/2005/8/layout/default"/>
    <dgm:cxn modelId="{20472574-09E4-463D-AC6B-A7F4494785DA}" srcId="{1FD073B8-A0CC-4B86-8534-336512A2564A}" destId="{AAD41CFD-6367-4F8A-9552-6A3073C7F991}" srcOrd="6" destOrd="0" parTransId="{D2B03E23-AB40-483F-ABBA-0BB56420E06A}" sibTransId="{234A2134-162A-4600-94D8-2EF2413D550D}"/>
    <dgm:cxn modelId="{D1EB5F56-E286-4439-A01A-EFAB79FD8CBC}" type="presOf" srcId="{8E2B92B4-8350-4F6F-B9BE-2D756C9BB73C}" destId="{97DB8147-7694-4856-9F2C-D828A6547B94}" srcOrd="0" destOrd="0" presId="urn:microsoft.com/office/officeart/2005/8/layout/default"/>
    <dgm:cxn modelId="{5A1CA87F-3E7A-4FE9-9287-3C3E3379F555}" srcId="{1FD073B8-A0CC-4B86-8534-336512A2564A}" destId="{C9A2A3BA-A622-43B4-82E6-7FA6FD3F0725}" srcOrd="5" destOrd="0" parTransId="{EADC0596-2A4C-4078-BBFF-A004E0877413}" sibTransId="{E7780CA8-D28D-4C3D-A99A-91106B29C47D}"/>
    <dgm:cxn modelId="{C867F780-C757-45C8-9095-DB23ABFC62BF}" srcId="{1FD073B8-A0CC-4B86-8534-336512A2564A}" destId="{89F75359-66A2-4480-9E7A-0AF09A6F622A}" srcOrd="3" destOrd="0" parTransId="{2850892E-C225-487A-A95C-E50A558AF7F3}" sibTransId="{D1F3B796-9BC9-4D38-BFAB-25AD84F32B83}"/>
    <dgm:cxn modelId="{F007E582-BBD0-4EDE-B79F-10CCB4882004}" srcId="{1FD073B8-A0CC-4B86-8534-336512A2564A}" destId="{DE337265-85B0-4ACB-AD51-8C65CCE0EDF7}" srcOrd="0" destOrd="0" parTransId="{97E32DC4-4E7A-4F42-A788-0E23CEAF360F}" sibTransId="{18742063-90DA-4824-BE99-585ACCB91A68}"/>
    <dgm:cxn modelId="{FA6DB88F-DFC8-4B4C-B3CC-6EF0E2682D65}" type="presOf" srcId="{C9A2A3BA-A622-43B4-82E6-7FA6FD3F0725}" destId="{5EAF5D2D-B71D-466B-914A-1A25713F0DAF}" srcOrd="0" destOrd="0" presId="urn:microsoft.com/office/officeart/2005/8/layout/default"/>
    <dgm:cxn modelId="{77255897-04DE-4B40-926D-325E7F03FE4F}" type="presOf" srcId="{52D30369-D75B-456E-9FE5-16929B212385}" destId="{A83BB94A-54D9-4122-B417-3FB6B9DD6D9E}" srcOrd="0" destOrd="0" presId="urn:microsoft.com/office/officeart/2005/8/layout/default"/>
    <dgm:cxn modelId="{A32B899B-EDA1-4998-8B38-DBE126AEA173}" srcId="{1FD073B8-A0CC-4B86-8534-336512A2564A}" destId="{D17E5A70-73A8-46A2-A0FB-661B598D2CEE}" srcOrd="8" destOrd="0" parTransId="{3BF84262-3B4A-461A-85FE-B70083563FF2}" sibTransId="{F7769B60-0B9F-4D87-8EDF-FEAC3EE01A8F}"/>
    <dgm:cxn modelId="{7C545F9C-71BF-4ADA-A803-F8EACB8437D1}" srcId="{1FD073B8-A0CC-4B86-8534-336512A2564A}" destId="{CC203D07-5EFD-4A01-8619-97815EB15A65}" srcOrd="11" destOrd="0" parTransId="{155045FA-5C14-40FC-A4AE-AEFA830DE7C0}" sibTransId="{DA75236C-42F6-4ABF-A7FB-3F9CF83AB7D0}"/>
    <dgm:cxn modelId="{3FBADAA2-9B2D-4DAD-9B85-A5BDC6EBD619}" type="presOf" srcId="{CC203D07-5EFD-4A01-8619-97815EB15A65}" destId="{A9C49111-11C8-4878-8A53-84A152A32C71}" srcOrd="0" destOrd="0" presId="urn:microsoft.com/office/officeart/2005/8/layout/default"/>
    <dgm:cxn modelId="{AB42A6A4-A4B1-4C88-B63B-B6AF0EDE8202}" type="presOf" srcId="{D17E5A70-73A8-46A2-A0FB-661B598D2CEE}" destId="{E8831B27-7DE2-4184-8605-D8B34E6479AC}" srcOrd="0" destOrd="0" presId="urn:microsoft.com/office/officeart/2005/8/layout/default"/>
    <dgm:cxn modelId="{FBC37EB9-DEE7-4383-8BCE-97B73E058BAB}" type="presOf" srcId="{E8EEEE97-3C2B-4FDD-AC9D-C2A31DC323F7}" destId="{885B37A1-F320-4B2F-BF4B-BA02EB28B82D}" srcOrd="0" destOrd="0" presId="urn:microsoft.com/office/officeart/2005/8/layout/default"/>
    <dgm:cxn modelId="{ED1AE4BE-C746-4951-A957-CCF3058F26E1}" srcId="{1FD073B8-A0CC-4B86-8534-336512A2564A}" destId="{52D30369-D75B-456E-9FE5-16929B212385}" srcOrd="7" destOrd="0" parTransId="{C4FD0AD4-3C68-421F-ACD1-0E0A38E1FA20}" sibTransId="{A6C632E3-91C0-45E1-B601-6978A17DAD31}"/>
    <dgm:cxn modelId="{45CB50C4-4A6B-4A0D-BDAA-04DA1E53DFEE}" srcId="{1FD073B8-A0CC-4B86-8534-336512A2564A}" destId="{275A3E13-86DE-4A32-B1E6-940C57B6DFA7}" srcOrd="9" destOrd="0" parTransId="{0E91A4F4-B20B-4518-A458-436B887F3A0B}" sibTransId="{CFCFDD9A-1542-41EC-85B8-EBBBCCA76321}"/>
    <dgm:cxn modelId="{A0330FC5-7317-45D2-902D-05C4C91FB6DC}" type="presOf" srcId="{D92602E2-5676-4719-8E84-AF59709705E3}" destId="{73CF3DDD-2D66-4FC4-861D-082AB1B13F5E}" srcOrd="0" destOrd="0" presId="urn:microsoft.com/office/officeart/2005/8/layout/default"/>
    <dgm:cxn modelId="{5E38C7DC-B896-4068-8204-009013CFFCD3}" srcId="{1FD073B8-A0CC-4B86-8534-336512A2564A}" destId="{EE6FCEBD-74FE-45EC-9E22-93EF4A709590}" srcOrd="2" destOrd="0" parTransId="{E0E392FD-A5C2-4A69-8632-2037FD9FC43C}" sibTransId="{B1F1D626-8CD6-417D-BC04-569D8C26BE37}"/>
    <dgm:cxn modelId="{6DDBA2E1-47E1-4D13-BBEB-3CB6E19A131C}" srcId="{1FD073B8-A0CC-4B86-8534-336512A2564A}" destId="{10254B50-36CB-4016-8FC9-AF68F2B920DA}" srcOrd="1" destOrd="0" parTransId="{8F671F66-AA57-4885-ADF4-2EF5D494ACFF}" sibTransId="{6DF8F0BF-EAE5-446D-AE0C-B6533D73940D}"/>
    <dgm:cxn modelId="{2CE9B6D2-AF2B-4916-8B4A-5CC365AD9445}" type="presParOf" srcId="{B23C537F-B1F0-4296-8E2E-9C69726ACF67}" destId="{184B91EA-B224-4078-AC35-CD1DA8C2CF85}" srcOrd="0" destOrd="0" presId="urn:microsoft.com/office/officeart/2005/8/layout/default"/>
    <dgm:cxn modelId="{32FEA530-718F-4564-B5D2-AA82F01F0CD5}" type="presParOf" srcId="{B23C537F-B1F0-4296-8E2E-9C69726ACF67}" destId="{880D921B-D02B-41DA-908F-77CDD4238A39}" srcOrd="1" destOrd="0" presId="urn:microsoft.com/office/officeart/2005/8/layout/default"/>
    <dgm:cxn modelId="{F047BCF1-E8AB-4909-A10B-C7BA946E5588}" type="presParOf" srcId="{B23C537F-B1F0-4296-8E2E-9C69726ACF67}" destId="{C16C643F-7680-4B85-AF8D-0A403B01C56F}" srcOrd="2" destOrd="0" presId="urn:microsoft.com/office/officeart/2005/8/layout/default"/>
    <dgm:cxn modelId="{D7267DFB-3AB1-4176-9763-D02384208684}" type="presParOf" srcId="{B23C537F-B1F0-4296-8E2E-9C69726ACF67}" destId="{D3257D13-7731-4795-8C7C-D92E49213BDA}" srcOrd="3" destOrd="0" presId="urn:microsoft.com/office/officeart/2005/8/layout/default"/>
    <dgm:cxn modelId="{C1D15AEE-59BD-4938-AE26-A6FDF42B59B9}" type="presParOf" srcId="{B23C537F-B1F0-4296-8E2E-9C69726ACF67}" destId="{DFEA8351-C1F9-40B7-86EC-A3307C6A6945}" srcOrd="4" destOrd="0" presId="urn:microsoft.com/office/officeart/2005/8/layout/default"/>
    <dgm:cxn modelId="{2DC20375-2365-40D3-9C6D-25B26FD14649}" type="presParOf" srcId="{B23C537F-B1F0-4296-8E2E-9C69726ACF67}" destId="{8229BA8B-8A07-4ECF-972F-A730A86114B5}" srcOrd="5" destOrd="0" presId="urn:microsoft.com/office/officeart/2005/8/layout/default"/>
    <dgm:cxn modelId="{B4A13B8D-C2D9-4A87-B144-5998105B1D89}" type="presParOf" srcId="{B23C537F-B1F0-4296-8E2E-9C69726ACF67}" destId="{B4BE1BCD-FB20-4973-9FD8-9302DE03B0F2}" srcOrd="6" destOrd="0" presId="urn:microsoft.com/office/officeart/2005/8/layout/default"/>
    <dgm:cxn modelId="{03F5753F-0DD4-4EA8-B1F7-34802B122A6D}" type="presParOf" srcId="{B23C537F-B1F0-4296-8E2E-9C69726ACF67}" destId="{6551DEE4-78D1-49AF-A5C5-D8FFB7AC798A}" srcOrd="7" destOrd="0" presId="urn:microsoft.com/office/officeart/2005/8/layout/default"/>
    <dgm:cxn modelId="{76A883C5-08B5-4FEB-A92C-4629799CC7B6}" type="presParOf" srcId="{B23C537F-B1F0-4296-8E2E-9C69726ACF67}" destId="{97DB8147-7694-4856-9F2C-D828A6547B94}" srcOrd="8" destOrd="0" presId="urn:microsoft.com/office/officeart/2005/8/layout/default"/>
    <dgm:cxn modelId="{7DBCA063-6387-4FA1-8C81-83237D084007}" type="presParOf" srcId="{B23C537F-B1F0-4296-8E2E-9C69726ACF67}" destId="{00DD7ECA-796C-4A4D-A7B1-25BA403BCADC}" srcOrd="9" destOrd="0" presId="urn:microsoft.com/office/officeart/2005/8/layout/default"/>
    <dgm:cxn modelId="{3F4F4077-A001-439A-B348-D9BD3E4C80E4}" type="presParOf" srcId="{B23C537F-B1F0-4296-8E2E-9C69726ACF67}" destId="{5EAF5D2D-B71D-466B-914A-1A25713F0DAF}" srcOrd="10" destOrd="0" presId="urn:microsoft.com/office/officeart/2005/8/layout/default"/>
    <dgm:cxn modelId="{17FBEB17-4E7E-4078-B584-9BCB0CA59D8E}" type="presParOf" srcId="{B23C537F-B1F0-4296-8E2E-9C69726ACF67}" destId="{3236DCD2-4923-4AEF-AD6D-C9C517729BA8}" srcOrd="11" destOrd="0" presId="urn:microsoft.com/office/officeart/2005/8/layout/default"/>
    <dgm:cxn modelId="{E2972E6D-35FB-4A86-A451-1CD3135C861B}" type="presParOf" srcId="{B23C537F-B1F0-4296-8E2E-9C69726ACF67}" destId="{CB8EEF7A-4B01-452F-886B-2B05CBEE0B95}" srcOrd="12" destOrd="0" presId="urn:microsoft.com/office/officeart/2005/8/layout/default"/>
    <dgm:cxn modelId="{C2106101-C40A-4E0C-8EE2-A8B580BBB53C}" type="presParOf" srcId="{B23C537F-B1F0-4296-8E2E-9C69726ACF67}" destId="{4154E26E-3BE0-41D7-ACBB-F56C0A14D6AD}" srcOrd="13" destOrd="0" presId="urn:microsoft.com/office/officeart/2005/8/layout/default"/>
    <dgm:cxn modelId="{F26BEEF7-5015-43F7-B965-894295D29505}" type="presParOf" srcId="{B23C537F-B1F0-4296-8E2E-9C69726ACF67}" destId="{A83BB94A-54D9-4122-B417-3FB6B9DD6D9E}" srcOrd="14" destOrd="0" presId="urn:microsoft.com/office/officeart/2005/8/layout/default"/>
    <dgm:cxn modelId="{7FA51602-9330-4209-9A4B-7F0FCEF78C32}" type="presParOf" srcId="{B23C537F-B1F0-4296-8E2E-9C69726ACF67}" destId="{BAF168BF-21BE-4595-9E5B-309DE35C4258}" srcOrd="15" destOrd="0" presId="urn:microsoft.com/office/officeart/2005/8/layout/default"/>
    <dgm:cxn modelId="{967F31A8-97A9-400F-9942-44AF0403E86A}" type="presParOf" srcId="{B23C537F-B1F0-4296-8E2E-9C69726ACF67}" destId="{E8831B27-7DE2-4184-8605-D8B34E6479AC}" srcOrd="16" destOrd="0" presId="urn:microsoft.com/office/officeart/2005/8/layout/default"/>
    <dgm:cxn modelId="{4F9A515F-8BDE-4330-92E8-E871852270C8}" type="presParOf" srcId="{B23C537F-B1F0-4296-8E2E-9C69726ACF67}" destId="{5536ADDC-B0FC-469F-88D0-EF13DD6B4B9A}" srcOrd="17" destOrd="0" presId="urn:microsoft.com/office/officeart/2005/8/layout/default"/>
    <dgm:cxn modelId="{009FB525-39CD-487A-9010-79710E7C342E}" type="presParOf" srcId="{B23C537F-B1F0-4296-8E2E-9C69726ACF67}" destId="{26549B95-0BBE-4CB8-AFEE-D23DC6A79AFF}" srcOrd="18" destOrd="0" presId="urn:microsoft.com/office/officeart/2005/8/layout/default"/>
    <dgm:cxn modelId="{BCABDB98-60BB-4F2E-B249-189A06BC1E02}" type="presParOf" srcId="{B23C537F-B1F0-4296-8E2E-9C69726ACF67}" destId="{DFDDE698-DF4C-4546-9D66-15FFFBBF1500}" srcOrd="19" destOrd="0" presId="urn:microsoft.com/office/officeart/2005/8/layout/default"/>
    <dgm:cxn modelId="{C73BBECB-5BAD-4A42-A106-6BE4EE2E991F}" type="presParOf" srcId="{B23C537F-B1F0-4296-8E2E-9C69726ACF67}" destId="{73CF3DDD-2D66-4FC4-861D-082AB1B13F5E}" srcOrd="20" destOrd="0" presId="urn:microsoft.com/office/officeart/2005/8/layout/default"/>
    <dgm:cxn modelId="{00225553-D6F6-4332-89B7-54EFA847103E}" type="presParOf" srcId="{B23C537F-B1F0-4296-8E2E-9C69726ACF67}" destId="{88391FDF-751E-4C1E-A55F-3612A9775232}" srcOrd="21" destOrd="0" presId="urn:microsoft.com/office/officeart/2005/8/layout/default"/>
    <dgm:cxn modelId="{15B14C9A-A127-4A6F-B337-D6450B412139}" type="presParOf" srcId="{B23C537F-B1F0-4296-8E2E-9C69726ACF67}" destId="{A9C49111-11C8-4878-8A53-84A152A32C71}" srcOrd="22" destOrd="0" presId="urn:microsoft.com/office/officeart/2005/8/layout/default"/>
    <dgm:cxn modelId="{01318ED0-C2DD-4C0E-874A-3A5B78D323F3}" type="presParOf" srcId="{B23C537F-B1F0-4296-8E2E-9C69726ACF67}" destId="{59A2461D-1957-4A81-B593-197C1F9FD847}" srcOrd="23" destOrd="0" presId="urn:microsoft.com/office/officeart/2005/8/layout/default"/>
    <dgm:cxn modelId="{D2095439-A84C-495D-825B-73BD0D4DAB45}" type="presParOf" srcId="{B23C537F-B1F0-4296-8E2E-9C69726ACF67}" destId="{885B37A1-F320-4B2F-BF4B-BA02EB28B82D}" srcOrd="2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4B91EA-B224-4078-AC35-CD1DA8C2CF85}">
      <dsp:nvSpPr>
        <dsp:cNvPr id="0" name=""/>
        <dsp:cNvSpPr/>
      </dsp:nvSpPr>
      <dsp:spPr>
        <a:xfrm>
          <a:off x="62721" y="34175"/>
          <a:ext cx="1398984" cy="83939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a-DK" sz="1400" kern="1200" dirty="0"/>
            <a:t>Vores kontakt til kunder/borgere</a:t>
          </a:r>
        </a:p>
      </dsp:txBody>
      <dsp:txXfrm>
        <a:off x="62721" y="34175"/>
        <a:ext cx="1398984" cy="839390"/>
      </dsp:txXfrm>
    </dsp:sp>
    <dsp:sp modelId="{C16C643F-7680-4B85-AF8D-0A403B01C56F}">
      <dsp:nvSpPr>
        <dsp:cNvPr id="0" name=""/>
        <dsp:cNvSpPr/>
      </dsp:nvSpPr>
      <dsp:spPr>
        <a:xfrm>
          <a:off x="1579066" y="35359"/>
          <a:ext cx="1398984" cy="83939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a-DK" sz="1400" kern="1200" dirty="0"/>
            <a:t>Fysisk arbejdsmiljø i hjemmet</a:t>
          </a:r>
        </a:p>
      </dsp:txBody>
      <dsp:txXfrm>
        <a:off x="1579066" y="35359"/>
        <a:ext cx="1398984" cy="839390"/>
      </dsp:txXfrm>
    </dsp:sp>
    <dsp:sp modelId="{DFEA8351-C1F9-40B7-86EC-A3307C6A6945}">
      <dsp:nvSpPr>
        <dsp:cNvPr id="0" name=""/>
        <dsp:cNvSpPr/>
      </dsp:nvSpPr>
      <dsp:spPr>
        <a:xfrm>
          <a:off x="3117949" y="35359"/>
          <a:ext cx="1398984" cy="83939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a-DK" sz="1400" kern="1200" dirty="0"/>
            <a:t>Samarbejde og kollegaskab</a:t>
          </a:r>
        </a:p>
      </dsp:txBody>
      <dsp:txXfrm>
        <a:off x="3117949" y="35359"/>
        <a:ext cx="1398984" cy="839390"/>
      </dsp:txXfrm>
    </dsp:sp>
    <dsp:sp modelId="{B4BE1BCD-FB20-4973-9FD8-9302DE03B0F2}">
      <dsp:nvSpPr>
        <dsp:cNvPr id="0" name=""/>
        <dsp:cNvSpPr/>
      </dsp:nvSpPr>
      <dsp:spPr>
        <a:xfrm>
          <a:off x="4656832" y="35359"/>
          <a:ext cx="1398984" cy="83939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a-DK" sz="1400" kern="1200" dirty="0"/>
            <a:t>Normer for virtuelle møder</a:t>
          </a:r>
        </a:p>
      </dsp:txBody>
      <dsp:txXfrm>
        <a:off x="4656832" y="35359"/>
        <a:ext cx="1398984" cy="839390"/>
      </dsp:txXfrm>
    </dsp:sp>
    <dsp:sp modelId="{97DB8147-7694-4856-9F2C-D828A6547B94}">
      <dsp:nvSpPr>
        <dsp:cNvPr id="0" name=""/>
        <dsp:cNvSpPr/>
      </dsp:nvSpPr>
      <dsp:spPr>
        <a:xfrm>
          <a:off x="14050" y="1014648"/>
          <a:ext cx="1398984" cy="83939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a-DK" sz="1400" kern="1200" dirty="0"/>
            <a:t>Hybridmøder</a:t>
          </a:r>
        </a:p>
      </dsp:txBody>
      <dsp:txXfrm>
        <a:off x="14050" y="1014648"/>
        <a:ext cx="1398984" cy="839390"/>
      </dsp:txXfrm>
    </dsp:sp>
    <dsp:sp modelId="{5EAF5D2D-B71D-466B-914A-1A25713F0DAF}">
      <dsp:nvSpPr>
        <dsp:cNvPr id="0" name=""/>
        <dsp:cNvSpPr/>
      </dsp:nvSpPr>
      <dsp:spPr>
        <a:xfrm>
          <a:off x="1552933" y="1014648"/>
          <a:ext cx="1398984" cy="83939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a-DK" sz="1400" kern="1200" dirty="0"/>
            <a:t>Kommunikation og information</a:t>
          </a:r>
        </a:p>
      </dsp:txBody>
      <dsp:txXfrm>
        <a:off x="1552933" y="1014648"/>
        <a:ext cx="1398984" cy="839390"/>
      </dsp:txXfrm>
    </dsp:sp>
    <dsp:sp modelId="{CB8EEF7A-4B01-452F-886B-2B05CBEE0B95}">
      <dsp:nvSpPr>
        <dsp:cNvPr id="0" name=""/>
        <dsp:cNvSpPr/>
      </dsp:nvSpPr>
      <dsp:spPr>
        <a:xfrm>
          <a:off x="3091816" y="1014648"/>
          <a:ext cx="1398984" cy="83939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a-DK" sz="1400" kern="1200" dirty="0"/>
            <a:t>Opsamling på erfaringer</a:t>
          </a:r>
        </a:p>
      </dsp:txBody>
      <dsp:txXfrm>
        <a:off x="3091816" y="1014648"/>
        <a:ext cx="1398984" cy="839390"/>
      </dsp:txXfrm>
    </dsp:sp>
    <dsp:sp modelId="{A83BB94A-54D9-4122-B417-3FB6B9DD6D9E}">
      <dsp:nvSpPr>
        <dsp:cNvPr id="0" name=""/>
        <dsp:cNvSpPr/>
      </dsp:nvSpPr>
      <dsp:spPr>
        <a:xfrm>
          <a:off x="4630699" y="1014648"/>
          <a:ext cx="1451250" cy="83939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a-DK" sz="1400" kern="1200" dirty="0"/>
            <a:t>Tillid og tryghed</a:t>
          </a:r>
        </a:p>
      </dsp:txBody>
      <dsp:txXfrm>
        <a:off x="4630699" y="1014648"/>
        <a:ext cx="1451250" cy="839390"/>
      </dsp:txXfrm>
    </dsp:sp>
    <dsp:sp modelId="{E8831B27-7DE2-4184-8605-D8B34E6479AC}">
      <dsp:nvSpPr>
        <dsp:cNvPr id="0" name=""/>
        <dsp:cNvSpPr/>
      </dsp:nvSpPr>
      <dsp:spPr>
        <a:xfrm>
          <a:off x="40183" y="1993937"/>
          <a:ext cx="1398984" cy="83939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a-DK" sz="1400" kern="1200" dirty="0"/>
            <a:t>Ny i teknikken</a:t>
          </a:r>
        </a:p>
      </dsp:txBody>
      <dsp:txXfrm>
        <a:off x="40183" y="1993937"/>
        <a:ext cx="1398984" cy="839390"/>
      </dsp:txXfrm>
    </dsp:sp>
    <dsp:sp modelId="{26549B95-0BBE-4CB8-AFEE-D23DC6A79AFF}">
      <dsp:nvSpPr>
        <dsp:cNvPr id="0" name=""/>
        <dsp:cNvSpPr/>
      </dsp:nvSpPr>
      <dsp:spPr>
        <a:xfrm>
          <a:off x="1579066" y="1993937"/>
          <a:ext cx="1398984" cy="83939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a-DK" sz="1400" kern="1200" dirty="0"/>
            <a:t>Sygefravær</a:t>
          </a:r>
        </a:p>
      </dsp:txBody>
      <dsp:txXfrm>
        <a:off x="1579066" y="1993937"/>
        <a:ext cx="1398984" cy="839390"/>
      </dsp:txXfrm>
    </dsp:sp>
    <dsp:sp modelId="{73CF3DDD-2D66-4FC4-861D-082AB1B13F5E}">
      <dsp:nvSpPr>
        <dsp:cNvPr id="0" name=""/>
        <dsp:cNvSpPr/>
      </dsp:nvSpPr>
      <dsp:spPr>
        <a:xfrm>
          <a:off x="3117949" y="1993937"/>
          <a:ext cx="1398984" cy="83939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a-DK" sz="1400" kern="1200" dirty="0"/>
            <a:t>Aftaler om tilstedeværelse</a:t>
          </a:r>
        </a:p>
      </dsp:txBody>
      <dsp:txXfrm>
        <a:off x="3117949" y="1993937"/>
        <a:ext cx="1398984" cy="839390"/>
      </dsp:txXfrm>
    </dsp:sp>
    <dsp:sp modelId="{A9C49111-11C8-4878-8A53-84A152A32C71}">
      <dsp:nvSpPr>
        <dsp:cNvPr id="0" name=""/>
        <dsp:cNvSpPr/>
      </dsp:nvSpPr>
      <dsp:spPr>
        <a:xfrm>
          <a:off x="4656832" y="1993937"/>
          <a:ext cx="1398984" cy="83939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a-DK" sz="1400" kern="1200" dirty="0"/>
            <a:t>Forskellighed og livsfaser</a:t>
          </a:r>
        </a:p>
      </dsp:txBody>
      <dsp:txXfrm>
        <a:off x="4656832" y="1993937"/>
        <a:ext cx="1398984" cy="839390"/>
      </dsp:txXfrm>
    </dsp:sp>
    <dsp:sp modelId="{885B37A1-F320-4B2F-BF4B-BA02EB28B82D}">
      <dsp:nvSpPr>
        <dsp:cNvPr id="0" name=""/>
        <dsp:cNvSpPr/>
      </dsp:nvSpPr>
      <dsp:spPr>
        <a:xfrm>
          <a:off x="2361574" y="2973226"/>
          <a:ext cx="1398984" cy="83939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a-DK" sz="1400" kern="1200" dirty="0"/>
            <a:t>Andet?</a:t>
          </a:r>
        </a:p>
      </dsp:txBody>
      <dsp:txXfrm>
        <a:off x="2361574" y="2973226"/>
        <a:ext cx="1398984" cy="83939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EAE5B79-FE2A-4453-AC4E-0249F55AFAF8}" type="datetimeFigureOut">
              <a:rPr lang="da-DK" smtClean="0"/>
              <a:t>21-09-2020</a:t>
            </a:fld>
            <a:endParaRPr lang="da-DK"/>
          </a:p>
        </p:txBody>
      </p:sp>
      <p:sp>
        <p:nvSpPr>
          <p:cNvPr id="4" name="Pladsholder til sidefod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5" name="Pladsholder til dias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902D167-FB5C-4413-9693-28C6022E931A}" type="slidenum">
              <a:rPr lang="da-DK" smtClean="0"/>
              <a:t>‹nr.›</a:t>
            </a:fld>
            <a:endParaRPr lang="da-DK"/>
          </a:p>
        </p:txBody>
      </p:sp>
    </p:spTree>
    <p:extLst>
      <p:ext uri="{BB962C8B-B14F-4D97-AF65-F5344CB8AC3E}">
        <p14:creationId xmlns:p14="http://schemas.microsoft.com/office/powerpoint/2010/main" val="40427551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6DCAE5-F071-47B8-A4B0-3449C0B77210}" type="datetimeFigureOut">
              <a:rPr lang="da-DK" smtClean="0"/>
              <a:t>21-09-2020</a:t>
            </a:fld>
            <a:endParaRPr lang="da-DK"/>
          </a:p>
        </p:txBody>
      </p:sp>
      <p:sp>
        <p:nvSpPr>
          <p:cNvPr id="4" name="Pladsholder til diasbille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6C7563-802D-418D-85E5-F4A2291751E0}" type="slidenum">
              <a:rPr lang="da-DK" smtClean="0"/>
              <a:t>‹nr.›</a:t>
            </a:fld>
            <a:endParaRPr lang="da-DK"/>
          </a:p>
        </p:txBody>
      </p:sp>
    </p:spTree>
    <p:extLst>
      <p:ext uri="{BB962C8B-B14F-4D97-AF65-F5344CB8AC3E}">
        <p14:creationId xmlns:p14="http://schemas.microsoft.com/office/powerpoint/2010/main" val="79145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pic>
        <p:nvPicPr>
          <p:cNvPr id="4" name="Billed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84268" y="4236635"/>
            <a:ext cx="1612017" cy="470710"/>
          </a:xfrm>
          <a:prstGeom prst="rect">
            <a:avLst/>
          </a:prstGeom>
        </p:spPr>
      </p:pic>
      <p:sp>
        <p:nvSpPr>
          <p:cNvPr id="6" name="Titel 5"/>
          <p:cNvSpPr>
            <a:spLocks noGrp="1"/>
          </p:cNvSpPr>
          <p:nvPr>
            <p:ph type="title" hasCustomPrompt="1"/>
          </p:nvPr>
        </p:nvSpPr>
        <p:spPr>
          <a:xfrm>
            <a:off x="431540" y="375506"/>
            <a:ext cx="6264696" cy="720080"/>
          </a:xfrm>
        </p:spPr>
        <p:txBody>
          <a:bodyPr anchor="t">
            <a:noAutofit/>
          </a:bodyPr>
          <a:lstStyle>
            <a:lvl1pPr>
              <a:defRPr sz="4000"/>
            </a:lvl1pPr>
          </a:lstStyle>
          <a:p>
            <a:r>
              <a:rPr lang="da-DK" dirty="0"/>
              <a:t>Titel på PowerPoint</a:t>
            </a:r>
          </a:p>
        </p:txBody>
      </p:sp>
      <p:sp>
        <p:nvSpPr>
          <p:cNvPr id="8" name="Pladsholder til tekst 7"/>
          <p:cNvSpPr>
            <a:spLocks noGrp="1"/>
          </p:cNvSpPr>
          <p:nvPr>
            <p:ph type="body" sz="quarter" idx="10" hasCustomPrompt="1"/>
          </p:nvPr>
        </p:nvSpPr>
        <p:spPr>
          <a:xfrm>
            <a:off x="431540" y="1383618"/>
            <a:ext cx="5508625" cy="1656184"/>
          </a:xfrm>
        </p:spPr>
        <p:txBody>
          <a:bodyPr/>
          <a:lstStyle>
            <a:lvl1pPr marL="0" indent="0">
              <a:defRPr/>
            </a:lvl1pPr>
          </a:lstStyle>
          <a:p>
            <a:pPr lvl="0"/>
            <a:r>
              <a:rPr lang="da-DK" dirty="0"/>
              <a:t>Evt. </a:t>
            </a:r>
            <a:r>
              <a:rPr lang="da-DK" dirty="0" err="1"/>
              <a:t>underrubik</a:t>
            </a:r>
            <a:endParaRPr lang="da-DK" dirty="0"/>
          </a:p>
        </p:txBody>
      </p:sp>
    </p:spTree>
    <p:extLst>
      <p:ext uri="{BB962C8B-B14F-4D97-AF65-F5344CB8AC3E}">
        <p14:creationId xmlns:p14="http://schemas.microsoft.com/office/powerpoint/2010/main" val="3493897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lede">
    <p:bg>
      <p:bgPr>
        <a:solidFill>
          <a:schemeClr val="bg1">
            <a:lumMod val="50000"/>
          </a:schemeClr>
        </a:solidFill>
        <a:effectLst/>
      </p:bgPr>
    </p:bg>
    <p:spTree>
      <p:nvGrpSpPr>
        <p:cNvPr id="1" name=""/>
        <p:cNvGrpSpPr/>
        <p:nvPr/>
      </p:nvGrpSpPr>
      <p:grpSpPr>
        <a:xfrm>
          <a:off x="0" y="0"/>
          <a:ext cx="0" cy="0"/>
          <a:chOff x="0" y="0"/>
          <a:chExt cx="0" cy="0"/>
        </a:xfrm>
      </p:grpSpPr>
      <p:sp>
        <p:nvSpPr>
          <p:cNvPr id="4" name="Pladsholder til billede 3"/>
          <p:cNvSpPr>
            <a:spLocks noGrp="1"/>
          </p:cNvSpPr>
          <p:nvPr>
            <p:ph type="pic" sz="quarter" idx="10"/>
          </p:nvPr>
        </p:nvSpPr>
        <p:spPr>
          <a:xfrm>
            <a:off x="0" y="0"/>
            <a:ext cx="9144000" cy="5143500"/>
          </a:xfrm>
        </p:spPr>
        <p:txBody>
          <a:bodyPr/>
          <a:lstStyle/>
          <a:p>
            <a:r>
              <a:rPr lang="da-DK"/>
              <a:t>Klik på ikonet for at tilføje et billede</a:t>
            </a:r>
          </a:p>
        </p:txBody>
      </p:sp>
    </p:spTree>
    <p:extLst>
      <p:ext uri="{BB962C8B-B14F-4D97-AF65-F5344CB8AC3E}">
        <p14:creationId xmlns:p14="http://schemas.microsoft.com/office/powerpoint/2010/main" val="223212269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dslinje">
    <p:spTree>
      <p:nvGrpSpPr>
        <p:cNvPr id="1" name=""/>
        <p:cNvGrpSpPr/>
        <p:nvPr/>
      </p:nvGrpSpPr>
      <p:grpSpPr>
        <a:xfrm>
          <a:off x="0" y="0"/>
          <a:ext cx="0" cy="0"/>
          <a:chOff x="0" y="0"/>
          <a:chExt cx="0" cy="0"/>
        </a:xfrm>
      </p:grpSpPr>
      <p:cxnSp>
        <p:nvCxnSpPr>
          <p:cNvPr id="3" name="Lige forbindelse 2"/>
          <p:cNvCxnSpPr/>
          <p:nvPr userDrawn="1"/>
        </p:nvCxnSpPr>
        <p:spPr>
          <a:xfrm>
            <a:off x="1871700" y="2427734"/>
            <a:ext cx="756084"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 name="Rektangel 5"/>
          <p:cNvSpPr/>
          <p:nvPr userDrawn="1"/>
        </p:nvSpPr>
        <p:spPr>
          <a:xfrm>
            <a:off x="0" y="4659982"/>
            <a:ext cx="9144000" cy="4835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Titel 8"/>
          <p:cNvSpPr>
            <a:spLocks noGrp="1"/>
          </p:cNvSpPr>
          <p:nvPr>
            <p:ph type="title"/>
          </p:nvPr>
        </p:nvSpPr>
        <p:spPr>
          <a:xfrm>
            <a:off x="457200" y="205979"/>
            <a:ext cx="5554960" cy="857250"/>
          </a:xfrm>
        </p:spPr>
        <p:txBody>
          <a:bodyPr/>
          <a:lstStyle/>
          <a:p>
            <a:r>
              <a:rPr lang="da-DK"/>
              <a:t>Klik for at redigere i master</a:t>
            </a:r>
            <a:endParaRPr lang="da-DK" dirty="0"/>
          </a:p>
        </p:txBody>
      </p:sp>
      <p:sp>
        <p:nvSpPr>
          <p:cNvPr id="5" name="Tekstboks 4"/>
          <p:cNvSpPr txBox="1"/>
          <p:nvPr userDrawn="1"/>
        </p:nvSpPr>
        <p:spPr>
          <a:xfrm>
            <a:off x="467544" y="4809408"/>
            <a:ext cx="2736304" cy="184666"/>
          </a:xfrm>
          <a:prstGeom prst="rect">
            <a:avLst/>
          </a:prstGeom>
          <a:noFill/>
        </p:spPr>
        <p:txBody>
          <a:bodyPr wrap="square" rtlCol="0">
            <a:spAutoFit/>
          </a:bodyPr>
          <a:lstStyle/>
          <a:p>
            <a:r>
              <a:rPr lang="da-DK" sz="600" dirty="0">
                <a:solidFill>
                  <a:schemeClr val="bg1">
                    <a:lumMod val="50000"/>
                  </a:schemeClr>
                </a:solidFill>
              </a:rPr>
              <a:t>Dansk Magisterforening</a:t>
            </a:r>
          </a:p>
        </p:txBody>
      </p:sp>
      <p:sp>
        <p:nvSpPr>
          <p:cNvPr id="14" name="Tekstboks 13"/>
          <p:cNvSpPr txBox="1"/>
          <p:nvPr userDrawn="1"/>
        </p:nvSpPr>
        <p:spPr>
          <a:xfrm>
            <a:off x="6012160" y="4809408"/>
            <a:ext cx="2736304" cy="184666"/>
          </a:xfrm>
          <a:prstGeom prst="rect">
            <a:avLst/>
          </a:prstGeom>
          <a:noFill/>
        </p:spPr>
        <p:txBody>
          <a:bodyPr wrap="square" rtlCol="0">
            <a:spAutoFit/>
          </a:bodyPr>
          <a:lstStyle/>
          <a:p>
            <a:pPr algn="r"/>
            <a:fld id="{4D62BFED-B7F2-4A38-8D6B-04B8F08EBC61}" type="slidenum">
              <a:rPr lang="da-DK" sz="600" smtClean="0">
                <a:solidFill>
                  <a:schemeClr val="bg1">
                    <a:lumMod val="50000"/>
                  </a:schemeClr>
                </a:solidFill>
              </a:rPr>
              <a:pPr/>
              <a:t>‹nr.›</a:t>
            </a:fld>
            <a:endParaRPr lang="da-DK" sz="400" dirty="0">
              <a:solidFill>
                <a:schemeClr val="bg1">
                  <a:lumMod val="50000"/>
                </a:schemeClr>
              </a:solidFill>
            </a:endParaRPr>
          </a:p>
        </p:txBody>
      </p:sp>
      <p:sp>
        <p:nvSpPr>
          <p:cNvPr id="30" name="Ellipse 29"/>
          <p:cNvSpPr/>
          <p:nvPr userDrawn="1"/>
        </p:nvSpPr>
        <p:spPr>
          <a:xfrm>
            <a:off x="611560" y="1851670"/>
            <a:ext cx="1080120" cy="1080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1" name="Pladsholder til tekst 7"/>
          <p:cNvSpPr>
            <a:spLocks noGrp="1"/>
          </p:cNvSpPr>
          <p:nvPr>
            <p:ph type="body" sz="quarter" idx="22" hasCustomPrompt="1"/>
          </p:nvPr>
        </p:nvSpPr>
        <p:spPr>
          <a:xfrm>
            <a:off x="611560" y="2139602"/>
            <a:ext cx="1080120" cy="576263"/>
          </a:xfrm>
        </p:spPr>
        <p:txBody>
          <a:bodyPr anchor="ctr">
            <a:normAutofit/>
          </a:bodyPr>
          <a:lstStyle>
            <a:lvl1pPr algn="ctr" defTabSz="0">
              <a:spcAft>
                <a:spcPts val="0"/>
              </a:spcAft>
              <a:tabLst>
                <a:tab pos="0" algn="l"/>
              </a:tabLst>
              <a:defRPr sz="1000" baseline="0">
                <a:solidFill>
                  <a:schemeClr val="tx1"/>
                </a:solidFill>
              </a:defRPr>
            </a:lvl1pPr>
          </a:lstStyle>
          <a:p>
            <a:pPr lvl="0"/>
            <a:r>
              <a:rPr lang="da-DK" dirty="0"/>
              <a:t>Emne</a:t>
            </a:r>
          </a:p>
        </p:txBody>
      </p:sp>
      <p:sp>
        <p:nvSpPr>
          <p:cNvPr id="32" name="Pladsholder til tekst 11"/>
          <p:cNvSpPr>
            <a:spLocks noGrp="1"/>
          </p:cNvSpPr>
          <p:nvPr>
            <p:ph type="body" sz="quarter" idx="23" hasCustomPrompt="1"/>
          </p:nvPr>
        </p:nvSpPr>
        <p:spPr>
          <a:xfrm>
            <a:off x="611560" y="3147814"/>
            <a:ext cx="1103032" cy="1008112"/>
          </a:xfrm>
        </p:spPr>
        <p:txBody>
          <a:bodyPr>
            <a:normAutofit/>
          </a:bodyPr>
          <a:lstStyle>
            <a:lvl1pPr algn="ctr">
              <a:defRPr sz="800">
                <a:solidFill>
                  <a:schemeClr val="bg1"/>
                </a:solidFill>
              </a:defRPr>
            </a:lvl1pPr>
          </a:lstStyle>
          <a:p>
            <a:r>
              <a:rPr lang="da-DK" sz="800" dirty="0">
                <a:solidFill>
                  <a:schemeClr val="bg1"/>
                </a:solidFill>
              </a:rPr>
              <a:t>Beskrivelse</a:t>
            </a:r>
          </a:p>
        </p:txBody>
      </p:sp>
      <p:sp>
        <p:nvSpPr>
          <p:cNvPr id="36" name="Ellipse 35"/>
          <p:cNvSpPr/>
          <p:nvPr userDrawn="1"/>
        </p:nvSpPr>
        <p:spPr>
          <a:xfrm>
            <a:off x="2771800" y="1851670"/>
            <a:ext cx="1080120" cy="1080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7" name="Pladsholder til tekst 7"/>
          <p:cNvSpPr>
            <a:spLocks noGrp="1"/>
          </p:cNvSpPr>
          <p:nvPr>
            <p:ph type="body" sz="quarter" idx="24" hasCustomPrompt="1"/>
          </p:nvPr>
        </p:nvSpPr>
        <p:spPr>
          <a:xfrm>
            <a:off x="2771800" y="2139702"/>
            <a:ext cx="1080120" cy="576263"/>
          </a:xfrm>
        </p:spPr>
        <p:txBody>
          <a:bodyPr anchor="ctr">
            <a:normAutofit/>
          </a:bodyPr>
          <a:lstStyle>
            <a:lvl1pPr algn="ctr" defTabSz="0">
              <a:spcAft>
                <a:spcPts val="0"/>
              </a:spcAft>
              <a:tabLst>
                <a:tab pos="0" algn="l"/>
              </a:tabLst>
              <a:defRPr sz="1000" baseline="0">
                <a:solidFill>
                  <a:schemeClr val="tx1"/>
                </a:solidFill>
              </a:defRPr>
            </a:lvl1pPr>
          </a:lstStyle>
          <a:p>
            <a:pPr lvl="0"/>
            <a:r>
              <a:rPr lang="da-DK" dirty="0"/>
              <a:t>Emne</a:t>
            </a:r>
          </a:p>
        </p:txBody>
      </p:sp>
      <p:sp>
        <p:nvSpPr>
          <p:cNvPr id="38" name="Pladsholder til tekst 11"/>
          <p:cNvSpPr>
            <a:spLocks noGrp="1"/>
          </p:cNvSpPr>
          <p:nvPr>
            <p:ph type="body" sz="quarter" idx="25" hasCustomPrompt="1"/>
          </p:nvPr>
        </p:nvSpPr>
        <p:spPr>
          <a:xfrm>
            <a:off x="2760843" y="3147814"/>
            <a:ext cx="1103032" cy="1008112"/>
          </a:xfrm>
        </p:spPr>
        <p:txBody>
          <a:bodyPr>
            <a:normAutofit/>
          </a:bodyPr>
          <a:lstStyle>
            <a:lvl1pPr algn="ctr">
              <a:defRPr sz="800">
                <a:solidFill>
                  <a:schemeClr val="bg1"/>
                </a:solidFill>
              </a:defRPr>
            </a:lvl1pPr>
          </a:lstStyle>
          <a:p>
            <a:r>
              <a:rPr lang="da-DK" sz="800" dirty="0">
                <a:solidFill>
                  <a:schemeClr val="bg1"/>
                </a:solidFill>
              </a:rPr>
              <a:t>Beskrivelse</a:t>
            </a:r>
          </a:p>
        </p:txBody>
      </p:sp>
      <p:sp>
        <p:nvSpPr>
          <p:cNvPr id="39" name="Ellipse 38"/>
          <p:cNvSpPr/>
          <p:nvPr userDrawn="1"/>
        </p:nvSpPr>
        <p:spPr>
          <a:xfrm>
            <a:off x="4932040" y="1851670"/>
            <a:ext cx="1080120" cy="1080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0" name="Pladsholder til tekst 7"/>
          <p:cNvSpPr>
            <a:spLocks noGrp="1"/>
          </p:cNvSpPr>
          <p:nvPr>
            <p:ph type="body" sz="quarter" idx="26" hasCustomPrompt="1"/>
          </p:nvPr>
        </p:nvSpPr>
        <p:spPr>
          <a:xfrm>
            <a:off x="4940048" y="2139602"/>
            <a:ext cx="1080120" cy="576263"/>
          </a:xfrm>
        </p:spPr>
        <p:txBody>
          <a:bodyPr anchor="ctr">
            <a:normAutofit/>
          </a:bodyPr>
          <a:lstStyle>
            <a:lvl1pPr algn="ctr" defTabSz="0">
              <a:spcAft>
                <a:spcPts val="0"/>
              </a:spcAft>
              <a:tabLst>
                <a:tab pos="0" algn="l"/>
              </a:tabLst>
              <a:defRPr sz="1000" baseline="0">
                <a:solidFill>
                  <a:schemeClr val="tx1"/>
                </a:solidFill>
              </a:defRPr>
            </a:lvl1pPr>
          </a:lstStyle>
          <a:p>
            <a:pPr lvl="0"/>
            <a:r>
              <a:rPr lang="da-DK" dirty="0"/>
              <a:t>Emne</a:t>
            </a:r>
          </a:p>
        </p:txBody>
      </p:sp>
      <p:sp>
        <p:nvSpPr>
          <p:cNvPr id="41" name="Pladsholder til tekst 11"/>
          <p:cNvSpPr>
            <a:spLocks noGrp="1"/>
          </p:cNvSpPr>
          <p:nvPr>
            <p:ph type="body" sz="quarter" idx="27" hasCustomPrompt="1"/>
          </p:nvPr>
        </p:nvSpPr>
        <p:spPr>
          <a:xfrm>
            <a:off x="4932040" y="3147814"/>
            <a:ext cx="1103032" cy="1008112"/>
          </a:xfrm>
        </p:spPr>
        <p:txBody>
          <a:bodyPr>
            <a:normAutofit/>
          </a:bodyPr>
          <a:lstStyle>
            <a:lvl1pPr algn="ctr">
              <a:defRPr sz="800">
                <a:solidFill>
                  <a:schemeClr val="bg1"/>
                </a:solidFill>
              </a:defRPr>
            </a:lvl1pPr>
          </a:lstStyle>
          <a:p>
            <a:r>
              <a:rPr lang="da-DK" sz="800" dirty="0">
                <a:solidFill>
                  <a:schemeClr val="bg1"/>
                </a:solidFill>
              </a:rPr>
              <a:t>Beskrivelse</a:t>
            </a:r>
          </a:p>
        </p:txBody>
      </p:sp>
      <p:sp>
        <p:nvSpPr>
          <p:cNvPr id="45" name="Ellipse 44"/>
          <p:cNvSpPr/>
          <p:nvPr userDrawn="1"/>
        </p:nvSpPr>
        <p:spPr>
          <a:xfrm>
            <a:off x="7092280" y="1851670"/>
            <a:ext cx="1080120" cy="1080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6" name="Pladsholder til tekst 7"/>
          <p:cNvSpPr>
            <a:spLocks noGrp="1"/>
          </p:cNvSpPr>
          <p:nvPr>
            <p:ph type="body" sz="quarter" idx="28" hasCustomPrompt="1"/>
          </p:nvPr>
        </p:nvSpPr>
        <p:spPr>
          <a:xfrm>
            <a:off x="7092280" y="2139602"/>
            <a:ext cx="1080120" cy="576263"/>
          </a:xfrm>
        </p:spPr>
        <p:txBody>
          <a:bodyPr anchor="ctr">
            <a:normAutofit/>
          </a:bodyPr>
          <a:lstStyle>
            <a:lvl1pPr algn="ctr" defTabSz="0">
              <a:spcAft>
                <a:spcPts val="0"/>
              </a:spcAft>
              <a:tabLst>
                <a:tab pos="0" algn="l"/>
              </a:tabLst>
              <a:defRPr sz="1000" baseline="0">
                <a:solidFill>
                  <a:schemeClr val="tx1"/>
                </a:solidFill>
              </a:defRPr>
            </a:lvl1pPr>
          </a:lstStyle>
          <a:p>
            <a:pPr lvl="0"/>
            <a:r>
              <a:rPr lang="da-DK" dirty="0"/>
              <a:t>Emne</a:t>
            </a:r>
          </a:p>
        </p:txBody>
      </p:sp>
      <p:sp>
        <p:nvSpPr>
          <p:cNvPr id="47" name="Pladsholder til tekst 11"/>
          <p:cNvSpPr>
            <a:spLocks noGrp="1"/>
          </p:cNvSpPr>
          <p:nvPr>
            <p:ph type="body" sz="quarter" idx="29" hasCustomPrompt="1"/>
          </p:nvPr>
        </p:nvSpPr>
        <p:spPr>
          <a:xfrm>
            <a:off x="7092280" y="3147814"/>
            <a:ext cx="1103032" cy="1008112"/>
          </a:xfrm>
        </p:spPr>
        <p:txBody>
          <a:bodyPr>
            <a:normAutofit/>
          </a:bodyPr>
          <a:lstStyle>
            <a:lvl1pPr algn="ctr">
              <a:defRPr sz="800">
                <a:solidFill>
                  <a:schemeClr val="bg1"/>
                </a:solidFill>
              </a:defRPr>
            </a:lvl1pPr>
          </a:lstStyle>
          <a:p>
            <a:r>
              <a:rPr lang="da-DK" sz="800" dirty="0">
                <a:solidFill>
                  <a:schemeClr val="bg1"/>
                </a:solidFill>
              </a:rPr>
              <a:t>Beskrivelse</a:t>
            </a:r>
          </a:p>
        </p:txBody>
      </p:sp>
      <p:cxnSp>
        <p:nvCxnSpPr>
          <p:cNvPr id="25" name="Lige forbindelse 24"/>
          <p:cNvCxnSpPr/>
          <p:nvPr userDrawn="1"/>
        </p:nvCxnSpPr>
        <p:spPr>
          <a:xfrm>
            <a:off x="4031940" y="2427734"/>
            <a:ext cx="720080"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6" name="Lige forbindelse 25"/>
          <p:cNvCxnSpPr/>
          <p:nvPr userDrawn="1"/>
        </p:nvCxnSpPr>
        <p:spPr>
          <a:xfrm>
            <a:off x="6192180" y="2427734"/>
            <a:ext cx="720080"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8658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verskrift + tekst">
    <p:spTree>
      <p:nvGrpSpPr>
        <p:cNvPr id="1" name=""/>
        <p:cNvGrpSpPr/>
        <p:nvPr/>
      </p:nvGrpSpPr>
      <p:grpSpPr>
        <a:xfrm>
          <a:off x="0" y="0"/>
          <a:ext cx="0" cy="0"/>
          <a:chOff x="0" y="0"/>
          <a:chExt cx="0" cy="0"/>
        </a:xfrm>
      </p:grpSpPr>
      <p:sp>
        <p:nvSpPr>
          <p:cNvPr id="6" name="Rektangel 5"/>
          <p:cNvSpPr/>
          <p:nvPr userDrawn="1"/>
        </p:nvSpPr>
        <p:spPr>
          <a:xfrm>
            <a:off x="0" y="4659982"/>
            <a:ext cx="9144000" cy="4835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Titel 8"/>
          <p:cNvSpPr>
            <a:spLocks noGrp="1"/>
          </p:cNvSpPr>
          <p:nvPr>
            <p:ph type="title"/>
          </p:nvPr>
        </p:nvSpPr>
        <p:spPr>
          <a:xfrm>
            <a:off x="457200" y="205979"/>
            <a:ext cx="5554960" cy="857250"/>
          </a:xfrm>
        </p:spPr>
        <p:txBody>
          <a:bodyPr/>
          <a:lstStyle/>
          <a:p>
            <a:r>
              <a:rPr lang="da-DK" dirty="0"/>
              <a:t>Klik for at redigere i master</a:t>
            </a:r>
          </a:p>
        </p:txBody>
      </p:sp>
      <p:sp>
        <p:nvSpPr>
          <p:cNvPr id="5" name="Tekstboks 4"/>
          <p:cNvSpPr txBox="1"/>
          <p:nvPr userDrawn="1"/>
        </p:nvSpPr>
        <p:spPr>
          <a:xfrm>
            <a:off x="467544" y="4809408"/>
            <a:ext cx="2736304" cy="184666"/>
          </a:xfrm>
          <a:prstGeom prst="rect">
            <a:avLst/>
          </a:prstGeom>
          <a:noFill/>
        </p:spPr>
        <p:txBody>
          <a:bodyPr wrap="square" rtlCol="0">
            <a:spAutoFit/>
          </a:bodyPr>
          <a:lstStyle/>
          <a:p>
            <a:r>
              <a:rPr lang="da-DK" sz="600" dirty="0">
                <a:solidFill>
                  <a:schemeClr val="bg1">
                    <a:lumMod val="50000"/>
                  </a:schemeClr>
                </a:solidFill>
              </a:rPr>
              <a:t>Dansk Magisterforening</a:t>
            </a:r>
          </a:p>
        </p:txBody>
      </p:sp>
      <p:sp>
        <p:nvSpPr>
          <p:cNvPr id="13" name="Pladsholder til tekst 12"/>
          <p:cNvSpPr>
            <a:spLocks noGrp="1"/>
          </p:cNvSpPr>
          <p:nvPr>
            <p:ph type="body" sz="quarter" idx="10"/>
          </p:nvPr>
        </p:nvSpPr>
        <p:spPr>
          <a:xfrm>
            <a:off x="468313" y="1203325"/>
            <a:ext cx="5543847" cy="3240088"/>
          </a:xfrm>
        </p:spPr>
        <p:txBody>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4" name="Tekstboks 13"/>
          <p:cNvSpPr txBox="1"/>
          <p:nvPr userDrawn="1"/>
        </p:nvSpPr>
        <p:spPr>
          <a:xfrm>
            <a:off x="6012160" y="4809408"/>
            <a:ext cx="2736304" cy="184666"/>
          </a:xfrm>
          <a:prstGeom prst="rect">
            <a:avLst/>
          </a:prstGeom>
          <a:noFill/>
        </p:spPr>
        <p:txBody>
          <a:bodyPr wrap="square" rtlCol="0">
            <a:spAutoFit/>
          </a:bodyPr>
          <a:lstStyle/>
          <a:p>
            <a:pPr algn="r"/>
            <a:fld id="{4D62BFED-B7F2-4A38-8D6B-04B8F08EBC61}" type="slidenum">
              <a:rPr lang="da-DK" sz="600" smtClean="0">
                <a:solidFill>
                  <a:schemeClr val="bg1">
                    <a:lumMod val="50000"/>
                  </a:schemeClr>
                </a:solidFill>
              </a:rPr>
              <a:pPr/>
              <a:t>‹nr.›</a:t>
            </a:fld>
            <a:endParaRPr lang="da-DK" sz="400" dirty="0">
              <a:solidFill>
                <a:schemeClr val="bg1">
                  <a:lumMod val="50000"/>
                </a:schemeClr>
              </a:solidFill>
            </a:endParaRPr>
          </a:p>
        </p:txBody>
      </p:sp>
    </p:spTree>
    <p:extLst>
      <p:ext uri="{BB962C8B-B14F-4D97-AF65-F5344CB8AC3E}">
        <p14:creationId xmlns:p14="http://schemas.microsoft.com/office/powerpoint/2010/main" val="872176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 + valgfrit billede">
    <p:spTree>
      <p:nvGrpSpPr>
        <p:cNvPr id="1" name=""/>
        <p:cNvGrpSpPr/>
        <p:nvPr/>
      </p:nvGrpSpPr>
      <p:grpSpPr>
        <a:xfrm>
          <a:off x="0" y="0"/>
          <a:ext cx="0" cy="0"/>
          <a:chOff x="0" y="0"/>
          <a:chExt cx="0" cy="0"/>
        </a:xfrm>
      </p:grpSpPr>
      <p:sp>
        <p:nvSpPr>
          <p:cNvPr id="6" name="Rektangel 5"/>
          <p:cNvSpPr/>
          <p:nvPr userDrawn="1"/>
        </p:nvSpPr>
        <p:spPr>
          <a:xfrm>
            <a:off x="0" y="4659982"/>
            <a:ext cx="9144000" cy="4835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Titel 8"/>
          <p:cNvSpPr>
            <a:spLocks noGrp="1"/>
          </p:cNvSpPr>
          <p:nvPr>
            <p:ph type="title"/>
          </p:nvPr>
        </p:nvSpPr>
        <p:spPr>
          <a:xfrm>
            <a:off x="457200" y="205979"/>
            <a:ext cx="3754760" cy="857250"/>
          </a:xfrm>
        </p:spPr>
        <p:txBody>
          <a:bodyPr/>
          <a:lstStyle/>
          <a:p>
            <a:r>
              <a:rPr lang="da-DK" dirty="0"/>
              <a:t>Klik for at redigere i master</a:t>
            </a:r>
          </a:p>
        </p:txBody>
      </p:sp>
      <p:sp>
        <p:nvSpPr>
          <p:cNvPr id="5" name="Tekstboks 4"/>
          <p:cNvSpPr txBox="1"/>
          <p:nvPr userDrawn="1"/>
        </p:nvSpPr>
        <p:spPr>
          <a:xfrm>
            <a:off x="467544" y="4809408"/>
            <a:ext cx="2736304" cy="184666"/>
          </a:xfrm>
          <a:prstGeom prst="rect">
            <a:avLst/>
          </a:prstGeom>
          <a:noFill/>
        </p:spPr>
        <p:txBody>
          <a:bodyPr wrap="square" rtlCol="0">
            <a:spAutoFit/>
          </a:bodyPr>
          <a:lstStyle/>
          <a:p>
            <a:r>
              <a:rPr lang="da-DK" sz="600" dirty="0">
                <a:solidFill>
                  <a:schemeClr val="bg1">
                    <a:lumMod val="50000"/>
                  </a:schemeClr>
                </a:solidFill>
              </a:rPr>
              <a:t>Dansk Magisterforening</a:t>
            </a:r>
          </a:p>
        </p:txBody>
      </p:sp>
      <p:sp>
        <p:nvSpPr>
          <p:cNvPr id="13" name="Pladsholder til tekst 12"/>
          <p:cNvSpPr>
            <a:spLocks noGrp="1"/>
          </p:cNvSpPr>
          <p:nvPr>
            <p:ph type="body" sz="quarter" idx="10"/>
          </p:nvPr>
        </p:nvSpPr>
        <p:spPr>
          <a:xfrm>
            <a:off x="468313" y="1203325"/>
            <a:ext cx="3743647" cy="3240088"/>
          </a:xfrm>
        </p:spPr>
        <p:txBody>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4" name="Tekstboks 13"/>
          <p:cNvSpPr txBox="1"/>
          <p:nvPr userDrawn="1"/>
        </p:nvSpPr>
        <p:spPr>
          <a:xfrm>
            <a:off x="6012160" y="4809408"/>
            <a:ext cx="2736304" cy="184666"/>
          </a:xfrm>
          <a:prstGeom prst="rect">
            <a:avLst/>
          </a:prstGeom>
          <a:noFill/>
        </p:spPr>
        <p:txBody>
          <a:bodyPr wrap="square" rtlCol="0">
            <a:spAutoFit/>
          </a:bodyPr>
          <a:lstStyle/>
          <a:p>
            <a:pPr algn="r"/>
            <a:fld id="{4D62BFED-B7F2-4A38-8D6B-04B8F08EBC61}" type="slidenum">
              <a:rPr lang="da-DK" sz="600" smtClean="0">
                <a:solidFill>
                  <a:schemeClr val="bg1">
                    <a:lumMod val="50000"/>
                  </a:schemeClr>
                </a:solidFill>
              </a:rPr>
              <a:pPr/>
              <a:t>‹nr.›</a:t>
            </a:fld>
            <a:endParaRPr lang="da-DK" sz="400" dirty="0">
              <a:solidFill>
                <a:schemeClr val="bg1">
                  <a:lumMod val="50000"/>
                </a:schemeClr>
              </a:solidFill>
            </a:endParaRPr>
          </a:p>
        </p:txBody>
      </p:sp>
      <p:sp>
        <p:nvSpPr>
          <p:cNvPr id="4" name="Pladsholder til billede 3"/>
          <p:cNvSpPr>
            <a:spLocks noGrp="1"/>
          </p:cNvSpPr>
          <p:nvPr>
            <p:ph type="pic" sz="quarter" idx="11"/>
          </p:nvPr>
        </p:nvSpPr>
        <p:spPr>
          <a:xfrm>
            <a:off x="4572000" y="0"/>
            <a:ext cx="4572000" cy="4659313"/>
          </a:xfrm>
        </p:spPr>
        <p:txBody>
          <a:bodyPr/>
          <a:lstStyle/>
          <a:p>
            <a:endParaRPr lang="da-DK"/>
          </a:p>
        </p:txBody>
      </p:sp>
    </p:spTree>
    <p:extLst>
      <p:ext uri="{BB962C8B-B14F-4D97-AF65-F5344CB8AC3E}">
        <p14:creationId xmlns:p14="http://schemas.microsoft.com/office/powerpoint/2010/main" val="32452252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verskrift, tekst, billede-1">
    <p:spTree>
      <p:nvGrpSpPr>
        <p:cNvPr id="1" name=""/>
        <p:cNvGrpSpPr/>
        <p:nvPr/>
      </p:nvGrpSpPr>
      <p:grpSpPr>
        <a:xfrm>
          <a:off x="0" y="0"/>
          <a:ext cx="0" cy="0"/>
          <a:chOff x="0" y="0"/>
          <a:chExt cx="0" cy="0"/>
        </a:xfrm>
      </p:grpSpPr>
      <p:pic>
        <p:nvPicPr>
          <p:cNvPr id="2" name="Billede 1"/>
          <p:cNvPicPr>
            <a:picLocks noChangeAspect="1"/>
          </p:cNvPicPr>
          <p:nvPr userDrawn="1"/>
        </p:nvPicPr>
        <p:blipFill rotWithShape="1">
          <a:blip r:embed="rId2">
            <a:extLst>
              <a:ext uri="{28A0092B-C50C-407E-A947-70E740481C1C}">
                <a14:useLocalDpi xmlns:a14="http://schemas.microsoft.com/office/drawing/2010/main" val="0"/>
              </a:ext>
            </a:extLst>
          </a:blip>
          <a:srcRect l="23596" t="9090" r="17061" b="-291"/>
          <a:stretch/>
        </p:blipFill>
        <p:spPr>
          <a:xfrm>
            <a:off x="4572000" y="0"/>
            <a:ext cx="4572000" cy="4690914"/>
          </a:xfrm>
          <a:prstGeom prst="rect">
            <a:avLst/>
          </a:prstGeom>
        </p:spPr>
      </p:pic>
      <p:sp>
        <p:nvSpPr>
          <p:cNvPr id="6" name="Rektangel 5"/>
          <p:cNvSpPr/>
          <p:nvPr userDrawn="1"/>
        </p:nvSpPr>
        <p:spPr>
          <a:xfrm>
            <a:off x="0" y="4659982"/>
            <a:ext cx="9144000" cy="4835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Titel 8"/>
          <p:cNvSpPr>
            <a:spLocks noGrp="1"/>
          </p:cNvSpPr>
          <p:nvPr>
            <p:ph type="title"/>
          </p:nvPr>
        </p:nvSpPr>
        <p:spPr>
          <a:xfrm>
            <a:off x="457200" y="205979"/>
            <a:ext cx="3754760" cy="857250"/>
          </a:xfrm>
        </p:spPr>
        <p:txBody>
          <a:bodyPr/>
          <a:lstStyle/>
          <a:p>
            <a:r>
              <a:rPr lang="da-DK" dirty="0"/>
              <a:t>Klik for at redigere i master</a:t>
            </a:r>
          </a:p>
        </p:txBody>
      </p:sp>
      <p:sp>
        <p:nvSpPr>
          <p:cNvPr id="5" name="Tekstboks 4"/>
          <p:cNvSpPr txBox="1"/>
          <p:nvPr userDrawn="1"/>
        </p:nvSpPr>
        <p:spPr>
          <a:xfrm>
            <a:off x="467544" y="4809408"/>
            <a:ext cx="2736304" cy="184666"/>
          </a:xfrm>
          <a:prstGeom prst="rect">
            <a:avLst/>
          </a:prstGeom>
          <a:noFill/>
        </p:spPr>
        <p:txBody>
          <a:bodyPr wrap="square" rtlCol="0">
            <a:spAutoFit/>
          </a:bodyPr>
          <a:lstStyle/>
          <a:p>
            <a:r>
              <a:rPr lang="da-DK" sz="600" dirty="0">
                <a:solidFill>
                  <a:schemeClr val="bg1">
                    <a:lumMod val="50000"/>
                  </a:schemeClr>
                </a:solidFill>
              </a:rPr>
              <a:t>Dansk Magisterforening</a:t>
            </a:r>
          </a:p>
        </p:txBody>
      </p:sp>
      <p:sp>
        <p:nvSpPr>
          <p:cNvPr id="13" name="Pladsholder til tekst 12"/>
          <p:cNvSpPr>
            <a:spLocks noGrp="1"/>
          </p:cNvSpPr>
          <p:nvPr>
            <p:ph type="body" sz="quarter" idx="10"/>
          </p:nvPr>
        </p:nvSpPr>
        <p:spPr>
          <a:xfrm>
            <a:off x="468313" y="1203325"/>
            <a:ext cx="3743647" cy="3240088"/>
          </a:xfrm>
        </p:spPr>
        <p:txBody>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4" name="Tekstboks 13"/>
          <p:cNvSpPr txBox="1"/>
          <p:nvPr userDrawn="1"/>
        </p:nvSpPr>
        <p:spPr>
          <a:xfrm>
            <a:off x="6012160" y="4809408"/>
            <a:ext cx="2736304" cy="184666"/>
          </a:xfrm>
          <a:prstGeom prst="rect">
            <a:avLst/>
          </a:prstGeom>
          <a:noFill/>
        </p:spPr>
        <p:txBody>
          <a:bodyPr wrap="square" rtlCol="0">
            <a:spAutoFit/>
          </a:bodyPr>
          <a:lstStyle/>
          <a:p>
            <a:pPr algn="r"/>
            <a:fld id="{4D62BFED-B7F2-4A38-8D6B-04B8F08EBC61}" type="slidenum">
              <a:rPr lang="da-DK" sz="600" smtClean="0">
                <a:solidFill>
                  <a:schemeClr val="bg1">
                    <a:lumMod val="50000"/>
                  </a:schemeClr>
                </a:solidFill>
              </a:rPr>
              <a:pPr/>
              <a:t>‹nr.›</a:t>
            </a:fld>
            <a:endParaRPr lang="da-DK" sz="400" dirty="0">
              <a:solidFill>
                <a:schemeClr val="bg1">
                  <a:lumMod val="50000"/>
                </a:schemeClr>
              </a:solidFill>
            </a:endParaRPr>
          </a:p>
        </p:txBody>
      </p:sp>
    </p:spTree>
    <p:extLst>
      <p:ext uri="{BB962C8B-B14F-4D97-AF65-F5344CB8AC3E}">
        <p14:creationId xmlns:p14="http://schemas.microsoft.com/office/powerpoint/2010/main" val="3013993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Overskrift, tekst, billede-1">
    <p:spTree>
      <p:nvGrpSpPr>
        <p:cNvPr id="1" name=""/>
        <p:cNvGrpSpPr/>
        <p:nvPr/>
      </p:nvGrpSpPr>
      <p:grpSpPr>
        <a:xfrm>
          <a:off x="0" y="0"/>
          <a:ext cx="0" cy="0"/>
          <a:chOff x="0" y="0"/>
          <a:chExt cx="0" cy="0"/>
        </a:xfrm>
      </p:grpSpPr>
      <p:pic>
        <p:nvPicPr>
          <p:cNvPr id="2" name="Billed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8383" r="16021"/>
          <a:stretch/>
        </p:blipFill>
        <p:spPr>
          <a:xfrm>
            <a:off x="4572000" y="0"/>
            <a:ext cx="4582506" cy="4659982"/>
          </a:xfrm>
          <a:prstGeom prst="rect">
            <a:avLst/>
          </a:prstGeom>
        </p:spPr>
      </p:pic>
      <p:sp>
        <p:nvSpPr>
          <p:cNvPr id="6" name="Rektangel 5"/>
          <p:cNvSpPr/>
          <p:nvPr userDrawn="1"/>
        </p:nvSpPr>
        <p:spPr>
          <a:xfrm>
            <a:off x="0" y="4659982"/>
            <a:ext cx="9144000" cy="4835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Titel 8"/>
          <p:cNvSpPr>
            <a:spLocks noGrp="1"/>
          </p:cNvSpPr>
          <p:nvPr>
            <p:ph type="title"/>
          </p:nvPr>
        </p:nvSpPr>
        <p:spPr>
          <a:xfrm>
            <a:off x="457200" y="205979"/>
            <a:ext cx="3754760" cy="857250"/>
          </a:xfrm>
        </p:spPr>
        <p:txBody>
          <a:bodyPr/>
          <a:lstStyle/>
          <a:p>
            <a:r>
              <a:rPr lang="da-DK"/>
              <a:t>Klik for at redigere i master</a:t>
            </a:r>
            <a:endParaRPr lang="da-DK" dirty="0"/>
          </a:p>
        </p:txBody>
      </p:sp>
      <p:sp>
        <p:nvSpPr>
          <p:cNvPr id="5" name="Tekstboks 4"/>
          <p:cNvSpPr txBox="1"/>
          <p:nvPr userDrawn="1"/>
        </p:nvSpPr>
        <p:spPr>
          <a:xfrm>
            <a:off x="467544" y="4809408"/>
            <a:ext cx="2736304" cy="184666"/>
          </a:xfrm>
          <a:prstGeom prst="rect">
            <a:avLst/>
          </a:prstGeom>
          <a:noFill/>
        </p:spPr>
        <p:txBody>
          <a:bodyPr wrap="square" rtlCol="0">
            <a:spAutoFit/>
          </a:bodyPr>
          <a:lstStyle/>
          <a:p>
            <a:r>
              <a:rPr lang="da-DK" sz="600" dirty="0">
                <a:solidFill>
                  <a:schemeClr val="bg1">
                    <a:lumMod val="50000"/>
                  </a:schemeClr>
                </a:solidFill>
              </a:rPr>
              <a:t>Dansk Magisterforening</a:t>
            </a:r>
          </a:p>
        </p:txBody>
      </p:sp>
      <p:sp>
        <p:nvSpPr>
          <p:cNvPr id="13" name="Pladsholder til tekst 12"/>
          <p:cNvSpPr>
            <a:spLocks noGrp="1"/>
          </p:cNvSpPr>
          <p:nvPr>
            <p:ph type="body" sz="quarter" idx="10"/>
          </p:nvPr>
        </p:nvSpPr>
        <p:spPr>
          <a:xfrm>
            <a:off x="468313" y="1203325"/>
            <a:ext cx="3743647" cy="32400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4" name="Tekstboks 13"/>
          <p:cNvSpPr txBox="1"/>
          <p:nvPr userDrawn="1"/>
        </p:nvSpPr>
        <p:spPr>
          <a:xfrm>
            <a:off x="6012160" y="4809408"/>
            <a:ext cx="2736304" cy="184666"/>
          </a:xfrm>
          <a:prstGeom prst="rect">
            <a:avLst/>
          </a:prstGeom>
          <a:noFill/>
        </p:spPr>
        <p:txBody>
          <a:bodyPr wrap="square" rtlCol="0">
            <a:spAutoFit/>
          </a:bodyPr>
          <a:lstStyle/>
          <a:p>
            <a:pPr algn="r"/>
            <a:fld id="{4D62BFED-B7F2-4A38-8D6B-04B8F08EBC61}" type="slidenum">
              <a:rPr lang="da-DK" sz="600" smtClean="0">
                <a:solidFill>
                  <a:schemeClr val="bg1">
                    <a:lumMod val="50000"/>
                  </a:schemeClr>
                </a:solidFill>
              </a:rPr>
              <a:pPr/>
              <a:t>‹nr.›</a:t>
            </a:fld>
            <a:endParaRPr lang="da-DK" sz="400" dirty="0">
              <a:solidFill>
                <a:schemeClr val="bg1">
                  <a:lumMod val="50000"/>
                </a:schemeClr>
              </a:solidFill>
            </a:endParaRPr>
          </a:p>
        </p:txBody>
      </p:sp>
    </p:spTree>
    <p:extLst>
      <p:ext uri="{BB962C8B-B14F-4D97-AF65-F5344CB8AC3E}">
        <p14:creationId xmlns:p14="http://schemas.microsoft.com/office/powerpoint/2010/main" val="8255015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Overskrift, tekst, billede-1">
    <p:spTree>
      <p:nvGrpSpPr>
        <p:cNvPr id="1" name=""/>
        <p:cNvGrpSpPr/>
        <p:nvPr/>
      </p:nvGrpSpPr>
      <p:grpSpPr>
        <a:xfrm>
          <a:off x="0" y="0"/>
          <a:ext cx="0" cy="0"/>
          <a:chOff x="0" y="0"/>
          <a:chExt cx="0" cy="0"/>
        </a:xfrm>
      </p:grpSpPr>
      <p:pic>
        <p:nvPicPr>
          <p:cNvPr id="2" name="Billed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1551" t="866" r="3221"/>
          <a:stretch/>
        </p:blipFill>
        <p:spPr>
          <a:xfrm>
            <a:off x="4587742" y="0"/>
            <a:ext cx="4592770" cy="4659982"/>
          </a:xfrm>
          <a:prstGeom prst="rect">
            <a:avLst/>
          </a:prstGeom>
        </p:spPr>
      </p:pic>
      <p:sp>
        <p:nvSpPr>
          <p:cNvPr id="6" name="Rektangel 5"/>
          <p:cNvSpPr/>
          <p:nvPr userDrawn="1"/>
        </p:nvSpPr>
        <p:spPr>
          <a:xfrm>
            <a:off x="0" y="4659982"/>
            <a:ext cx="9144000" cy="4835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Titel 8"/>
          <p:cNvSpPr>
            <a:spLocks noGrp="1"/>
          </p:cNvSpPr>
          <p:nvPr>
            <p:ph type="title"/>
          </p:nvPr>
        </p:nvSpPr>
        <p:spPr>
          <a:xfrm>
            <a:off x="457200" y="205979"/>
            <a:ext cx="3754760" cy="857250"/>
          </a:xfrm>
        </p:spPr>
        <p:txBody>
          <a:bodyPr/>
          <a:lstStyle/>
          <a:p>
            <a:r>
              <a:rPr lang="da-DK"/>
              <a:t>Klik for at redigere i master</a:t>
            </a:r>
            <a:endParaRPr lang="da-DK" dirty="0"/>
          </a:p>
        </p:txBody>
      </p:sp>
      <p:sp>
        <p:nvSpPr>
          <p:cNvPr id="5" name="Tekstboks 4"/>
          <p:cNvSpPr txBox="1"/>
          <p:nvPr userDrawn="1"/>
        </p:nvSpPr>
        <p:spPr>
          <a:xfrm>
            <a:off x="467544" y="4809408"/>
            <a:ext cx="2736304" cy="184666"/>
          </a:xfrm>
          <a:prstGeom prst="rect">
            <a:avLst/>
          </a:prstGeom>
          <a:noFill/>
        </p:spPr>
        <p:txBody>
          <a:bodyPr wrap="square" rtlCol="0">
            <a:spAutoFit/>
          </a:bodyPr>
          <a:lstStyle/>
          <a:p>
            <a:r>
              <a:rPr lang="da-DK" sz="600" dirty="0">
                <a:solidFill>
                  <a:schemeClr val="bg1">
                    <a:lumMod val="50000"/>
                  </a:schemeClr>
                </a:solidFill>
              </a:rPr>
              <a:t>Dansk Magisterforening</a:t>
            </a:r>
          </a:p>
        </p:txBody>
      </p:sp>
      <p:sp>
        <p:nvSpPr>
          <p:cNvPr id="13" name="Pladsholder til tekst 12"/>
          <p:cNvSpPr>
            <a:spLocks noGrp="1"/>
          </p:cNvSpPr>
          <p:nvPr>
            <p:ph type="body" sz="quarter" idx="10"/>
          </p:nvPr>
        </p:nvSpPr>
        <p:spPr>
          <a:xfrm>
            <a:off x="468313" y="1203325"/>
            <a:ext cx="3743647" cy="32400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4" name="Tekstboks 13"/>
          <p:cNvSpPr txBox="1"/>
          <p:nvPr userDrawn="1"/>
        </p:nvSpPr>
        <p:spPr>
          <a:xfrm>
            <a:off x="6012160" y="4809408"/>
            <a:ext cx="2736304" cy="184666"/>
          </a:xfrm>
          <a:prstGeom prst="rect">
            <a:avLst/>
          </a:prstGeom>
          <a:noFill/>
        </p:spPr>
        <p:txBody>
          <a:bodyPr wrap="square" rtlCol="0">
            <a:spAutoFit/>
          </a:bodyPr>
          <a:lstStyle/>
          <a:p>
            <a:pPr algn="r"/>
            <a:fld id="{4D62BFED-B7F2-4A38-8D6B-04B8F08EBC61}" type="slidenum">
              <a:rPr lang="da-DK" sz="600" smtClean="0">
                <a:solidFill>
                  <a:schemeClr val="bg1">
                    <a:lumMod val="50000"/>
                  </a:schemeClr>
                </a:solidFill>
              </a:rPr>
              <a:pPr/>
              <a:t>‹nr.›</a:t>
            </a:fld>
            <a:endParaRPr lang="da-DK" sz="400" dirty="0">
              <a:solidFill>
                <a:schemeClr val="bg1">
                  <a:lumMod val="50000"/>
                </a:schemeClr>
              </a:solidFill>
            </a:endParaRPr>
          </a:p>
        </p:txBody>
      </p:sp>
    </p:spTree>
    <p:extLst>
      <p:ext uri="{BB962C8B-B14F-4D97-AF65-F5344CB8AC3E}">
        <p14:creationId xmlns:p14="http://schemas.microsoft.com/office/powerpoint/2010/main" val="38787797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reak/Quote 1">
    <p:spTree>
      <p:nvGrpSpPr>
        <p:cNvPr id="1" name=""/>
        <p:cNvGrpSpPr/>
        <p:nvPr/>
      </p:nvGrpSpPr>
      <p:grpSpPr>
        <a:xfrm>
          <a:off x="0" y="0"/>
          <a:ext cx="0" cy="0"/>
          <a:chOff x="0" y="0"/>
          <a:chExt cx="0" cy="0"/>
        </a:xfrm>
      </p:grpSpPr>
      <p:sp>
        <p:nvSpPr>
          <p:cNvPr id="9" name="Titel 8"/>
          <p:cNvSpPr>
            <a:spLocks noGrp="1"/>
          </p:cNvSpPr>
          <p:nvPr>
            <p:ph type="title"/>
          </p:nvPr>
        </p:nvSpPr>
        <p:spPr>
          <a:xfrm>
            <a:off x="457200" y="411509"/>
            <a:ext cx="8219256" cy="3600401"/>
          </a:xfrm>
        </p:spPr>
        <p:txBody>
          <a:bodyPr anchor="t">
            <a:normAutofit/>
          </a:bodyPr>
          <a:lstStyle>
            <a:lvl1pPr>
              <a:defRPr sz="4000"/>
            </a:lvl1pPr>
          </a:lstStyle>
          <a:p>
            <a:r>
              <a:rPr lang="da-DK" dirty="0"/>
              <a:t>Klik for at redigere i master</a:t>
            </a:r>
          </a:p>
        </p:txBody>
      </p:sp>
      <p:sp>
        <p:nvSpPr>
          <p:cNvPr id="5" name="Tekstboks 4"/>
          <p:cNvSpPr txBox="1"/>
          <p:nvPr userDrawn="1"/>
        </p:nvSpPr>
        <p:spPr>
          <a:xfrm>
            <a:off x="467544" y="4809408"/>
            <a:ext cx="2736304" cy="184666"/>
          </a:xfrm>
          <a:prstGeom prst="rect">
            <a:avLst/>
          </a:prstGeom>
          <a:noFill/>
        </p:spPr>
        <p:txBody>
          <a:bodyPr wrap="square" rtlCol="0">
            <a:spAutoFit/>
          </a:bodyPr>
          <a:lstStyle/>
          <a:p>
            <a:r>
              <a:rPr lang="da-DK" sz="600" dirty="0">
                <a:solidFill>
                  <a:schemeClr val="bg1"/>
                </a:solidFill>
              </a:rPr>
              <a:t>Dansk Magisterforening</a:t>
            </a:r>
          </a:p>
        </p:txBody>
      </p:sp>
      <p:sp>
        <p:nvSpPr>
          <p:cNvPr id="14" name="Tekstboks 13"/>
          <p:cNvSpPr txBox="1"/>
          <p:nvPr userDrawn="1"/>
        </p:nvSpPr>
        <p:spPr>
          <a:xfrm>
            <a:off x="6012160" y="4809408"/>
            <a:ext cx="2736304" cy="184666"/>
          </a:xfrm>
          <a:prstGeom prst="rect">
            <a:avLst/>
          </a:prstGeom>
          <a:noFill/>
        </p:spPr>
        <p:txBody>
          <a:bodyPr wrap="square" rtlCol="0">
            <a:spAutoFit/>
          </a:bodyPr>
          <a:lstStyle/>
          <a:p>
            <a:pPr algn="r"/>
            <a:fld id="{4D62BFED-B7F2-4A38-8D6B-04B8F08EBC61}" type="slidenum">
              <a:rPr lang="da-DK" sz="600" smtClean="0">
                <a:solidFill>
                  <a:schemeClr val="bg1"/>
                </a:solidFill>
              </a:rPr>
              <a:pPr/>
              <a:t>‹nr.›</a:t>
            </a:fld>
            <a:endParaRPr lang="da-DK" sz="400" dirty="0">
              <a:solidFill>
                <a:schemeClr val="bg1"/>
              </a:solidFill>
            </a:endParaRPr>
          </a:p>
        </p:txBody>
      </p:sp>
    </p:spTree>
    <p:extLst>
      <p:ext uri="{BB962C8B-B14F-4D97-AF65-F5344CB8AC3E}">
        <p14:creationId xmlns:p14="http://schemas.microsoft.com/office/powerpoint/2010/main" val="25682585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reak/Quote 2">
    <p:bg>
      <p:bgPr>
        <a:solidFill>
          <a:schemeClr val="accent3"/>
        </a:solidFill>
        <a:effectLst/>
      </p:bgPr>
    </p:bg>
    <p:spTree>
      <p:nvGrpSpPr>
        <p:cNvPr id="1" name=""/>
        <p:cNvGrpSpPr/>
        <p:nvPr/>
      </p:nvGrpSpPr>
      <p:grpSpPr>
        <a:xfrm>
          <a:off x="0" y="0"/>
          <a:ext cx="0" cy="0"/>
          <a:chOff x="0" y="0"/>
          <a:chExt cx="0" cy="0"/>
        </a:xfrm>
      </p:grpSpPr>
      <p:sp>
        <p:nvSpPr>
          <p:cNvPr id="9" name="Titel 8"/>
          <p:cNvSpPr>
            <a:spLocks noGrp="1"/>
          </p:cNvSpPr>
          <p:nvPr>
            <p:ph type="title"/>
          </p:nvPr>
        </p:nvSpPr>
        <p:spPr>
          <a:xfrm>
            <a:off x="457200" y="411511"/>
            <a:ext cx="8219256" cy="3600400"/>
          </a:xfrm>
        </p:spPr>
        <p:txBody>
          <a:bodyPr anchor="t">
            <a:normAutofit/>
          </a:bodyPr>
          <a:lstStyle>
            <a:lvl1pPr>
              <a:defRPr sz="4000">
                <a:solidFill>
                  <a:schemeClr val="bg1"/>
                </a:solidFill>
              </a:defRPr>
            </a:lvl1pPr>
          </a:lstStyle>
          <a:p>
            <a:r>
              <a:rPr lang="da-DK" dirty="0"/>
              <a:t>Klik for at redigere i master</a:t>
            </a:r>
          </a:p>
        </p:txBody>
      </p:sp>
      <p:sp>
        <p:nvSpPr>
          <p:cNvPr id="5" name="Tekstboks 4"/>
          <p:cNvSpPr txBox="1"/>
          <p:nvPr userDrawn="1"/>
        </p:nvSpPr>
        <p:spPr>
          <a:xfrm>
            <a:off x="467544" y="4809408"/>
            <a:ext cx="2736304" cy="184666"/>
          </a:xfrm>
          <a:prstGeom prst="rect">
            <a:avLst/>
          </a:prstGeom>
          <a:noFill/>
        </p:spPr>
        <p:txBody>
          <a:bodyPr wrap="square" rtlCol="0">
            <a:spAutoFit/>
          </a:bodyPr>
          <a:lstStyle/>
          <a:p>
            <a:r>
              <a:rPr lang="da-DK" sz="600" dirty="0">
                <a:solidFill>
                  <a:schemeClr val="bg1"/>
                </a:solidFill>
              </a:rPr>
              <a:t>Dansk Magisterforening</a:t>
            </a:r>
          </a:p>
        </p:txBody>
      </p:sp>
      <p:sp>
        <p:nvSpPr>
          <p:cNvPr id="14" name="Tekstboks 13"/>
          <p:cNvSpPr txBox="1"/>
          <p:nvPr userDrawn="1"/>
        </p:nvSpPr>
        <p:spPr>
          <a:xfrm>
            <a:off x="6012160" y="4809408"/>
            <a:ext cx="2736304" cy="184666"/>
          </a:xfrm>
          <a:prstGeom prst="rect">
            <a:avLst/>
          </a:prstGeom>
          <a:noFill/>
        </p:spPr>
        <p:txBody>
          <a:bodyPr wrap="square" rtlCol="0">
            <a:spAutoFit/>
          </a:bodyPr>
          <a:lstStyle/>
          <a:p>
            <a:pPr algn="r"/>
            <a:fld id="{4D62BFED-B7F2-4A38-8D6B-04B8F08EBC61}" type="slidenum">
              <a:rPr lang="da-DK" sz="600" smtClean="0">
                <a:solidFill>
                  <a:schemeClr val="bg1"/>
                </a:solidFill>
              </a:rPr>
              <a:pPr/>
              <a:t>‹nr.›</a:t>
            </a:fld>
            <a:endParaRPr lang="da-DK" sz="400" dirty="0">
              <a:solidFill>
                <a:schemeClr val="bg1"/>
              </a:solidFill>
            </a:endParaRPr>
          </a:p>
        </p:txBody>
      </p:sp>
    </p:spTree>
    <p:extLst>
      <p:ext uri="{BB962C8B-B14F-4D97-AF65-F5344CB8AC3E}">
        <p14:creationId xmlns:p14="http://schemas.microsoft.com/office/powerpoint/2010/main" val="21186138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dslinje">
    <p:spTree>
      <p:nvGrpSpPr>
        <p:cNvPr id="1" name=""/>
        <p:cNvGrpSpPr/>
        <p:nvPr/>
      </p:nvGrpSpPr>
      <p:grpSpPr>
        <a:xfrm>
          <a:off x="0" y="0"/>
          <a:ext cx="0" cy="0"/>
          <a:chOff x="0" y="0"/>
          <a:chExt cx="0" cy="0"/>
        </a:xfrm>
      </p:grpSpPr>
      <p:sp>
        <p:nvSpPr>
          <p:cNvPr id="6" name="Rektangel 5"/>
          <p:cNvSpPr/>
          <p:nvPr userDrawn="1"/>
        </p:nvSpPr>
        <p:spPr>
          <a:xfrm>
            <a:off x="0" y="4659982"/>
            <a:ext cx="9144000" cy="4835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Titel 8"/>
          <p:cNvSpPr>
            <a:spLocks noGrp="1"/>
          </p:cNvSpPr>
          <p:nvPr>
            <p:ph type="title"/>
          </p:nvPr>
        </p:nvSpPr>
        <p:spPr>
          <a:xfrm>
            <a:off x="457200" y="205979"/>
            <a:ext cx="5554960" cy="857250"/>
          </a:xfrm>
        </p:spPr>
        <p:txBody>
          <a:bodyPr/>
          <a:lstStyle/>
          <a:p>
            <a:r>
              <a:rPr lang="da-DK"/>
              <a:t>Klik for at redigere i master</a:t>
            </a:r>
            <a:endParaRPr lang="da-DK" dirty="0"/>
          </a:p>
        </p:txBody>
      </p:sp>
      <p:sp>
        <p:nvSpPr>
          <p:cNvPr id="5" name="Tekstboks 4"/>
          <p:cNvSpPr txBox="1"/>
          <p:nvPr userDrawn="1"/>
        </p:nvSpPr>
        <p:spPr>
          <a:xfrm>
            <a:off x="467544" y="4809408"/>
            <a:ext cx="2736304" cy="184666"/>
          </a:xfrm>
          <a:prstGeom prst="rect">
            <a:avLst/>
          </a:prstGeom>
          <a:noFill/>
        </p:spPr>
        <p:txBody>
          <a:bodyPr wrap="square" rtlCol="0">
            <a:spAutoFit/>
          </a:bodyPr>
          <a:lstStyle/>
          <a:p>
            <a:r>
              <a:rPr lang="da-DK" sz="600" dirty="0">
                <a:solidFill>
                  <a:schemeClr val="bg1">
                    <a:lumMod val="50000"/>
                  </a:schemeClr>
                </a:solidFill>
              </a:rPr>
              <a:t>Dansk Magisterforening</a:t>
            </a:r>
          </a:p>
        </p:txBody>
      </p:sp>
      <p:sp>
        <p:nvSpPr>
          <p:cNvPr id="14" name="Tekstboks 13"/>
          <p:cNvSpPr txBox="1"/>
          <p:nvPr userDrawn="1"/>
        </p:nvSpPr>
        <p:spPr>
          <a:xfrm>
            <a:off x="6012160" y="4809408"/>
            <a:ext cx="2736304" cy="184666"/>
          </a:xfrm>
          <a:prstGeom prst="rect">
            <a:avLst/>
          </a:prstGeom>
          <a:noFill/>
        </p:spPr>
        <p:txBody>
          <a:bodyPr wrap="square" rtlCol="0">
            <a:spAutoFit/>
          </a:bodyPr>
          <a:lstStyle/>
          <a:p>
            <a:pPr algn="r"/>
            <a:fld id="{4D62BFED-B7F2-4A38-8D6B-04B8F08EBC61}" type="slidenum">
              <a:rPr lang="da-DK" sz="600" smtClean="0">
                <a:solidFill>
                  <a:schemeClr val="bg1">
                    <a:lumMod val="50000"/>
                  </a:schemeClr>
                </a:solidFill>
              </a:rPr>
              <a:pPr/>
              <a:t>‹nr.›</a:t>
            </a:fld>
            <a:endParaRPr lang="da-DK" sz="400" dirty="0">
              <a:solidFill>
                <a:schemeClr val="bg1">
                  <a:lumMod val="50000"/>
                </a:schemeClr>
              </a:solidFill>
            </a:endParaRPr>
          </a:p>
        </p:txBody>
      </p:sp>
      <p:sp>
        <p:nvSpPr>
          <p:cNvPr id="30" name="Ellipse 29"/>
          <p:cNvSpPr/>
          <p:nvPr userDrawn="1"/>
        </p:nvSpPr>
        <p:spPr>
          <a:xfrm>
            <a:off x="1151620" y="1851670"/>
            <a:ext cx="1080120" cy="1080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1" name="Pladsholder til tekst 7"/>
          <p:cNvSpPr>
            <a:spLocks noGrp="1"/>
          </p:cNvSpPr>
          <p:nvPr>
            <p:ph type="body" sz="quarter" idx="22" hasCustomPrompt="1"/>
          </p:nvPr>
        </p:nvSpPr>
        <p:spPr>
          <a:xfrm>
            <a:off x="1164712" y="2139602"/>
            <a:ext cx="1080120" cy="576263"/>
          </a:xfrm>
        </p:spPr>
        <p:txBody>
          <a:bodyPr anchor="ctr">
            <a:normAutofit/>
          </a:bodyPr>
          <a:lstStyle>
            <a:lvl1pPr algn="ctr" defTabSz="0">
              <a:spcAft>
                <a:spcPts val="0"/>
              </a:spcAft>
              <a:tabLst>
                <a:tab pos="0" algn="l"/>
              </a:tabLst>
              <a:defRPr sz="1000" baseline="0">
                <a:solidFill>
                  <a:srgbClr val="004E74"/>
                </a:solidFill>
              </a:defRPr>
            </a:lvl1pPr>
          </a:lstStyle>
          <a:p>
            <a:pPr lvl="0"/>
            <a:r>
              <a:rPr lang="da-DK" dirty="0"/>
              <a:t>Emne</a:t>
            </a:r>
          </a:p>
        </p:txBody>
      </p:sp>
      <p:sp>
        <p:nvSpPr>
          <p:cNvPr id="32" name="Pladsholder til tekst 11"/>
          <p:cNvSpPr>
            <a:spLocks noGrp="1"/>
          </p:cNvSpPr>
          <p:nvPr>
            <p:ph type="body" sz="quarter" idx="23" hasCustomPrompt="1"/>
          </p:nvPr>
        </p:nvSpPr>
        <p:spPr>
          <a:xfrm>
            <a:off x="1164712" y="3147814"/>
            <a:ext cx="1103032" cy="1008112"/>
          </a:xfrm>
        </p:spPr>
        <p:txBody>
          <a:bodyPr>
            <a:normAutofit/>
          </a:bodyPr>
          <a:lstStyle>
            <a:lvl1pPr algn="ctr">
              <a:defRPr sz="800">
                <a:solidFill>
                  <a:schemeClr val="bg1"/>
                </a:solidFill>
              </a:defRPr>
            </a:lvl1pPr>
          </a:lstStyle>
          <a:p>
            <a:r>
              <a:rPr lang="da-DK" sz="800" dirty="0">
                <a:solidFill>
                  <a:schemeClr val="bg1"/>
                </a:solidFill>
              </a:rPr>
              <a:t>Beskrivelse</a:t>
            </a:r>
          </a:p>
        </p:txBody>
      </p:sp>
      <p:sp>
        <p:nvSpPr>
          <p:cNvPr id="36" name="Ellipse 35"/>
          <p:cNvSpPr/>
          <p:nvPr userDrawn="1"/>
        </p:nvSpPr>
        <p:spPr>
          <a:xfrm>
            <a:off x="4031939" y="1851670"/>
            <a:ext cx="1080120" cy="1080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7" name="Pladsholder til tekst 7"/>
          <p:cNvSpPr>
            <a:spLocks noGrp="1"/>
          </p:cNvSpPr>
          <p:nvPr>
            <p:ph type="body" sz="quarter" idx="24" hasCustomPrompt="1"/>
          </p:nvPr>
        </p:nvSpPr>
        <p:spPr>
          <a:xfrm>
            <a:off x="4042897" y="2139702"/>
            <a:ext cx="1080120" cy="576263"/>
          </a:xfrm>
        </p:spPr>
        <p:txBody>
          <a:bodyPr anchor="ctr">
            <a:normAutofit/>
          </a:bodyPr>
          <a:lstStyle>
            <a:lvl1pPr algn="ctr" defTabSz="0">
              <a:spcAft>
                <a:spcPts val="0"/>
              </a:spcAft>
              <a:tabLst>
                <a:tab pos="0" algn="l"/>
              </a:tabLst>
              <a:defRPr sz="1000" baseline="0">
                <a:solidFill>
                  <a:srgbClr val="004E74"/>
                </a:solidFill>
              </a:defRPr>
            </a:lvl1pPr>
          </a:lstStyle>
          <a:p>
            <a:pPr lvl="0"/>
            <a:r>
              <a:rPr lang="da-DK" dirty="0"/>
              <a:t>Emne</a:t>
            </a:r>
          </a:p>
        </p:txBody>
      </p:sp>
      <p:sp>
        <p:nvSpPr>
          <p:cNvPr id="38" name="Pladsholder til tekst 11"/>
          <p:cNvSpPr>
            <a:spLocks noGrp="1"/>
          </p:cNvSpPr>
          <p:nvPr>
            <p:ph type="body" sz="quarter" idx="25" hasCustomPrompt="1"/>
          </p:nvPr>
        </p:nvSpPr>
        <p:spPr>
          <a:xfrm>
            <a:off x="4031940" y="3147814"/>
            <a:ext cx="1103032" cy="1008112"/>
          </a:xfrm>
        </p:spPr>
        <p:txBody>
          <a:bodyPr>
            <a:normAutofit/>
          </a:bodyPr>
          <a:lstStyle>
            <a:lvl1pPr algn="ctr">
              <a:defRPr sz="800">
                <a:solidFill>
                  <a:schemeClr val="bg1"/>
                </a:solidFill>
              </a:defRPr>
            </a:lvl1pPr>
          </a:lstStyle>
          <a:p>
            <a:r>
              <a:rPr lang="da-DK" sz="800" dirty="0">
                <a:solidFill>
                  <a:schemeClr val="bg1"/>
                </a:solidFill>
              </a:rPr>
              <a:t>Beskrivelse</a:t>
            </a:r>
          </a:p>
        </p:txBody>
      </p:sp>
      <p:sp>
        <p:nvSpPr>
          <p:cNvPr id="39" name="Ellipse 38"/>
          <p:cNvSpPr/>
          <p:nvPr userDrawn="1"/>
        </p:nvSpPr>
        <p:spPr>
          <a:xfrm>
            <a:off x="6948264" y="1851670"/>
            <a:ext cx="1080120" cy="1080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0" name="Pladsholder til tekst 7"/>
          <p:cNvSpPr>
            <a:spLocks noGrp="1"/>
          </p:cNvSpPr>
          <p:nvPr>
            <p:ph type="body" sz="quarter" idx="26" hasCustomPrompt="1"/>
          </p:nvPr>
        </p:nvSpPr>
        <p:spPr>
          <a:xfrm>
            <a:off x="6956272" y="2139602"/>
            <a:ext cx="1080120" cy="576263"/>
          </a:xfrm>
        </p:spPr>
        <p:txBody>
          <a:bodyPr anchor="ctr">
            <a:normAutofit/>
          </a:bodyPr>
          <a:lstStyle>
            <a:lvl1pPr algn="ctr" defTabSz="0">
              <a:spcAft>
                <a:spcPts val="0"/>
              </a:spcAft>
              <a:tabLst>
                <a:tab pos="0" algn="l"/>
              </a:tabLst>
              <a:defRPr sz="1000" baseline="0">
                <a:solidFill>
                  <a:srgbClr val="004E74"/>
                </a:solidFill>
              </a:defRPr>
            </a:lvl1pPr>
          </a:lstStyle>
          <a:p>
            <a:pPr lvl="0"/>
            <a:r>
              <a:rPr lang="da-DK" dirty="0"/>
              <a:t>Emne</a:t>
            </a:r>
          </a:p>
        </p:txBody>
      </p:sp>
      <p:sp>
        <p:nvSpPr>
          <p:cNvPr id="41" name="Pladsholder til tekst 11"/>
          <p:cNvSpPr>
            <a:spLocks noGrp="1"/>
          </p:cNvSpPr>
          <p:nvPr>
            <p:ph type="body" sz="quarter" idx="27" hasCustomPrompt="1"/>
          </p:nvPr>
        </p:nvSpPr>
        <p:spPr>
          <a:xfrm>
            <a:off x="6948264" y="3147814"/>
            <a:ext cx="1103032" cy="1008112"/>
          </a:xfrm>
        </p:spPr>
        <p:txBody>
          <a:bodyPr>
            <a:normAutofit/>
          </a:bodyPr>
          <a:lstStyle>
            <a:lvl1pPr algn="ctr">
              <a:defRPr sz="800">
                <a:solidFill>
                  <a:schemeClr val="bg1"/>
                </a:solidFill>
              </a:defRPr>
            </a:lvl1pPr>
          </a:lstStyle>
          <a:p>
            <a:r>
              <a:rPr lang="da-DK" sz="800" dirty="0">
                <a:solidFill>
                  <a:schemeClr val="bg1"/>
                </a:solidFill>
              </a:rPr>
              <a:t>Beskrivelse</a:t>
            </a:r>
          </a:p>
        </p:txBody>
      </p:sp>
      <p:cxnSp>
        <p:nvCxnSpPr>
          <p:cNvPr id="20" name="Lige forbindelse 19"/>
          <p:cNvCxnSpPr/>
          <p:nvPr userDrawn="1"/>
        </p:nvCxnSpPr>
        <p:spPr>
          <a:xfrm>
            <a:off x="2447764" y="2427734"/>
            <a:ext cx="1368152"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3" name="Lige forbindelse 22"/>
          <p:cNvCxnSpPr/>
          <p:nvPr userDrawn="1"/>
        </p:nvCxnSpPr>
        <p:spPr>
          <a:xfrm>
            <a:off x="5328084" y="2427734"/>
            <a:ext cx="1368152"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703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verskrift + tekst">
    <p:spTree>
      <p:nvGrpSpPr>
        <p:cNvPr id="1" name=""/>
        <p:cNvGrpSpPr/>
        <p:nvPr/>
      </p:nvGrpSpPr>
      <p:grpSpPr>
        <a:xfrm>
          <a:off x="0" y="0"/>
          <a:ext cx="0" cy="0"/>
          <a:chOff x="0" y="0"/>
          <a:chExt cx="0" cy="0"/>
        </a:xfrm>
      </p:grpSpPr>
      <p:sp>
        <p:nvSpPr>
          <p:cNvPr id="6" name="Rektangel 5"/>
          <p:cNvSpPr/>
          <p:nvPr userDrawn="1"/>
        </p:nvSpPr>
        <p:spPr>
          <a:xfrm>
            <a:off x="0" y="4659982"/>
            <a:ext cx="9144000" cy="4835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Titel 8"/>
          <p:cNvSpPr>
            <a:spLocks noGrp="1"/>
          </p:cNvSpPr>
          <p:nvPr>
            <p:ph type="title"/>
          </p:nvPr>
        </p:nvSpPr>
        <p:spPr>
          <a:xfrm>
            <a:off x="457200" y="205979"/>
            <a:ext cx="5554960" cy="857250"/>
          </a:xfrm>
        </p:spPr>
        <p:txBody>
          <a:bodyPr/>
          <a:lstStyle/>
          <a:p>
            <a:r>
              <a:rPr lang="da-DK"/>
              <a:t>Klik for at redigere i master</a:t>
            </a:r>
            <a:endParaRPr lang="da-DK" dirty="0"/>
          </a:p>
        </p:txBody>
      </p:sp>
      <p:sp>
        <p:nvSpPr>
          <p:cNvPr id="5" name="Tekstboks 4"/>
          <p:cNvSpPr txBox="1"/>
          <p:nvPr userDrawn="1"/>
        </p:nvSpPr>
        <p:spPr>
          <a:xfrm>
            <a:off x="467544" y="4809408"/>
            <a:ext cx="2736304" cy="184666"/>
          </a:xfrm>
          <a:prstGeom prst="rect">
            <a:avLst/>
          </a:prstGeom>
          <a:noFill/>
        </p:spPr>
        <p:txBody>
          <a:bodyPr wrap="square" rtlCol="0">
            <a:spAutoFit/>
          </a:bodyPr>
          <a:lstStyle/>
          <a:p>
            <a:r>
              <a:rPr lang="da-DK" sz="600" dirty="0">
                <a:solidFill>
                  <a:schemeClr val="bg1">
                    <a:lumMod val="50000"/>
                  </a:schemeClr>
                </a:solidFill>
              </a:rPr>
              <a:t>Dansk Magisterforening</a:t>
            </a:r>
          </a:p>
        </p:txBody>
      </p:sp>
      <p:sp>
        <p:nvSpPr>
          <p:cNvPr id="13" name="Pladsholder til tekst 12"/>
          <p:cNvSpPr>
            <a:spLocks noGrp="1"/>
          </p:cNvSpPr>
          <p:nvPr>
            <p:ph type="body" sz="quarter" idx="10"/>
          </p:nvPr>
        </p:nvSpPr>
        <p:spPr>
          <a:xfrm>
            <a:off x="468313" y="1203325"/>
            <a:ext cx="5543847" cy="3240088"/>
          </a:xfrm>
        </p:spPr>
        <p:txBody>
          <a:bodyPr/>
          <a:lstStyle>
            <a:lvl1pPr>
              <a:spcAft>
                <a:spcPts val="1200"/>
              </a:spcAft>
              <a:defRPr sz="1400"/>
            </a:lvl1pPr>
            <a:lvl2pPr>
              <a:spcAft>
                <a:spcPts val="1200"/>
              </a:spcAft>
              <a:defRPr/>
            </a:lvl2pPr>
            <a:lvl3pPr>
              <a:spcAft>
                <a:spcPts val="600"/>
              </a:spcAft>
              <a:defRPr/>
            </a:lvl3pPr>
            <a:lvl4pPr>
              <a:spcAft>
                <a:spcPts val="600"/>
              </a:spcAft>
              <a:defRPr sz="1000"/>
            </a:lvl4pPr>
            <a:lvl5pPr>
              <a:spcAft>
                <a:spcPts val="600"/>
              </a:spcAft>
              <a:defRPr sz="1000"/>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4" name="Tekstboks 13"/>
          <p:cNvSpPr txBox="1"/>
          <p:nvPr userDrawn="1"/>
        </p:nvSpPr>
        <p:spPr>
          <a:xfrm>
            <a:off x="6012160" y="4809408"/>
            <a:ext cx="2736304" cy="184666"/>
          </a:xfrm>
          <a:prstGeom prst="rect">
            <a:avLst/>
          </a:prstGeom>
          <a:noFill/>
        </p:spPr>
        <p:txBody>
          <a:bodyPr wrap="square" rtlCol="0">
            <a:spAutoFit/>
          </a:bodyPr>
          <a:lstStyle/>
          <a:p>
            <a:pPr algn="r"/>
            <a:fld id="{4D62BFED-B7F2-4A38-8D6B-04B8F08EBC61}" type="slidenum">
              <a:rPr lang="da-DK" sz="600" smtClean="0">
                <a:solidFill>
                  <a:schemeClr val="bg1">
                    <a:lumMod val="50000"/>
                  </a:schemeClr>
                </a:solidFill>
              </a:rPr>
              <a:pPr/>
              <a:t>‹nr.›</a:t>
            </a:fld>
            <a:endParaRPr lang="da-DK" sz="400" dirty="0">
              <a:solidFill>
                <a:schemeClr val="bg1">
                  <a:lumMod val="50000"/>
                </a:schemeClr>
              </a:solidFill>
            </a:endParaRPr>
          </a:p>
        </p:txBody>
      </p:sp>
    </p:spTree>
    <p:extLst>
      <p:ext uri="{BB962C8B-B14F-4D97-AF65-F5344CB8AC3E}">
        <p14:creationId xmlns:p14="http://schemas.microsoft.com/office/powerpoint/2010/main" val="10408289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verskrift + tekst">
    <p:spTree>
      <p:nvGrpSpPr>
        <p:cNvPr id="1" name=""/>
        <p:cNvGrpSpPr/>
        <p:nvPr/>
      </p:nvGrpSpPr>
      <p:grpSpPr>
        <a:xfrm>
          <a:off x="0" y="0"/>
          <a:ext cx="0" cy="0"/>
          <a:chOff x="0" y="0"/>
          <a:chExt cx="0" cy="0"/>
        </a:xfrm>
      </p:grpSpPr>
      <p:sp>
        <p:nvSpPr>
          <p:cNvPr id="9" name="Titel 8"/>
          <p:cNvSpPr>
            <a:spLocks noGrp="1"/>
          </p:cNvSpPr>
          <p:nvPr>
            <p:ph type="title"/>
          </p:nvPr>
        </p:nvSpPr>
        <p:spPr>
          <a:xfrm>
            <a:off x="457200" y="205979"/>
            <a:ext cx="5554960" cy="857250"/>
          </a:xfrm>
        </p:spPr>
        <p:txBody>
          <a:bodyPr/>
          <a:lstStyle/>
          <a:p>
            <a:r>
              <a:rPr lang="da-DK" dirty="0"/>
              <a:t>Klik for at redigere i master</a:t>
            </a:r>
          </a:p>
        </p:txBody>
      </p:sp>
      <p:sp>
        <p:nvSpPr>
          <p:cNvPr id="13" name="Pladsholder til tekst 12"/>
          <p:cNvSpPr>
            <a:spLocks noGrp="1"/>
          </p:cNvSpPr>
          <p:nvPr>
            <p:ph type="body" sz="quarter" idx="10"/>
          </p:nvPr>
        </p:nvSpPr>
        <p:spPr>
          <a:xfrm>
            <a:off x="468313" y="1203325"/>
            <a:ext cx="5543847" cy="3240088"/>
          </a:xfrm>
        </p:spPr>
        <p:txBody>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7" name="Tekstboks 6"/>
          <p:cNvSpPr txBox="1"/>
          <p:nvPr userDrawn="1"/>
        </p:nvSpPr>
        <p:spPr>
          <a:xfrm>
            <a:off x="467544" y="4809408"/>
            <a:ext cx="2736304" cy="184666"/>
          </a:xfrm>
          <a:prstGeom prst="rect">
            <a:avLst/>
          </a:prstGeom>
          <a:noFill/>
        </p:spPr>
        <p:txBody>
          <a:bodyPr wrap="square" rtlCol="0">
            <a:spAutoFit/>
          </a:bodyPr>
          <a:lstStyle/>
          <a:p>
            <a:r>
              <a:rPr lang="da-DK" sz="600" dirty="0">
                <a:solidFill>
                  <a:schemeClr val="bg1">
                    <a:lumMod val="50000"/>
                  </a:schemeClr>
                </a:solidFill>
              </a:rPr>
              <a:t>Dansk Magisterforening</a:t>
            </a:r>
          </a:p>
        </p:txBody>
      </p:sp>
      <p:sp>
        <p:nvSpPr>
          <p:cNvPr id="8" name="Tekstboks 7"/>
          <p:cNvSpPr txBox="1"/>
          <p:nvPr userDrawn="1"/>
        </p:nvSpPr>
        <p:spPr>
          <a:xfrm>
            <a:off x="6012160" y="4809408"/>
            <a:ext cx="2736304" cy="184666"/>
          </a:xfrm>
          <a:prstGeom prst="rect">
            <a:avLst/>
          </a:prstGeom>
          <a:noFill/>
        </p:spPr>
        <p:txBody>
          <a:bodyPr wrap="square" rtlCol="0">
            <a:spAutoFit/>
          </a:bodyPr>
          <a:lstStyle/>
          <a:p>
            <a:pPr algn="r"/>
            <a:fld id="{4D62BFED-B7F2-4A38-8D6B-04B8F08EBC61}" type="slidenum">
              <a:rPr lang="da-DK" sz="600" smtClean="0">
                <a:solidFill>
                  <a:schemeClr val="bg1">
                    <a:lumMod val="50000"/>
                  </a:schemeClr>
                </a:solidFill>
              </a:rPr>
              <a:pPr/>
              <a:t>‹nr.›</a:t>
            </a:fld>
            <a:endParaRPr lang="da-DK" sz="400" dirty="0">
              <a:solidFill>
                <a:schemeClr val="bg1">
                  <a:lumMod val="50000"/>
                </a:schemeClr>
              </a:solidFill>
            </a:endParaRPr>
          </a:p>
        </p:txBody>
      </p:sp>
    </p:spTree>
    <p:extLst>
      <p:ext uri="{BB962C8B-B14F-4D97-AF65-F5344CB8AC3E}">
        <p14:creationId xmlns:p14="http://schemas.microsoft.com/office/powerpoint/2010/main" val="30520332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agram A">
    <p:spTree>
      <p:nvGrpSpPr>
        <p:cNvPr id="1" name=""/>
        <p:cNvGrpSpPr/>
        <p:nvPr/>
      </p:nvGrpSpPr>
      <p:grpSpPr>
        <a:xfrm>
          <a:off x="0" y="0"/>
          <a:ext cx="0" cy="0"/>
          <a:chOff x="0" y="0"/>
          <a:chExt cx="0" cy="0"/>
        </a:xfrm>
      </p:grpSpPr>
      <p:sp>
        <p:nvSpPr>
          <p:cNvPr id="9" name="Titel 8"/>
          <p:cNvSpPr>
            <a:spLocks noGrp="1"/>
          </p:cNvSpPr>
          <p:nvPr>
            <p:ph type="title"/>
          </p:nvPr>
        </p:nvSpPr>
        <p:spPr>
          <a:xfrm>
            <a:off x="457200" y="205979"/>
            <a:ext cx="8075240" cy="857250"/>
          </a:xfrm>
        </p:spPr>
        <p:txBody>
          <a:bodyPr/>
          <a:lstStyle/>
          <a:p>
            <a:r>
              <a:rPr lang="da-DK" dirty="0"/>
              <a:t>Klik for at redigere i master</a:t>
            </a:r>
          </a:p>
        </p:txBody>
      </p:sp>
      <p:sp>
        <p:nvSpPr>
          <p:cNvPr id="7" name="Tekstboks 6"/>
          <p:cNvSpPr txBox="1"/>
          <p:nvPr userDrawn="1"/>
        </p:nvSpPr>
        <p:spPr>
          <a:xfrm>
            <a:off x="467544" y="4809408"/>
            <a:ext cx="2736304" cy="184666"/>
          </a:xfrm>
          <a:prstGeom prst="rect">
            <a:avLst/>
          </a:prstGeom>
          <a:noFill/>
        </p:spPr>
        <p:txBody>
          <a:bodyPr wrap="square" rtlCol="0">
            <a:spAutoFit/>
          </a:bodyPr>
          <a:lstStyle/>
          <a:p>
            <a:r>
              <a:rPr lang="da-DK" sz="600" dirty="0">
                <a:solidFill>
                  <a:schemeClr val="bg1">
                    <a:lumMod val="50000"/>
                  </a:schemeClr>
                </a:solidFill>
              </a:rPr>
              <a:t>Dansk Magisterforening</a:t>
            </a:r>
          </a:p>
        </p:txBody>
      </p:sp>
      <p:sp>
        <p:nvSpPr>
          <p:cNvPr id="8" name="Tekstboks 7"/>
          <p:cNvSpPr txBox="1"/>
          <p:nvPr userDrawn="1"/>
        </p:nvSpPr>
        <p:spPr>
          <a:xfrm>
            <a:off x="6012160" y="4809408"/>
            <a:ext cx="2736304" cy="184666"/>
          </a:xfrm>
          <a:prstGeom prst="rect">
            <a:avLst/>
          </a:prstGeom>
          <a:noFill/>
        </p:spPr>
        <p:txBody>
          <a:bodyPr wrap="square" rtlCol="0">
            <a:spAutoFit/>
          </a:bodyPr>
          <a:lstStyle/>
          <a:p>
            <a:pPr algn="r"/>
            <a:fld id="{4D62BFED-B7F2-4A38-8D6B-04B8F08EBC61}" type="slidenum">
              <a:rPr lang="da-DK" sz="600" smtClean="0">
                <a:solidFill>
                  <a:schemeClr val="bg1">
                    <a:lumMod val="50000"/>
                  </a:schemeClr>
                </a:solidFill>
              </a:rPr>
              <a:pPr/>
              <a:t>‹nr.›</a:t>
            </a:fld>
            <a:endParaRPr lang="da-DK" sz="400" dirty="0">
              <a:solidFill>
                <a:schemeClr val="bg1">
                  <a:lumMod val="50000"/>
                </a:schemeClr>
              </a:solidFill>
            </a:endParaRPr>
          </a:p>
        </p:txBody>
      </p:sp>
      <p:sp>
        <p:nvSpPr>
          <p:cNvPr id="3" name="Pladsholder til diagram 2"/>
          <p:cNvSpPr>
            <a:spLocks noGrp="1"/>
          </p:cNvSpPr>
          <p:nvPr>
            <p:ph type="chart" sz="quarter" idx="11"/>
          </p:nvPr>
        </p:nvSpPr>
        <p:spPr>
          <a:xfrm>
            <a:off x="4860033" y="1203598"/>
            <a:ext cx="3672408" cy="3240360"/>
          </a:xfrm>
        </p:spPr>
        <p:txBody>
          <a:bodyPr/>
          <a:lstStyle/>
          <a:p>
            <a:endParaRPr lang="da-DK" dirty="0"/>
          </a:p>
        </p:txBody>
      </p:sp>
      <p:sp>
        <p:nvSpPr>
          <p:cNvPr id="10" name="Pladsholder til tekst 12"/>
          <p:cNvSpPr>
            <a:spLocks noGrp="1"/>
          </p:cNvSpPr>
          <p:nvPr>
            <p:ph type="body" sz="quarter" idx="10"/>
          </p:nvPr>
        </p:nvSpPr>
        <p:spPr>
          <a:xfrm>
            <a:off x="468313" y="1203325"/>
            <a:ext cx="3743647" cy="3240088"/>
          </a:xfrm>
        </p:spPr>
        <p:txBody>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23430680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agram B">
    <p:spTree>
      <p:nvGrpSpPr>
        <p:cNvPr id="1" name=""/>
        <p:cNvGrpSpPr/>
        <p:nvPr/>
      </p:nvGrpSpPr>
      <p:grpSpPr>
        <a:xfrm>
          <a:off x="0" y="0"/>
          <a:ext cx="0" cy="0"/>
          <a:chOff x="0" y="0"/>
          <a:chExt cx="0" cy="0"/>
        </a:xfrm>
      </p:grpSpPr>
      <p:sp>
        <p:nvSpPr>
          <p:cNvPr id="9" name="Titel 8"/>
          <p:cNvSpPr>
            <a:spLocks noGrp="1"/>
          </p:cNvSpPr>
          <p:nvPr>
            <p:ph type="title"/>
          </p:nvPr>
        </p:nvSpPr>
        <p:spPr>
          <a:xfrm>
            <a:off x="457200" y="205979"/>
            <a:ext cx="5554960" cy="857250"/>
          </a:xfrm>
        </p:spPr>
        <p:txBody>
          <a:bodyPr/>
          <a:lstStyle/>
          <a:p>
            <a:r>
              <a:rPr lang="da-DK" dirty="0"/>
              <a:t>Klik for at redigere i master</a:t>
            </a:r>
          </a:p>
        </p:txBody>
      </p:sp>
      <p:sp>
        <p:nvSpPr>
          <p:cNvPr id="13" name="Pladsholder til tekst 12"/>
          <p:cNvSpPr>
            <a:spLocks noGrp="1"/>
          </p:cNvSpPr>
          <p:nvPr>
            <p:ph type="body" sz="quarter" idx="10" hasCustomPrompt="1"/>
          </p:nvPr>
        </p:nvSpPr>
        <p:spPr>
          <a:xfrm>
            <a:off x="468313" y="1203325"/>
            <a:ext cx="5543847" cy="396317"/>
          </a:xfrm>
        </p:spPr>
        <p:txBody>
          <a:bodyPr/>
          <a:lstStyle>
            <a:lvl1pPr>
              <a:defRPr/>
            </a:lvl1pPr>
          </a:lstStyle>
          <a:p>
            <a:pPr lvl="0"/>
            <a:r>
              <a:rPr lang="da-DK" dirty="0"/>
              <a:t>Beskrivelse</a:t>
            </a:r>
          </a:p>
        </p:txBody>
      </p:sp>
      <p:sp>
        <p:nvSpPr>
          <p:cNvPr id="7" name="Tekstboks 6"/>
          <p:cNvSpPr txBox="1"/>
          <p:nvPr userDrawn="1"/>
        </p:nvSpPr>
        <p:spPr>
          <a:xfrm>
            <a:off x="467544" y="4809408"/>
            <a:ext cx="2736304" cy="184666"/>
          </a:xfrm>
          <a:prstGeom prst="rect">
            <a:avLst/>
          </a:prstGeom>
          <a:noFill/>
        </p:spPr>
        <p:txBody>
          <a:bodyPr wrap="square" rtlCol="0">
            <a:spAutoFit/>
          </a:bodyPr>
          <a:lstStyle/>
          <a:p>
            <a:r>
              <a:rPr lang="da-DK" sz="600" dirty="0">
                <a:solidFill>
                  <a:schemeClr val="bg1">
                    <a:lumMod val="50000"/>
                  </a:schemeClr>
                </a:solidFill>
              </a:rPr>
              <a:t>Dansk Magisterforening</a:t>
            </a:r>
          </a:p>
        </p:txBody>
      </p:sp>
      <p:sp>
        <p:nvSpPr>
          <p:cNvPr id="8" name="Tekstboks 7"/>
          <p:cNvSpPr txBox="1"/>
          <p:nvPr userDrawn="1"/>
        </p:nvSpPr>
        <p:spPr>
          <a:xfrm>
            <a:off x="6012160" y="4809408"/>
            <a:ext cx="2736304" cy="184666"/>
          </a:xfrm>
          <a:prstGeom prst="rect">
            <a:avLst/>
          </a:prstGeom>
          <a:noFill/>
        </p:spPr>
        <p:txBody>
          <a:bodyPr wrap="square" rtlCol="0">
            <a:spAutoFit/>
          </a:bodyPr>
          <a:lstStyle/>
          <a:p>
            <a:pPr algn="r"/>
            <a:fld id="{4D62BFED-B7F2-4A38-8D6B-04B8F08EBC61}" type="slidenum">
              <a:rPr lang="da-DK" sz="600" smtClean="0">
                <a:solidFill>
                  <a:schemeClr val="bg1">
                    <a:lumMod val="50000"/>
                  </a:schemeClr>
                </a:solidFill>
              </a:rPr>
              <a:pPr/>
              <a:t>‹nr.›</a:t>
            </a:fld>
            <a:endParaRPr lang="da-DK" sz="400" dirty="0">
              <a:solidFill>
                <a:schemeClr val="bg1">
                  <a:lumMod val="50000"/>
                </a:schemeClr>
              </a:solidFill>
            </a:endParaRPr>
          </a:p>
        </p:txBody>
      </p:sp>
      <p:sp>
        <p:nvSpPr>
          <p:cNvPr id="3" name="Pladsholder til diagram 2"/>
          <p:cNvSpPr>
            <a:spLocks noGrp="1"/>
          </p:cNvSpPr>
          <p:nvPr>
            <p:ph type="chart" sz="quarter" idx="11"/>
          </p:nvPr>
        </p:nvSpPr>
        <p:spPr>
          <a:xfrm>
            <a:off x="468313" y="1707654"/>
            <a:ext cx="8172450" cy="2988171"/>
          </a:xfrm>
        </p:spPr>
        <p:txBody>
          <a:bodyPr/>
          <a:lstStyle/>
          <a:p>
            <a:endParaRPr lang="da-DK"/>
          </a:p>
        </p:txBody>
      </p:sp>
    </p:spTree>
    <p:extLst>
      <p:ext uri="{BB962C8B-B14F-4D97-AF65-F5344CB8AC3E}">
        <p14:creationId xmlns:p14="http://schemas.microsoft.com/office/powerpoint/2010/main" val="37332755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bel A">
    <p:spTree>
      <p:nvGrpSpPr>
        <p:cNvPr id="1" name=""/>
        <p:cNvGrpSpPr/>
        <p:nvPr/>
      </p:nvGrpSpPr>
      <p:grpSpPr>
        <a:xfrm>
          <a:off x="0" y="0"/>
          <a:ext cx="0" cy="0"/>
          <a:chOff x="0" y="0"/>
          <a:chExt cx="0" cy="0"/>
        </a:xfrm>
      </p:grpSpPr>
      <p:sp>
        <p:nvSpPr>
          <p:cNvPr id="9" name="Titel 8"/>
          <p:cNvSpPr>
            <a:spLocks noGrp="1"/>
          </p:cNvSpPr>
          <p:nvPr>
            <p:ph type="title"/>
          </p:nvPr>
        </p:nvSpPr>
        <p:spPr>
          <a:xfrm>
            <a:off x="457200" y="205979"/>
            <a:ext cx="8075240" cy="857250"/>
          </a:xfrm>
        </p:spPr>
        <p:txBody>
          <a:bodyPr/>
          <a:lstStyle/>
          <a:p>
            <a:r>
              <a:rPr lang="da-DK" dirty="0"/>
              <a:t>Klik for at redigere i master</a:t>
            </a:r>
          </a:p>
        </p:txBody>
      </p:sp>
      <p:sp>
        <p:nvSpPr>
          <p:cNvPr id="7" name="Tekstboks 6"/>
          <p:cNvSpPr txBox="1"/>
          <p:nvPr userDrawn="1"/>
        </p:nvSpPr>
        <p:spPr>
          <a:xfrm>
            <a:off x="467544" y="4809408"/>
            <a:ext cx="2736304" cy="184666"/>
          </a:xfrm>
          <a:prstGeom prst="rect">
            <a:avLst/>
          </a:prstGeom>
          <a:noFill/>
        </p:spPr>
        <p:txBody>
          <a:bodyPr wrap="square" rtlCol="0">
            <a:spAutoFit/>
          </a:bodyPr>
          <a:lstStyle/>
          <a:p>
            <a:r>
              <a:rPr lang="da-DK" sz="600" dirty="0">
                <a:solidFill>
                  <a:schemeClr val="bg1">
                    <a:lumMod val="50000"/>
                  </a:schemeClr>
                </a:solidFill>
              </a:rPr>
              <a:t>Dansk Magisterforening</a:t>
            </a:r>
          </a:p>
        </p:txBody>
      </p:sp>
      <p:sp>
        <p:nvSpPr>
          <p:cNvPr id="8" name="Tekstboks 7"/>
          <p:cNvSpPr txBox="1"/>
          <p:nvPr userDrawn="1"/>
        </p:nvSpPr>
        <p:spPr>
          <a:xfrm>
            <a:off x="6012160" y="4809408"/>
            <a:ext cx="2736304" cy="184666"/>
          </a:xfrm>
          <a:prstGeom prst="rect">
            <a:avLst/>
          </a:prstGeom>
          <a:noFill/>
        </p:spPr>
        <p:txBody>
          <a:bodyPr wrap="square" rtlCol="0">
            <a:spAutoFit/>
          </a:bodyPr>
          <a:lstStyle/>
          <a:p>
            <a:pPr algn="r"/>
            <a:fld id="{4D62BFED-B7F2-4A38-8D6B-04B8F08EBC61}" type="slidenum">
              <a:rPr lang="da-DK" sz="600" smtClean="0">
                <a:solidFill>
                  <a:schemeClr val="bg1">
                    <a:lumMod val="50000"/>
                  </a:schemeClr>
                </a:solidFill>
              </a:rPr>
              <a:pPr/>
              <a:t>‹nr.›</a:t>
            </a:fld>
            <a:endParaRPr lang="da-DK" sz="400" dirty="0">
              <a:solidFill>
                <a:schemeClr val="bg1">
                  <a:lumMod val="50000"/>
                </a:schemeClr>
              </a:solidFill>
            </a:endParaRPr>
          </a:p>
        </p:txBody>
      </p:sp>
      <p:sp>
        <p:nvSpPr>
          <p:cNvPr id="10" name="Pladsholder til tekst 12"/>
          <p:cNvSpPr>
            <a:spLocks noGrp="1"/>
          </p:cNvSpPr>
          <p:nvPr>
            <p:ph type="body" sz="quarter" idx="10"/>
          </p:nvPr>
        </p:nvSpPr>
        <p:spPr>
          <a:xfrm>
            <a:off x="468313" y="1203325"/>
            <a:ext cx="3743647" cy="3240088"/>
          </a:xfrm>
        </p:spPr>
        <p:txBody>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1" name="Pladsholder til tabel 3"/>
          <p:cNvSpPr>
            <a:spLocks noGrp="1"/>
          </p:cNvSpPr>
          <p:nvPr>
            <p:ph type="tbl" sz="quarter" idx="12"/>
          </p:nvPr>
        </p:nvSpPr>
        <p:spPr>
          <a:xfrm>
            <a:off x="4572000" y="1203598"/>
            <a:ext cx="3959721" cy="3240360"/>
          </a:xfrm>
        </p:spPr>
        <p:txBody>
          <a:bodyPr/>
          <a:lstStyle/>
          <a:p>
            <a:endParaRPr lang="da-DK"/>
          </a:p>
        </p:txBody>
      </p:sp>
    </p:spTree>
    <p:extLst>
      <p:ext uri="{BB962C8B-B14F-4D97-AF65-F5344CB8AC3E}">
        <p14:creationId xmlns:p14="http://schemas.microsoft.com/office/powerpoint/2010/main" val="20214530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el B">
    <p:spTree>
      <p:nvGrpSpPr>
        <p:cNvPr id="1" name=""/>
        <p:cNvGrpSpPr/>
        <p:nvPr/>
      </p:nvGrpSpPr>
      <p:grpSpPr>
        <a:xfrm>
          <a:off x="0" y="0"/>
          <a:ext cx="0" cy="0"/>
          <a:chOff x="0" y="0"/>
          <a:chExt cx="0" cy="0"/>
        </a:xfrm>
      </p:grpSpPr>
      <p:sp>
        <p:nvSpPr>
          <p:cNvPr id="9" name="Titel 8"/>
          <p:cNvSpPr>
            <a:spLocks noGrp="1"/>
          </p:cNvSpPr>
          <p:nvPr>
            <p:ph type="title"/>
          </p:nvPr>
        </p:nvSpPr>
        <p:spPr>
          <a:xfrm>
            <a:off x="457200" y="205979"/>
            <a:ext cx="5554960" cy="857250"/>
          </a:xfrm>
        </p:spPr>
        <p:txBody>
          <a:bodyPr/>
          <a:lstStyle/>
          <a:p>
            <a:r>
              <a:rPr lang="da-DK" dirty="0"/>
              <a:t>Klik for at redigere i master</a:t>
            </a:r>
          </a:p>
        </p:txBody>
      </p:sp>
      <p:sp>
        <p:nvSpPr>
          <p:cNvPr id="13" name="Pladsholder til tekst 12"/>
          <p:cNvSpPr>
            <a:spLocks noGrp="1"/>
          </p:cNvSpPr>
          <p:nvPr>
            <p:ph type="body" sz="quarter" idx="10" hasCustomPrompt="1"/>
          </p:nvPr>
        </p:nvSpPr>
        <p:spPr>
          <a:xfrm>
            <a:off x="468313" y="1203325"/>
            <a:ext cx="5543847" cy="396317"/>
          </a:xfrm>
        </p:spPr>
        <p:txBody>
          <a:bodyPr/>
          <a:lstStyle>
            <a:lvl1pPr>
              <a:defRPr/>
            </a:lvl1pPr>
          </a:lstStyle>
          <a:p>
            <a:pPr lvl="0"/>
            <a:r>
              <a:rPr lang="da-DK" dirty="0"/>
              <a:t>Beskrivelse</a:t>
            </a:r>
          </a:p>
        </p:txBody>
      </p:sp>
      <p:sp>
        <p:nvSpPr>
          <p:cNvPr id="7" name="Tekstboks 6"/>
          <p:cNvSpPr txBox="1"/>
          <p:nvPr userDrawn="1"/>
        </p:nvSpPr>
        <p:spPr>
          <a:xfrm>
            <a:off x="467544" y="4809408"/>
            <a:ext cx="2736304" cy="184666"/>
          </a:xfrm>
          <a:prstGeom prst="rect">
            <a:avLst/>
          </a:prstGeom>
          <a:noFill/>
        </p:spPr>
        <p:txBody>
          <a:bodyPr wrap="square" rtlCol="0">
            <a:spAutoFit/>
          </a:bodyPr>
          <a:lstStyle/>
          <a:p>
            <a:r>
              <a:rPr lang="da-DK" sz="600" dirty="0">
                <a:solidFill>
                  <a:schemeClr val="bg1">
                    <a:lumMod val="50000"/>
                  </a:schemeClr>
                </a:solidFill>
              </a:rPr>
              <a:t>Dansk Magisterforening</a:t>
            </a:r>
          </a:p>
        </p:txBody>
      </p:sp>
      <p:sp>
        <p:nvSpPr>
          <p:cNvPr id="8" name="Tekstboks 7"/>
          <p:cNvSpPr txBox="1"/>
          <p:nvPr userDrawn="1"/>
        </p:nvSpPr>
        <p:spPr>
          <a:xfrm>
            <a:off x="6012160" y="4809408"/>
            <a:ext cx="2736304" cy="184666"/>
          </a:xfrm>
          <a:prstGeom prst="rect">
            <a:avLst/>
          </a:prstGeom>
          <a:noFill/>
        </p:spPr>
        <p:txBody>
          <a:bodyPr wrap="square" rtlCol="0">
            <a:spAutoFit/>
          </a:bodyPr>
          <a:lstStyle/>
          <a:p>
            <a:pPr algn="r"/>
            <a:fld id="{4D62BFED-B7F2-4A38-8D6B-04B8F08EBC61}" type="slidenum">
              <a:rPr lang="da-DK" sz="600" smtClean="0">
                <a:solidFill>
                  <a:schemeClr val="bg1">
                    <a:lumMod val="50000"/>
                  </a:schemeClr>
                </a:solidFill>
              </a:rPr>
              <a:pPr/>
              <a:t>‹nr.›</a:t>
            </a:fld>
            <a:endParaRPr lang="da-DK" sz="400" dirty="0">
              <a:solidFill>
                <a:schemeClr val="bg1">
                  <a:lumMod val="50000"/>
                </a:schemeClr>
              </a:solidFill>
            </a:endParaRPr>
          </a:p>
        </p:txBody>
      </p:sp>
      <p:sp>
        <p:nvSpPr>
          <p:cNvPr id="4" name="Pladsholder til tabel 3"/>
          <p:cNvSpPr>
            <a:spLocks noGrp="1"/>
          </p:cNvSpPr>
          <p:nvPr>
            <p:ph type="tbl" sz="quarter" idx="11"/>
          </p:nvPr>
        </p:nvSpPr>
        <p:spPr>
          <a:xfrm>
            <a:off x="468313" y="1671638"/>
            <a:ext cx="7704137" cy="2987675"/>
          </a:xfrm>
        </p:spPr>
        <p:txBody>
          <a:bodyPr/>
          <a:lstStyle/>
          <a:p>
            <a:endParaRPr lang="da-DK"/>
          </a:p>
        </p:txBody>
      </p:sp>
    </p:spTree>
    <p:extLst>
      <p:ext uri="{BB962C8B-B14F-4D97-AF65-F5344CB8AC3E}">
        <p14:creationId xmlns:p14="http://schemas.microsoft.com/office/powerpoint/2010/main" val="40439952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kst + valgfrit billede">
    <p:spTree>
      <p:nvGrpSpPr>
        <p:cNvPr id="1" name=""/>
        <p:cNvGrpSpPr/>
        <p:nvPr/>
      </p:nvGrpSpPr>
      <p:grpSpPr>
        <a:xfrm>
          <a:off x="0" y="0"/>
          <a:ext cx="0" cy="0"/>
          <a:chOff x="0" y="0"/>
          <a:chExt cx="0" cy="0"/>
        </a:xfrm>
      </p:grpSpPr>
      <p:sp>
        <p:nvSpPr>
          <p:cNvPr id="6" name="Rektangel 5"/>
          <p:cNvSpPr/>
          <p:nvPr userDrawn="1"/>
        </p:nvSpPr>
        <p:spPr>
          <a:xfrm>
            <a:off x="0" y="4659982"/>
            <a:ext cx="9144000" cy="4835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Titel 8"/>
          <p:cNvSpPr>
            <a:spLocks noGrp="1"/>
          </p:cNvSpPr>
          <p:nvPr>
            <p:ph type="title"/>
          </p:nvPr>
        </p:nvSpPr>
        <p:spPr>
          <a:xfrm>
            <a:off x="457200" y="205979"/>
            <a:ext cx="3754760" cy="857250"/>
          </a:xfrm>
        </p:spPr>
        <p:txBody>
          <a:bodyPr/>
          <a:lstStyle/>
          <a:p>
            <a:r>
              <a:rPr lang="da-DK" dirty="0"/>
              <a:t>Klik for at redigere i master</a:t>
            </a:r>
          </a:p>
        </p:txBody>
      </p:sp>
      <p:sp>
        <p:nvSpPr>
          <p:cNvPr id="5" name="Tekstboks 4"/>
          <p:cNvSpPr txBox="1"/>
          <p:nvPr userDrawn="1"/>
        </p:nvSpPr>
        <p:spPr>
          <a:xfrm>
            <a:off x="467544" y="4809408"/>
            <a:ext cx="2736304" cy="184666"/>
          </a:xfrm>
          <a:prstGeom prst="rect">
            <a:avLst/>
          </a:prstGeom>
          <a:noFill/>
        </p:spPr>
        <p:txBody>
          <a:bodyPr wrap="square" rtlCol="0">
            <a:spAutoFit/>
          </a:bodyPr>
          <a:lstStyle/>
          <a:p>
            <a:r>
              <a:rPr lang="da-DK" sz="600" dirty="0">
                <a:solidFill>
                  <a:schemeClr val="bg1">
                    <a:lumMod val="50000"/>
                  </a:schemeClr>
                </a:solidFill>
              </a:rPr>
              <a:t>Dansk Magisterforening</a:t>
            </a:r>
          </a:p>
        </p:txBody>
      </p:sp>
      <p:sp>
        <p:nvSpPr>
          <p:cNvPr id="13" name="Pladsholder til tekst 12"/>
          <p:cNvSpPr>
            <a:spLocks noGrp="1"/>
          </p:cNvSpPr>
          <p:nvPr>
            <p:ph type="body" sz="quarter" idx="10"/>
          </p:nvPr>
        </p:nvSpPr>
        <p:spPr>
          <a:xfrm>
            <a:off x="468313" y="1203325"/>
            <a:ext cx="3743647" cy="3240088"/>
          </a:xfrm>
        </p:spPr>
        <p:txBody>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4" name="Tekstboks 13"/>
          <p:cNvSpPr txBox="1"/>
          <p:nvPr userDrawn="1"/>
        </p:nvSpPr>
        <p:spPr>
          <a:xfrm>
            <a:off x="6012160" y="4809408"/>
            <a:ext cx="2736304" cy="184666"/>
          </a:xfrm>
          <a:prstGeom prst="rect">
            <a:avLst/>
          </a:prstGeom>
          <a:noFill/>
        </p:spPr>
        <p:txBody>
          <a:bodyPr wrap="square" rtlCol="0">
            <a:spAutoFit/>
          </a:bodyPr>
          <a:lstStyle/>
          <a:p>
            <a:pPr algn="r"/>
            <a:fld id="{4D62BFED-B7F2-4A38-8D6B-04B8F08EBC61}" type="slidenum">
              <a:rPr lang="da-DK" sz="600" smtClean="0">
                <a:solidFill>
                  <a:schemeClr val="bg1">
                    <a:lumMod val="50000"/>
                  </a:schemeClr>
                </a:solidFill>
              </a:rPr>
              <a:pPr/>
              <a:t>‹nr.›</a:t>
            </a:fld>
            <a:endParaRPr lang="da-DK" sz="400" dirty="0">
              <a:solidFill>
                <a:schemeClr val="bg1">
                  <a:lumMod val="50000"/>
                </a:schemeClr>
              </a:solidFill>
            </a:endParaRPr>
          </a:p>
        </p:txBody>
      </p:sp>
      <p:sp>
        <p:nvSpPr>
          <p:cNvPr id="4" name="Pladsholder til billede 3"/>
          <p:cNvSpPr>
            <a:spLocks noGrp="1"/>
          </p:cNvSpPr>
          <p:nvPr>
            <p:ph type="pic" sz="quarter" idx="11"/>
          </p:nvPr>
        </p:nvSpPr>
        <p:spPr>
          <a:xfrm>
            <a:off x="4572000" y="0"/>
            <a:ext cx="4572000" cy="4659313"/>
          </a:xfrm>
        </p:spPr>
        <p:txBody>
          <a:bodyPr/>
          <a:lstStyle/>
          <a:p>
            <a:endParaRPr lang="da-DK"/>
          </a:p>
        </p:txBody>
      </p:sp>
    </p:spTree>
    <p:extLst>
      <p:ext uri="{BB962C8B-B14F-4D97-AF65-F5344CB8AC3E}">
        <p14:creationId xmlns:p14="http://schemas.microsoft.com/office/powerpoint/2010/main" val="1905326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kst + billede u/kant">
    <p:spTree>
      <p:nvGrpSpPr>
        <p:cNvPr id="1" name=""/>
        <p:cNvGrpSpPr/>
        <p:nvPr/>
      </p:nvGrpSpPr>
      <p:grpSpPr>
        <a:xfrm>
          <a:off x="0" y="0"/>
          <a:ext cx="0" cy="0"/>
          <a:chOff x="0" y="0"/>
          <a:chExt cx="0" cy="0"/>
        </a:xfrm>
      </p:grpSpPr>
      <p:sp>
        <p:nvSpPr>
          <p:cNvPr id="6" name="Rektangel 5"/>
          <p:cNvSpPr/>
          <p:nvPr userDrawn="1"/>
        </p:nvSpPr>
        <p:spPr>
          <a:xfrm>
            <a:off x="0" y="4659982"/>
            <a:ext cx="9144000" cy="4835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Titel 8"/>
          <p:cNvSpPr>
            <a:spLocks noGrp="1"/>
          </p:cNvSpPr>
          <p:nvPr>
            <p:ph type="title"/>
          </p:nvPr>
        </p:nvSpPr>
        <p:spPr>
          <a:xfrm>
            <a:off x="457200" y="205979"/>
            <a:ext cx="8075240" cy="857250"/>
          </a:xfrm>
        </p:spPr>
        <p:txBody>
          <a:bodyPr/>
          <a:lstStyle/>
          <a:p>
            <a:r>
              <a:rPr lang="da-DK" dirty="0"/>
              <a:t>Klik for at redigere i master</a:t>
            </a:r>
          </a:p>
        </p:txBody>
      </p:sp>
      <p:sp>
        <p:nvSpPr>
          <p:cNvPr id="5" name="Tekstboks 4"/>
          <p:cNvSpPr txBox="1"/>
          <p:nvPr userDrawn="1"/>
        </p:nvSpPr>
        <p:spPr>
          <a:xfrm>
            <a:off x="467544" y="4809408"/>
            <a:ext cx="2736304" cy="184666"/>
          </a:xfrm>
          <a:prstGeom prst="rect">
            <a:avLst/>
          </a:prstGeom>
          <a:noFill/>
        </p:spPr>
        <p:txBody>
          <a:bodyPr wrap="square" rtlCol="0">
            <a:spAutoFit/>
          </a:bodyPr>
          <a:lstStyle/>
          <a:p>
            <a:r>
              <a:rPr lang="da-DK" sz="600" dirty="0">
                <a:solidFill>
                  <a:schemeClr val="bg1">
                    <a:lumMod val="50000"/>
                  </a:schemeClr>
                </a:solidFill>
              </a:rPr>
              <a:t>Dansk Magisterforening</a:t>
            </a:r>
          </a:p>
        </p:txBody>
      </p:sp>
      <p:sp>
        <p:nvSpPr>
          <p:cNvPr id="13" name="Pladsholder til tekst 12"/>
          <p:cNvSpPr>
            <a:spLocks noGrp="1"/>
          </p:cNvSpPr>
          <p:nvPr>
            <p:ph type="body" sz="quarter" idx="10"/>
          </p:nvPr>
        </p:nvSpPr>
        <p:spPr>
          <a:xfrm>
            <a:off x="468313" y="1203325"/>
            <a:ext cx="3743647" cy="3240088"/>
          </a:xfrm>
        </p:spPr>
        <p:txBody>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4" name="Tekstboks 13"/>
          <p:cNvSpPr txBox="1"/>
          <p:nvPr userDrawn="1"/>
        </p:nvSpPr>
        <p:spPr>
          <a:xfrm>
            <a:off x="6012160" y="4809408"/>
            <a:ext cx="2736304" cy="184666"/>
          </a:xfrm>
          <a:prstGeom prst="rect">
            <a:avLst/>
          </a:prstGeom>
          <a:noFill/>
        </p:spPr>
        <p:txBody>
          <a:bodyPr wrap="square" rtlCol="0">
            <a:spAutoFit/>
          </a:bodyPr>
          <a:lstStyle/>
          <a:p>
            <a:pPr algn="r"/>
            <a:fld id="{4D62BFED-B7F2-4A38-8D6B-04B8F08EBC61}" type="slidenum">
              <a:rPr lang="da-DK" sz="600" smtClean="0">
                <a:solidFill>
                  <a:schemeClr val="bg1">
                    <a:lumMod val="50000"/>
                  </a:schemeClr>
                </a:solidFill>
              </a:rPr>
              <a:pPr/>
              <a:t>‹nr.›</a:t>
            </a:fld>
            <a:endParaRPr lang="da-DK" sz="400" dirty="0">
              <a:solidFill>
                <a:schemeClr val="bg1">
                  <a:lumMod val="50000"/>
                </a:schemeClr>
              </a:solidFill>
            </a:endParaRPr>
          </a:p>
        </p:txBody>
      </p:sp>
      <p:sp>
        <p:nvSpPr>
          <p:cNvPr id="4" name="Pladsholder til billede 3"/>
          <p:cNvSpPr>
            <a:spLocks noGrp="1"/>
          </p:cNvSpPr>
          <p:nvPr>
            <p:ph type="pic" sz="quarter" idx="11"/>
          </p:nvPr>
        </p:nvSpPr>
        <p:spPr>
          <a:xfrm>
            <a:off x="4572000" y="1203599"/>
            <a:ext cx="3960440" cy="3240360"/>
          </a:xfrm>
        </p:spPr>
        <p:txBody>
          <a:bodyPr/>
          <a:lstStyle/>
          <a:p>
            <a:endParaRPr lang="da-DK"/>
          </a:p>
        </p:txBody>
      </p:sp>
    </p:spTree>
    <p:extLst>
      <p:ext uri="{BB962C8B-B14F-4D97-AF65-F5344CB8AC3E}">
        <p14:creationId xmlns:p14="http://schemas.microsoft.com/office/powerpoint/2010/main" val="42456976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verskrift, tekst, billede-1">
    <p:spTree>
      <p:nvGrpSpPr>
        <p:cNvPr id="1" name=""/>
        <p:cNvGrpSpPr/>
        <p:nvPr/>
      </p:nvGrpSpPr>
      <p:grpSpPr>
        <a:xfrm>
          <a:off x="0" y="0"/>
          <a:ext cx="0" cy="0"/>
          <a:chOff x="0" y="0"/>
          <a:chExt cx="0" cy="0"/>
        </a:xfrm>
      </p:grpSpPr>
      <p:pic>
        <p:nvPicPr>
          <p:cNvPr id="2" name="Billede 1"/>
          <p:cNvPicPr>
            <a:picLocks noChangeAspect="1"/>
          </p:cNvPicPr>
          <p:nvPr userDrawn="1"/>
        </p:nvPicPr>
        <p:blipFill rotWithShape="1">
          <a:blip r:embed="rId2">
            <a:extLst>
              <a:ext uri="{28A0092B-C50C-407E-A947-70E740481C1C}">
                <a14:useLocalDpi xmlns:a14="http://schemas.microsoft.com/office/drawing/2010/main" val="0"/>
              </a:ext>
            </a:extLst>
          </a:blip>
          <a:srcRect l="23596" t="9090" r="17061" b="-291"/>
          <a:stretch/>
        </p:blipFill>
        <p:spPr>
          <a:xfrm>
            <a:off x="4572000" y="0"/>
            <a:ext cx="4572000" cy="4690914"/>
          </a:xfrm>
          <a:prstGeom prst="rect">
            <a:avLst/>
          </a:prstGeom>
        </p:spPr>
      </p:pic>
      <p:sp>
        <p:nvSpPr>
          <p:cNvPr id="6" name="Rektangel 5"/>
          <p:cNvSpPr/>
          <p:nvPr userDrawn="1"/>
        </p:nvSpPr>
        <p:spPr>
          <a:xfrm>
            <a:off x="0" y="4659982"/>
            <a:ext cx="9144000" cy="4835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Titel 8"/>
          <p:cNvSpPr>
            <a:spLocks noGrp="1"/>
          </p:cNvSpPr>
          <p:nvPr>
            <p:ph type="title"/>
          </p:nvPr>
        </p:nvSpPr>
        <p:spPr>
          <a:xfrm>
            <a:off x="457200" y="205979"/>
            <a:ext cx="3754760" cy="857250"/>
          </a:xfrm>
        </p:spPr>
        <p:txBody>
          <a:bodyPr/>
          <a:lstStyle/>
          <a:p>
            <a:r>
              <a:rPr lang="da-DK" dirty="0"/>
              <a:t>Klik for at redigere i master</a:t>
            </a:r>
          </a:p>
        </p:txBody>
      </p:sp>
      <p:sp>
        <p:nvSpPr>
          <p:cNvPr id="5" name="Tekstboks 4"/>
          <p:cNvSpPr txBox="1"/>
          <p:nvPr userDrawn="1"/>
        </p:nvSpPr>
        <p:spPr>
          <a:xfrm>
            <a:off x="467544" y="4809408"/>
            <a:ext cx="2736304" cy="184666"/>
          </a:xfrm>
          <a:prstGeom prst="rect">
            <a:avLst/>
          </a:prstGeom>
          <a:noFill/>
        </p:spPr>
        <p:txBody>
          <a:bodyPr wrap="square" rtlCol="0">
            <a:spAutoFit/>
          </a:bodyPr>
          <a:lstStyle/>
          <a:p>
            <a:r>
              <a:rPr lang="da-DK" sz="600" dirty="0">
                <a:solidFill>
                  <a:schemeClr val="bg1">
                    <a:lumMod val="50000"/>
                  </a:schemeClr>
                </a:solidFill>
              </a:rPr>
              <a:t>Dansk Magisterforening</a:t>
            </a:r>
          </a:p>
        </p:txBody>
      </p:sp>
      <p:sp>
        <p:nvSpPr>
          <p:cNvPr id="13" name="Pladsholder til tekst 12"/>
          <p:cNvSpPr>
            <a:spLocks noGrp="1"/>
          </p:cNvSpPr>
          <p:nvPr>
            <p:ph type="body" sz="quarter" idx="10"/>
          </p:nvPr>
        </p:nvSpPr>
        <p:spPr>
          <a:xfrm>
            <a:off x="468313" y="1203325"/>
            <a:ext cx="3743647" cy="3240088"/>
          </a:xfrm>
        </p:spPr>
        <p:txBody>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4" name="Tekstboks 13"/>
          <p:cNvSpPr txBox="1"/>
          <p:nvPr userDrawn="1"/>
        </p:nvSpPr>
        <p:spPr>
          <a:xfrm>
            <a:off x="6012160" y="4809408"/>
            <a:ext cx="2736304" cy="184666"/>
          </a:xfrm>
          <a:prstGeom prst="rect">
            <a:avLst/>
          </a:prstGeom>
          <a:noFill/>
        </p:spPr>
        <p:txBody>
          <a:bodyPr wrap="square" rtlCol="0">
            <a:spAutoFit/>
          </a:bodyPr>
          <a:lstStyle/>
          <a:p>
            <a:pPr algn="r"/>
            <a:fld id="{4D62BFED-B7F2-4A38-8D6B-04B8F08EBC61}" type="slidenum">
              <a:rPr lang="da-DK" sz="600" smtClean="0">
                <a:solidFill>
                  <a:schemeClr val="bg1">
                    <a:lumMod val="50000"/>
                  </a:schemeClr>
                </a:solidFill>
              </a:rPr>
              <a:pPr/>
              <a:t>‹nr.›</a:t>
            </a:fld>
            <a:endParaRPr lang="da-DK" sz="400" dirty="0">
              <a:solidFill>
                <a:schemeClr val="bg1">
                  <a:lumMod val="50000"/>
                </a:schemeClr>
              </a:solidFill>
            </a:endParaRPr>
          </a:p>
        </p:txBody>
      </p:sp>
    </p:spTree>
    <p:extLst>
      <p:ext uri="{BB962C8B-B14F-4D97-AF65-F5344CB8AC3E}">
        <p14:creationId xmlns:p14="http://schemas.microsoft.com/office/powerpoint/2010/main" val="41266355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Overskrift, tekst, billede-1">
    <p:spTree>
      <p:nvGrpSpPr>
        <p:cNvPr id="1" name=""/>
        <p:cNvGrpSpPr/>
        <p:nvPr/>
      </p:nvGrpSpPr>
      <p:grpSpPr>
        <a:xfrm>
          <a:off x="0" y="0"/>
          <a:ext cx="0" cy="0"/>
          <a:chOff x="0" y="0"/>
          <a:chExt cx="0" cy="0"/>
        </a:xfrm>
      </p:grpSpPr>
      <p:pic>
        <p:nvPicPr>
          <p:cNvPr id="2" name="Billed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8383" r="16021"/>
          <a:stretch/>
        </p:blipFill>
        <p:spPr>
          <a:xfrm>
            <a:off x="4572000" y="0"/>
            <a:ext cx="4582506" cy="4659982"/>
          </a:xfrm>
          <a:prstGeom prst="rect">
            <a:avLst/>
          </a:prstGeom>
        </p:spPr>
      </p:pic>
      <p:sp>
        <p:nvSpPr>
          <p:cNvPr id="6" name="Rektangel 5"/>
          <p:cNvSpPr/>
          <p:nvPr userDrawn="1"/>
        </p:nvSpPr>
        <p:spPr>
          <a:xfrm>
            <a:off x="0" y="4659982"/>
            <a:ext cx="9144000" cy="4835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Titel 8"/>
          <p:cNvSpPr>
            <a:spLocks noGrp="1"/>
          </p:cNvSpPr>
          <p:nvPr>
            <p:ph type="title"/>
          </p:nvPr>
        </p:nvSpPr>
        <p:spPr>
          <a:xfrm>
            <a:off x="457200" y="205979"/>
            <a:ext cx="3754760" cy="857250"/>
          </a:xfrm>
        </p:spPr>
        <p:txBody>
          <a:bodyPr/>
          <a:lstStyle/>
          <a:p>
            <a:r>
              <a:rPr lang="da-DK"/>
              <a:t>Klik for at redigere i master</a:t>
            </a:r>
            <a:endParaRPr lang="da-DK" dirty="0"/>
          </a:p>
        </p:txBody>
      </p:sp>
      <p:sp>
        <p:nvSpPr>
          <p:cNvPr id="5" name="Tekstboks 4"/>
          <p:cNvSpPr txBox="1"/>
          <p:nvPr userDrawn="1"/>
        </p:nvSpPr>
        <p:spPr>
          <a:xfrm>
            <a:off x="467544" y="4809408"/>
            <a:ext cx="2736304" cy="184666"/>
          </a:xfrm>
          <a:prstGeom prst="rect">
            <a:avLst/>
          </a:prstGeom>
          <a:noFill/>
        </p:spPr>
        <p:txBody>
          <a:bodyPr wrap="square" rtlCol="0">
            <a:spAutoFit/>
          </a:bodyPr>
          <a:lstStyle/>
          <a:p>
            <a:r>
              <a:rPr lang="da-DK" sz="600" dirty="0">
                <a:solidFill>
                  <a:schemeClr val="bg1">
                    <a:lumMod val="50000"/>
                  </a:schemeClr>
                </a:solidFill>
              </a:rPr>
              <a:t>Dansk Magisterforening</a:t>
            </a:r>
          </a:p>
        </p:txBody>
      </p:sp>
      <p:sp>
        <p:nvSpPr>
          <p:cNvPr id="13" name="Pladsholder til tekst 12"/>
          <p:cNvSpPr>
            <a:spLocks noGrp="1"/>
          </p:cNvSpPr>
          <p:nvPr>
            <p:ph type="body" sz="quarter" idx="10"/>
          </p:nvPr>
        </p:nvSpPr>
        <p:spPr>
          <a:xfrm>
            <a:off x="468313" y="1203325"/>
            <a:ext cx="3743647" cy="32400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4" name="Tekstboks 13"/>
          <p:cNvSpPr txBox="1"/>
          <p:nvPr userDrawn="1"/>
        </p:nvSpPr>
        <p:spPr>
          <a:xfrm>
            <a:off x="6012160" y="4809408"/>
            <a:ext cx="2736304" cy="184666"/>
          </a:xfrm>
          <a:prstGeom prst="rect">
            <a:avLst/>
          </a:prstGeom>
          <a:noFill/>
        </p:spPr>
        <p:txBody>
          <a:bodyPr wrap="square" rtlCol="0">
            <a:spAutoFit/>
          </a:bodyPr>
          <a:lstStyle/>
          <a:p>
            <a:pPr algn="r"/>
            <a:fld id="{4D62BFED-B7F2-4A38-8D6B-04B8F08EBC61}" type="slidenum">
              <a:rPr lang="da-DK" sz="600" smtClean="0">
                <a:solidFill>
                  <a:schemeClr val="bg1">
                    <a:lumMod val="50000"/>
                  </a:schemeClr>
                </a:solidFill>
              </a:rPr>
              <a:pPr/>
              <a:t>‹nr.›</a:t>
            </a:fld>
            <a:endParaRPr lang="da-DK" sz="400" dirty="0">
              <a:solidFill>
                <a:schemeClr val="bg1">
                  <a:lumMod val="50000"/>
                </a:schemeClr>
              </a:solidFill>
            </a:endParaRPr>
          </a:p>
        </p:txBody>
      </p:sp>
    </p:spTree>
    <p:extLst>
      <p:ext uri="{BB962C8B-B14F-4D97-AF65-F5344CB8AC3E}">
        <p14:creationId xmlns:p14="http://schemas.microsoft.com/office/powerpoint/2010/main" val="21593290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Overskrift, tekst, billede-1">
    <p:spTree>
      <p:nvGrpSpPr>
        <p:cNvPr id="1" name=""/>
        <p:cNvGrpSpPr/>
        <p:nvPr/>
      </p:nvGrpSpPr>
      <p:grpSpPr>
        <a:xfrm>
          <a:off x="0" y="0"/>
          <a:ext cx="0" cy="0"/>
          <a:chOff x="0" y="0"/>
          <a:chExt cx="0" cy="0"/>
        </a:xfrm>
      </p:grpSpPr>
      <p:pic>
        <p:nvPicPr>
          <p:cNvPr id="2" name="Billed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1551" t="866" r="3221"/>
          <a:stretch/>
        </p:blipFill>
        <p:spPr>
          <a:xfrm>
            <a:off x="4587742" y="0"/>
            <a:ext cx="4592770" cy="4659982"/>
          </a:xfrm>
          <a:prstGeom prst="rect">
            <a:avLst/>
          </a:prstGeom>
        </p:spPr>
      </p:pic>
      <p:sp>
        <p:nvSpPr>
          <p:cNvPr id="6" name="Rektangel 5"/>
          <p:cNvSpPr/>
          <p:nvPr userDrawn="1"/>
        </p:nvSpPr>
        <p:spPr>
          <a:xfrm>
            <a:off x="0" y="4659982"/>
            <a:ext cx="9144000" cy="4835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Titel 8"/>
          <p:cNvSpPr>
            <a:spLocks noGrp="1"/>
          </p:cNvSpPr>
          <p:nvPr>
            <p:ph type="title"/>
          </p:nvPr>
        </p:nvSpPr>
        <p:spPr>
          <a:xfrm>
            <a:off x="457200" y="205979"/>
            <a:ext cx="3754760" cy="857250"/>
          </a:xfrm>
        </p:spPr>
        <p:txBody>
          <a:bodyPr/>
          <a:lstStyle/>
          <a:p>
            <a:r>
              <a:rPr lang="da-DK"/>
              <a:t>Klik for at redigere i master</a:t>
            </a:r>
            <a:endParaRPr lang="da-DK" dirty="0"/>
          </a:p>
        </p:txBody>
      </p:sp>
      <p:sp>
        <p:nvSpPr>
          <p:cNvPr id="5" name="Tekstboks 4"/>
          <p:cNvSpPr txBox="1"/>
          <p:nvPr userDrawn="1"/>
        </p:nvSpPr>
        <p:spPr>
          <a:xfrm>
            <a:off x="467544" y="4809408"/>
            <a:ext cx="2736304" cy="184666"/>
          </a:xfrm>
          <a:prstGeom prst="rect">
            <a:avLst/>
          </a:prstGeom>
          <a:noFill/>
        </p:spPr>
        <p:txBody>
          <a:bodyPr wrap="square" rtlCol="0">
            <a:spAutoFit/>
          </a:bodyPr>
          <a:lstStyle/>
          <a:p>
            <a:r>
              <a:rPr lang="da-DK" sz="600" dirty="0">
                <a:solidFill>
                  <a:schemeClr val="bg1">
                    <a:lumMod val="50000"/>
                  </a:schemeClr>
                </a:solidFill>
              </a:rPr>
              <a:t>Dansk Magisterforening</a:t>
            </a:r>
          </a:p>
        </p:txBody>
      </p:sp>
      <p:sp>
        <p:nvSpPr>
          <p:cNvPr id="13" name="Pladsholder til tekst 12"/>
          <p:cNvSpPr>
            <a:spLocks noGrp="1"/>
          </p:cNvSpPr>
          <p:nvPr>
            <p:ph type="body" sz="quarter" idx="10"/>
          </p:nvPr>
        </p:nvSpPr>
        <p:spPr>
          <a:xfrm>
            <a:off x="468313" y="1203325"/>
            <a:ext cx="3743647" cy="32400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4" name="Tekstboks 13"/>
          <p:cNvSpPr txBox="1"/>
          <p:nvPr userDrawn="1"/>
        </p:nvSpPr>
        <p:spPr>
          <a:xfrm>
            <a:off x="6012160" y="4809408"/>
            <a:ext cx="2736304" cy="184666"/>
          </a:xfrm>
          <a:prstGeom prst="rect">
            <a:avLst/>
          </a:prstGeom>
          <a:noFill/>
        </p:spPr>
        <p:txBody>
          <a:bodyPr wrap="square" rtlCol="0">
            <a:spAutoFit/>
          </a:bodyPr>
          <a:lstStyle/>
          <a:p>
            <a:pPr algn="r"/>
            <a:fld id="{4D62BFED-B7F2-4A38-8D6B-04B8F08EBC61}" type="slidenum">
              <a:rPr lang="da-DK" sz="600" smtClean="0">
                <a:solidFill>
                  <a:schemeClr val="bg1">
                    <a:lumMod val="50000"/>
                  </a:schemeClr>
                </a:solidFill>
              </a:rPr>
              <a:pPr/>
              <a:t>‹nr.›</a:t>
            </a:fld>
            <a:endParaRPr lang="da-DK" sz="400" dirty="0">
              <a:solidFill>
                <a:schemeClr val="bg1">
                  <a:lumMod val="50000"/>
                </a:schemeClr>
              </a:solidFill>
            </a:endParaRPr>
          </a:p>
        </p:txBody>
      </p:sp>
    </p:spTree>
    <p:extLst>
      <p:ext uri="{BB962C8B-B14F-4D97-AF65-F5344CB8AC3E}">
        <p14:creationId xmlns:p14="http://schemas.microsoft.com/office/powerpoint/2010/main" val="3547344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 + valgfrit billede">
    <p:spTree>
      <p:nvGrpSpPr>
        <p:cNvPr id="1" name=""/>
        <p:cNvGrpSpPr/>
        <p:nvPr/>
      </p:nvGrpSpPr>
      <p:grpSpPr>
        <a:xfrm>
          <a:off x="0" y="0"/>
          <a:ext cx="0" cy="0"/>
          <a:chOff x="0" y="0"/>
          <a:chExt cx="0" cy="0"/>
        </a:xfrm>
      </p:grpSpPr>
      <p:sp>
        <p:nvSpPr>
          <p:cNvPr id="6" name="Rektangel 5"/>
          <p:cNvSpPr/>
          <p:nvPr userDrawn="1"/>
        </p:nvSpPr>
        <p:spPr>
          <a:xfrm>
            <a:off x="0" y="4659982"/>
            <a:ext cx="9144000" cy="4835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Titel 8"/>
          <p:cNvSpPr>
            <a:spLocks noGrp="1"/>
          </p:cNvSpPr>
          <p:nvPr>
            <p:ph type="title"/>
          </p:nvPr>
        </p:nvSpPr>
        <p:spPr>
          <a:xfrm>
            <a:off x="457200" y="205979"/>
            <a:ext cx="3754760" cy="857250"/>
          </a:xfrm>
        </p:spPr>
        <p:txBody>
          <a:bodyPr/>
          <a:lstStyle/>
          <a:p>
            <a:r>
              <a:rPr lang="da-DK"/>
              <a:t>Klik for at redigere i master</a:t>
            </a:r>
            <a:endParaRPr lang="da-DK" dirty="0"/>
          </a:p>
        </p:txBody>
      </p:sp>
      <p:sp>
        <p:nvSpPr>
          <p:cNvPr id="5" name="Tekstboks 4"/>
          <p:cNvSpPr txBox="1"/>
          <p:nvPr userDrawn="1"/>
        </p:nvSpPr>
        <p:spPr>
          <a:xfrm>
            <a:off x="467544" y="4809408"/>
            <a:ext cx="2736304" cy="184666"/>
          </a:xfrm>
          <a:prstGeom prst="rect">
            <a:avLst/>
          </a:prstGeom>
          <a:noFill/>
        </p:spPr>
        <p:txBody>
          <a:bodyPr wrap="square" rtlCol="0">
            <a:spAutoFit/>
          </a:bodyPr>
          <a:lstStyle/>
          <a:p>
            <a:r>
              <a:rPr lang="da-DK" sz="600" dirty="0">
                <a:solidFill>
                  <a:schemeClr val="bg1">
                    <a:lumMod val="50000"/>
                  </a:schemeClr>
                </a:solidFill>
              </a:rPr>
              <a:t>Dansk Magisterforening</a:t>
            </a:r>
          </a:p>
        </p:txBody>
      </p:sp>
      <p:sp>
        <p:nvSpPr>
          <p:cNvPr id="13" name="Pladsholder til tekst 12"/>
          <p:cNvSpPr>
            <a:spLocks noGrp="1"/>
          </p:cNvSpPr>
          <p:nvPr>
            <p:ph type="body" sz="quarter" idx="10"/>
          </p:nvPr>
        </p:nvSpPr>
        <p:spPr>
          <a:xfrm>
            <a:off x="468313" y="1203325"/>
            <a:ext cx="3743647" cy="32400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4" name="Tekstboks 13"/>
          <p:cNvSpPr txBox="1"/>
          <p:nvPr userDrawn="1"/>
        </p:nvSpPr>
        <p:spPr>
          <a:xfrm>
            <a:off x="6012160" y="4809408"/>
            <a:ext cx="2736304" cy="184666"/>
          </a:xfrm>
          <a:prstGeom prst="rect">
            <a:avLst/>
          </a:prstGeom>
          <a:noFill/>
        </p:spPr>
        <p:txBody>
          <a:bodyPr wrap="square" rtlCol="0">
            <a:spAutoFit/>
          </a:bodyPr>
          <a:lstStyle/>
          <a:p>
            <a:pPr algn="r"/>
            <a:fld id="{4D62BFED-B7F2-4A38-8D6B-04B8F08EBC61}" type="slidenum">
              <a:rPr lang="da-DK" sz="600" smtClean="0">
                <a:solidFill>
                  <a:schemeClr val="bg1">
                    <a:lumMod val="50000"/>
                  </a:schemeClr>
                </a:solidFill>
              </a:rPr>
              <a:pPr/>
              <a:t>‹nr.›</a:t>
            </a:fld>
            <a:endParaRPr lang="da-DK" sz="400" dirty="0">
              <a:solidFill>
                <a:schemeClr val="bg1">
                  <a:lumMod val="50000"/>
                </a:schemeClr>
              </a:solidFill>
            </a:endParaRPr>
          </a:p>
        </p:txBody>
      </p:sp>
      <p:sp>
        <p:nvSpPr>
          <p:cNvPr id="4" name="Pladsholder til billede 3"/>
          <p:cNvSpPr>
            <a:spLocks noGrp="1"/>
          </p:cNvSpPr>
          <p:nvPr>
            <p:ph type="pic" sz="quarter" idx="11"/>
          </p:nvPr>
        </p:nvSpPr>
        <p:spPr>
          <a:xfrm>
            <a:off x="4572000" y="0"/>
            <a:ext cx="4572000" cy="4659313"/>
          </a:xfrm>
        </p:spPr>
        <p:txBody>
          <a:bodyPr/>
          <a:lstStyle/>
          <a:p>
            <a:r>
              <a:rPr lang="da-DK"/>
              <a:t>Klik på ikonet for at tilføje et billede</a:t>
            </a:r>
          </a:p>
        </p:txBody>
      </p:sp>
    </p:spTree>
    <p:extLst>
      <p:ext uri="{BB962C8B-B14F-4D97-AF65-F5344CB8AC3E}">
        <p14:creationId xmlns:p14="http://schemas.microsoft.com/office/powerpoint/2010/main" val="10032139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reak/Quote 1">
    <p:spTree>
      <p:nvGrpSpPr>
        <p:cNvPr id="1" name=""/>
        <p:cNvGrpSpPr/>
        <p:nvPr/>
      </p:nvGrpSpPr>
      <p:grpSpPr>
        <a:xfrm>
          <a:off x="0" y="0"/>
          <a:ext cx="0" cy="0"/>
          <a:chOff x="0" y="0"/>
          <a:chExt cx="0" cy="0"/>
        </a:xfrm>
      </p:grpSpPr>
      <p:sp>
        <p:nvSpPr>
          <p:cNvPr id="9" name="Titel 8"/>
          <p:cNvSpPr>
            <a:spLocks noGrp="1"/>
          </p:cNvSpPr>
          <p:nvPr>
            <p:ph type="title"/>
          </p:nvPr>
        </p:nvSpPr>
        <p:spPr>
          <a:xfrm>
            <a:off x="457200" y="411509"/>
            <a:ext cx="8219256" cy="3600401"/>
          </a:xfrm>
        </p:spPr>
        <p:txBody>
          <a:bodyPr anchor="t">
            <a:normAutofit/>
          </a:bodyPr>
          <a:lstStyle>
            <a:lvl1pPr>
              <a:defRPr sz="4000"/>
            </a:lvl1pPr>
          </a:lstStyle>
          <a:p>
            <a:r>
              <a:rPr lang="da-DK" dirty="0"/>
              <a:t>Klik for at redigere i master</a:t>
            </a:r>
          </a:p>
        </p:txBody>
      </p:sp>
      <p:sp>
        <p:nvSpPr>
          <p:cNvPr id="5" name="Tekstboks 4"/>
          <p:cNvSpPr txBox="1"/>
          <p:nvPr userDrawn="1"/>
        </p:nvSpPr>
        <p:spPr>
          <a:xfrm>
            <a:off x="467544" y="4809408"/>
            <a:ext cx="2736304" cy="184666"/>
          </a:xfrm>
          <a:prstGeom prst="rect">
            <a:avLst/>
          </a:prstGeom>
          <a:noFill/>
        </p:spPr>
        <p:txBody>
          <a:bodyPr wrap="square" rtlCol="0">
            <a:spAutoFit/>
          </a:bodyPr>
          <a:lstStyle/>
          <a:p>
            <a:r>
              <a:rPr lang="da-DK" sz="600" dirty="0">
                <a:solidFill>
                  <a:srgbClr val="7F7F7F"/>
                </a:solidFill>
              </a:rPr>
              <a:t>Dansk Magisterforening</a:t>
            </a:r>
          </a:p>
        </p:txBody>
      </p:sp>
      <p:sp>
        <p:nvSpPr>
          <p:cNvPr id="14" name="Tekstboks 13"/>
          <p:cNvSpPr txBox="1"/>
          <p:nvPr userDrawn="1"/>
        </p:nvSpPr>
        <p:spPr>
          <a:xfrm>
            <a:off x="6012160" y="4809408"/>
            <a:ext cx="2736304" cy="184666"/>
          </a:xfrm>
          <a:prstGeom prst="rect">
            <a:avLst/>
          </a:prstGeom>
          <a:noFill/>
        </p:spPr>
        <p:txBody>
          <a:bodyPr wrap="square" rtlCol="0">
            <a:spAutoFit/>
          </a:bodyPr>
          <a:lstStyle/>
          <a:p>
            <a:pPr algn="r"/>
            <a:fld id="{4D62BFED-B7F2-4A38-8D6B-04B8F08EBC61}" type="slidenum">
              <a:rPr lang="da-DK" sz="600" smtClean="0">
                <a:solidFill>
                  <a:srgbClr val="7F7F7F"/>
                </a:solidFill>
              </a:rPr>
              <a:pPr/>
              <a:t>‹nr.›</a:t>
            </a:fld>
            <a:endParaRPr lang="da-DK" sz="400" dirty="0">
              <a:solidFill>
                <a:srgbClr val="7F7F7F"/>
              </a:solidFill>
            </a:endParaRPr>
          </a:p>
        </p:txBody>
      </p:sp>
    </p:spTree>
    <p:extLst>
      <p:ext uri="{BB962C8B-B14F-4D97-AF65-F5344CB8AC3E}">
        <p14:creationId xmlns:p14="http://schemas.microsoft.com/office/powerpoint/2010/main" val="13647147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dslinje">
    <p:bg>
      <p:bgRef idx="1001">
        <a:schemeClr val="bg1"/>
      </p:bgRef>
    </p:bg>
    <p:spTree>
      <p:nvGrpSpPr>
        <p:cNvPr id="1" name=""/>
        <p:cNvGrpSpPr/>
        <p:nvPr/>
      </p:nvGrpSpPr>
      <p:grpSpPr>
        <a:xfrm>
          <a:off x="0" y="0"/>
          <a:ext cx="0" cy="0"/>
          <a:chOff x="0" y="0"/>
          <a:chExt cx="0" cy="0"/>
        </a:xfrm>
      </p:grpSpPr>
      <p:sp>
        <p:nvSpPr>
          <p:cNvPr id="3" name="Pladsholder til tekst 2"/>
          <p:cNvSpPr>
            <a:spLocks noGrp="1"/>
          </p:cNvSpPr>
          <p:nvPr>
            <p:ph type="body" sz="quarter" idx="30" hasCustomPrompt="1"/>
          </p:nvPr>
        </p:nvSpPr>
        <p:spPr>
          <a:xfrm>
            <a:off x="611560" y="3147814"/>
            <a:ext cx="1080715" cy="1008261"/>
          </a:xfrm>
        </p:spPr>
        <p:txBody>
          <a:bodyPr>
            <a:normAutofit/>
          </a:bodyPr>
          <a:lstStyle>
            <a:lvl1pPr algn="ctr" defTabSz="0">
              <a:spcAft>
                <a:spcPts val="0"/>
              </a:spcAft>
              <a:defRPr sz="800"/>
            </a:lvl1pPr>
          </a:lstStyle>
          <a:p>
            <a:pPr lvl="0"/>
            <a:r>
              <a:rPr lang="da-DK" dirty="0"/>
              <a:t>Beskrivelse</a:t>
            </a:r>
          </a:p>
        </p:txBody>
      </p:sp>
      <p:sp>
        <p:nvSpPr>
          <p:cNvPr id="6" name="Rektangel 5"/>
          <p:cNvSpPr/>
          <p:nvPr userDrawn="1"/>
        </p:nvSpPr>
        <p:spPr>
          <a:xfrm>
            <a:off x="0" y="4659982"/>
            <a:ext cx="9144000" cy="4835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Titel 8"/>
          <p:cNvSpPr>
            <a:spLocks noGrp="1"/>
          </p:cNvSpPr>
          <p:nvPr>
            <p:ph type="title"/>
          </p:nvPr>
        </p:nvSpPr>
        <p:spPr>
          <a:xfrm>
            <a:off x="457200" y="205979"/>
            <a:ext cx="5554960" cy="857250"/>
          </a:xfrm>
        </p:spPr>
        <p:txBody>
          <a:bodyPr/>
          <a:lstStyle/>
          <a:p>
            <a:r>
              <a:rPr lang="da-DK" dirty="0"/>
              <a:t>Klik for at redigere i master</a:t>
            </a:r>
          </a:p>
        </p:txBody>
      </p:sp>
      <p:sp>
        <p:nvSpPr>
          <p:cNvPr id="5" name="Tekstboks 4"/>
          <p:cNvSpPr txBox="1"/>
          <p:nvPr userDrawn="1"/>
        </p:nvSpPr>
        <p:spPr>
          <a:xfrm>
            <a:off x="467544" y="4809408"/>
            <a:ext cx="2736304" cy="184666"/>
          </a:xfrm>
          <a:prstGeom prst="rect">
            <a:avLst/>
          </a:prstGeom>
          <a:noFill/>
        </p:spPr>
        <p:txBody>
          <a:bodyPr wrap="square" rtlCol="0">
            <a:spAutoFit/>
          </a:bodyPr>
          <a:lstStyle/>
          <a:p>
            <a:r>
              <a:rPr lang="da-DK" sz="600" dirty="0">
                <a:solidFill>
                  <a:schemeClr val="bg1">
                    <a:lumMod val="50000"/>
                  </a:schemeClr>
                </a:solidFill>
              </a:rPr>
              <a:t>Dansk Magisterforening</a:t>
            </a:r>
          </a:p>
        </p:txBody>
      </p:sp>
      <p:sp>
        <p:nvSpPr>
          <p:cNvPr id="14" name="Tekstboks 13"/>
          <p:cNvSpPr txBox="1"/>
          <p:nvPr userDrawn="1"/>
        </p:nvSpPr>
        <p:spPr>
          <a:xfrm>
            <a:off x="6012160" y="4809408"/>
            <a:ext cx="2736304" cy="184666"/>
          </a:xfrm>
          <a:prstGeom prst="rect">
            <a:avLst/>
          </a:prstGeom>
          <a:noFill/>
        </p:spPr>
        <p:txBody>
          <a:bodyPr wrap="square" rtlCol="0">
            <a:spAutoFit/>
          </a:bodyPr>
          <a:lstStyle/>
          <a:p>
            <a:pPr algn="r"/>
            <a:fld id="{4D62BFED-B7F2-4A38-8D6B-04B8F08EBC61}" type="slidenum">
              <a:rPr lang="da-DK" sz="600" smtClean="0">
                <a:solidFill>
                  <a:schemeClr val="bg1">
                    <a:lumMod val="50000"/>
                  </a:schemeClr>
                </a:solidFill>
              </a:rPr>
              <a:pPr/>
              <a:t>‹nr.›</a:t>
            </a:fld>
            <a:endParaRPr lang="da-DK" sz="400" dirty="0">
              <a:solidFill>
                <a:schemeClr val="bg1">
                  <a:lumMod val="50000"/>
                </a:schemeClr>
              </a:solidFill>
            </a:endParaRPr>
          </a:p>
        </p:txBody>
      </p:sp>
      <p:sp>
        <p:nvSpPr>
          <p:cNvPr id="30" name="Ellipse 29"/>
          <p:cNvSpPr/>
          <p:nvPr userDrawn="1"/>
        </p:nvSpPr>
        <p:spPr>
          <a:xfrm>
            <a:off x="623900" y="1851670"/>
            <a:ext cx="1080120" cy="1080120"/>
          </a:xfrm>
          <a:prstGeom prst="ellipse">
            <a:avLst/>
          </a:prstGeom>
          <a:solidFill>
            <a:srgbClr val="E1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1" name="Pladsholder til tekst 7"/>
          <p:cNvSpPr>
            <a:spLocks noGrp="1"/>
          </p:cNvSpPr>
          <p:nvPr>
            <p:ph type="body" sz="quarter" idx="22" hasCustomPrompt="1"/>
          </p:nvPr>
        </p:nvSpPr>
        <p:spPr>
          <a:xfrm>
            <a:off x="623900" y="2139503"/>
            <a:ext cx="1067780" cy="576263"/>
          </a:xfrm>
        </p:spPr>
        <p:txBody>
          <a:bodyPr anchor="ctr">
            <a:normAutofit/>
          </a:bodyPr>
          <a:lstStyle>
            <a:lvl1pPr algn="ctr" defTabSz="0">
              <a:spcAft>
                <a:spcPts val="0"/>
              </a:spcAft>
              <a:tabLst>
                <a:tab pos="0" algn="l"/>
              </a:tabLst>
              <a:defRPr sz="1000" baseline="0">
                <a:solidFill>
                  <a:schemeClr val="bg1"/>
                </a:solidFill>
              </a:defRPr>
            </a:lvl1pPr>
          </a:lstStyle>
          <a:p>
            <a:pPr lvl="0"/>
            <a:r>
              <a:rPr lang="da-DK" dirty="0"/>
              <a:t>Emne</a:t>
            </a:r>
          </a:p>
        </p:txBody>
      </p:sp>
      <p:sp>
        <p:nvSpPr>
          <p:cNvPr id="36" name="Ellipse 35"/>
          <p:cNvSpPr/>
          <p:nvPr userDrawn="1"/>
        </p:nvSpPr>
        <p:spPr>
          <a:xfrm>
            <a:off x="2327920" y="1841135"/>
            <a:ext cx="1080120" cy="1080120"/>
          </a:xfrm>
          <a:prstGeom prst="ellipse">
            <a:avLst/>
          </a:prstGeom>
          <a:solidFill>
            <a:srgbClr val="E1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7" name="Pladsholder til tekst 7"/>
          <p:cNvSpPr>
            <a:spLocks noGrp="1"/>
          </p:cNvSpPr>
          <p:nvPr>
            <p:ph type="body" sz="quarter" idx="24" hasCustomPrompt="1"/>
          </p:nvPr>
        </p:nvSpPr>
        <p:spPr>
          <a:xfrm>
            <a:off x="2327920" y="2139503"/>
            <a:ext cx="1067780" cy="576263"/>
          </a:xfrm>
        </p:spPr>
        <p:txBody>
          <a:bodyPr anchor="ctr">
            <a:normAutofit/>
          </a:bodyPr>
          <a:lstStyle>
            <a:lvl1pPr algn="ctr" defTabSz="0">
              <a:spcAft>
                <a:spcPts val="0"/>
              </a:spcAft>
              <a:tabLst>
                <a:tab pos="0" algn="l"/>
              </a:tabLst>
              <a:defRPr sz="1000" baseline="0">
                <a:solidFill>
                  <a:schemeClr val="bg1"/>
                </a:solidFill>
              </a:defRPr>
            </a:lvl1pPr>
          </a:lstStyle>
          <a:p>
            <a:pPr lvl="0"/>
            <a:r>
              <a:rPr lang="da-DK" dirty="0"/>
              <a:t>Emne</a:t>
            </a:r>
          </a:p>
        </p:txBody>
      </p:sp>
      <p:sp>
        <p:nvSpPr>
          <p:cNvPr id="39" name="Ellipse 38"/>
          <p:cNvSpPr/>
          <p:nvPr userDrawn="1"/>
        </p:nvSpPr>
        <p:spPr>
          <a:xfrm>
            <a:off x="4031940" y="1836845"/>
            <a:ext cx="1080120" cy="1080120"/>
          </a:xfrm>
          <a:prstGeom prst="ellipse">
            <a:avLst/>
          </a:prstGeom>
          <a:solidFill>
            <a:srgbClr val="E1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0" name="Pladsholder til tekst 7"/>
          <p:cNvSpPr>
            <a:spLocks noGrp="1"/>
          </p:cNvSpPr>
          <p:nvPr>
            <p:ph type="body" sz="quarter" idx="26" hasCustomPrompt="1"/>
          </p:nvPr>
        </p:nvSpPr>
        <p:spPr>
          <a:xfrm>
            <a:off x="4031940" y="2139503"/>
            <a:ext cx="1067780" cy="576263"/>
          </a:xfrm>
        </p:spPr>
        <p:txBody>
          <a:bodyPr anchor="ctr">
            <a:normAutofit/>
          </a:bodyPr>
          <a:lstStyle>
            <a:lvl1pPr algn="ctr" defTabSz="0">
              <a:spcAft>
                <a:spcPts val="0"/>
              </a:spcAft>
              <a:tabLst>
                <a:tab pos="0" algn="l"/>
              </a:tabLst>
              <a:defRPr sz="1000" baseline="0">
                <a:solidFill>
                  <a:schemeClr val="bg1"/>
                </a:solidFill>
              </a:defRPr>
            </a:lvl1pPr>
          </a:lstStyle>
          <a:p>
            <a:pPr lvl="0"/>
            <a:r>
              <a:rPr lang="da-DK" dirty="0"/>
              <a:t>Emne</a:t>
            </a:r>
          </a:p>
        </p:txBody>
      </p:sp>
      <p:sp>
        <p:nvSpPr>
          <p:cNvPr id="45" name="Ellipse 44"/>
          <p:cNvSpPr/>
          <p:nvPr userDrawn="1"/>
        </p:nvSpPr>
        <p:spPr>
          <a:xfrm>
            <a:off x="5735960" y="1851670"/>
            <a:ext cx="1080120" cy="1080120"/>
          </a:xfrm>
          <a:prstGeom prst="ellipse">
            <a:avLst/>
          </a:prstGeom>
          <a:solidFill>
            <a:srgbClr val="E1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1" name="Pladsholder til tekst 2"/>
          <p:cNvSpPr>
            <a:spLocks noGrp="1"/>
          </p:cNvSpPr>
          <p:nvPr>
            <p:ph type="body" sz="quarter" idx="32" hasCustomPrompt="1"/>
          </p:nvPr>
        </p:nvSpPr>
        <p:spPr>
          <a:xfrm>
            <a:off x="2411760" y="3147814"/>
            <a:ext cx="1080715" cy="1008261"/>
          </a:xfrm>
        </p:spPr>
        <p:txBody>
          <a:bodyPr>
            <a:normAutofit/>
          </a:bodyPr>
          <a:lstStyle>
            <a:lvl1pPr algn="ctr" defTabSz="0">
              <a:spcAft>
                <a:spcPts val="0"/>
              </a:spcAft>
              <a:defRPr sz="800"/>
            </a:lvl1pPr>
          </a:lstStyle>
          <a:p>
            <a:pPr lvl="0"/>
            <a:r>
              <a:rPr lang="da-DK" dirty="0"/>
              <a:t>Beskrivelse</a:t>
            </a:r>
          </a:p>
        </p:txBody>
      </p:sp>
      <p:sp>
        <p:nvSpPr>
          <p:cNvPr id="22" name="Pladsholder til tekst 2"/>
          <p:cNvSpPr>
            <a:spLocks noGrp="1"/>
          </p:cNvSpPr>
          <p:nvPr>
            <p:ph type="body" sz="quarter" idx="33" hasCustomPrompt="1"/>
          </p:nvPr>
        </p:nvSpPr>
        <p:spPr>
          <a:xfrm>
            <a:off x="4031940" y="3147814"/>
            <a:ext cx="1080715" cy="1008261"/>
          </a:xfrm>
        </p:spPr>
        <p:txBody>
          <a:bodyPr>
            <a:normAutofit/>
          </a:bodyPr>
          <a:lstStyle>
            <a:lvl1pPr algn="ctr" defTabSz="0">
              <a:spcAft>
                <a:spcPts val="0"/>
              </a:spcAft>
              <a:defRPr sz="800"/>
            </a:lvl1pPr>
          </a:lstStyle>
          <a:p>
            <a:pPr lvl="0"/>
            <a:r>
              <a:rPr lang="da-DK" dirty="0"/>
              <a:t>Beskrivelse</a:t>
            </a:r>
          </a:p>
        </p:txBody>
      </p:sp>
      <p:sp>
        <p:nvSpPr>
          <p:cNvPr id="18" name="Ellipse 17"/>
          <p:cNvSpPr/>
          <p:nvPr userDrawn="1"/>
        </p:nvSpPr>
        <p:spPr>
          <a:xfrm>
            <a:off x="7439980" y="1851670"/>
            <a:ext cx="1080120" cy="1080120"/>
          </a:xfrm>
          <a:prstGeom prst="ellipse">
            <a:avLst/>
          </a:prstGeom>
          <a:solidFill>
            <a:srgbClr val="E1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 name="Pladsholder til tekst 7"/>
          <p:cNvSpPr>
            <a:spLocks noGrp="1"/>
          </p:cNvSpPr>
          <p:nvPr>
            <p:ph type="body" sz="quarter" idx="34" hasCustomPrompt="1"/>
          </p:nvPr>
        </p:nvSpPr>
        <p:spPr>
          <a:xfrm>
            <a:off x="5735960" y="2139503"/>
            <a:ext cx="1067780" cy="576263"/>
          </a:xfrm>
        </p:spPr>
        <p:txBody>
          <a:bodyPr anchor="ctr">
            <a:normAutofit/>
          </a:bodyPr>
          <a:lstStyle>
            <a:lvl1pPr algn="ctr" defTabSz="0">
              <a:spcAft>
                <a:spcPts val="0"/>
              </a:spcAft>
              <a:tabLst>
                <a:tab pos="0" algn="l"/>
              </a:tabLst>
              <a:defRPr sz="1000" baseline="0">
                <a:solidFill>
                  <a:schemeClr val="bg1"/>
                </a:solidFill>
              </a:defRPr>
            </a:lvl1pPr>
          </a:lstStyle>
          <a:p>
            <a:pPr lvl="0"/>
            <a:r>
              <a:rPr lang="da-DK" dirty="0"/>
              <a:t>Emne</a:t>
            </a:r>
          </a:p>
        </p:txBody>
      </p:sp>
      <p:sp>
        <p:nvSpPr>
          <p:cNvPr id="25" name="Pladsholder til tekst 2"/>
          <p:cNvSpPr>
            <a:spLocks noGrp="1"/>
          </p:cNvSpPr>
          <p:nvPr>
            <p:ph type="body" sz="quarter" idx="35" hasCustomPrompt="1"/>
          </p:nvPr>
        </p:nvSpPr>
        <p:spPr>
          <a:xfrm>
            <a:off x="5724128" y="3147914"/>
            <a:ext cx="1080715" cy="1008261"/>
          </a:xfrm>
        </p:spPr>
        <p:txBody>
          <a:bodyPr>
            <a:normAutofit/>
          </a:bodyPr>
          <a:lstStyle>
            <a:lvl1pPr algn="ctr" defTabSz="0">
              <a:spcAft>
                <a:spcPts val="0"/>
              </a:spcAft>
              <a:defRPr sz="800"/>
            </a:lvl1pPr>
          </a:lstStyle>
          <a:p>
            <a:pPr lvl="0"/>
            <a:r>
              <a:rPr lang="da-DK" dirty="0"/>
              <a:t>Beskrivelse</a:t>
            </a:r>
          </a:p>
        </p:txBody>
      </p:sp>
      <p:sp>
        <p:nvSpPr>
          <p:cNvPr id="26" name="Pladsholder til tekst 7"/>
          <p:cNvSpPr>
            <a:spLocks noGrp="1"/>
          </p:cNvSpPr>
          <p:nvPr>
            <p:ph type="body" sz="quarter" idx="36" hasCustomPrompt="1"/>
          </p:nvPr>
        </p:nvSpPr>
        <p:spPr>
          <a:xfrm>
            <a:off x="7439980" y="2139503"/>
            <a:ext cx="1067780" cy="576263"/>
          </a:xfrm>
        </p:spPr>
        <p:txBody>
          <a:bodyPr anchor="ctr">
            <a:normAutofit/>
          </a:bodyPr>
          <a:lstStyle>
            <a:lvl1pPr algn="ctr" defTabSz="0">
              <a:spcAft>
                <a:spcPts val="0"/>
              </a:spcAft>
              <a:tabLst>
                <a:tab pos="0" algn="l"/>
              </a:tabLst>
              <a:defRPr sz="1000" baseline="0">
                <a:solidFill>
                  <a:schemeClr val="bg1"/>
                </a:solidFill>
              </a:defRPr>
            </a:lvl1pPr>
          </a:lstStyle>
          <a:p>
            <a:pPr lvl="0"/>
            <a:r>
              <a:rPr lang="da-DK" dirty="0"/>
              <a:t>Emne</a:t>
            </a:r>
          </a:p>
        </p:txBody>
      </p:sp>
      <p:sp>
        <p:nvSpPr>
          <p:cNvPr id="27" name="Pladsholder til tekst 2"/>
          <p:cNvSpPr>
            <a:spLocks noGrp="1"/>
          </p:cNvSpPr>
          <p:nvPr>
            <p:ph type="body" sz="quarter" idx="37" hasCustomPrompt="1"/>
          </p:nvPr>
        </p:nvSpPr>
        <p:spPr>
          <a:xfrm>
            <a:off x="7451725" y="3147914"/>
            <a:ext cx="1080715" cy="1008261"/>
          </a:xfrm>
        </p:spPr>
        <p:txBody>
          <a:bodyPr>
            <a:normAutofit/>
          </a:bodyPr>
          <a:lstStyle>
            <a:lvl1pPr algn="ctr" defTabSz="0">
              <a:spcAft>
                <a:spcPts val="0"/>
              </a:spcAft>
              <a:defRPr sz="800"/>
            </a:lvl1pPr>
          </a:lstStyle>
          <a:p>
            <a:pPr lvl="0"/>
            <a:r>
              <a:rPr lang="da-DK" dirty="0"/>
              <a:t>Beskrivelse</a:t>
            </a:r>
          </a:p>
        </p:txBody>
      </p:sp>
      <p:cxnSp>
        <p:nvCxnSpPr>
          <p:cNvPr id="28" name="Lige forbindelse 27"/>
          <p:cNvCxnSpPr/>
          <p:nvPr userDrawn="1"/>
        </p:nvCxnSpPr>
        <p:spPr>
          <a:xfrm>
            <a:off x="1835696" y="2427734"/>
            <a:ext cx="360040" cy="0"/>
          </a:xfrm>
          <a:prstGeom prst="line">
            <a:avLst/>
          </a:prstGeom>
          <a:ln w="28575">
            <a:solidFill>
              <a:srgbClr val="E13741"/>
            </a:solidFill>
            <a:prstDash val="dash"/>
          </a:ln>
        </p:spPr>
        <p:style>
          <a:lnRef idx="1">
            <a:schemeClr val="accent1"/>
          </a:lnRef>
          <a:fillRef idx="0">
            <a:schemeClr val="accent1"/>
          </a:fillRef>
          <a:effectRef idx="0">
            <a:schemeClr val="accent1"/>
          </a:effectRef>
          <a:fontRef idx="minor">
            <a:schemeClr val="tx1"/>
          </a:fontRef>
        </p:style>
      </p:cxnSp>
      <p:cxnSp>
        <p:nvCxnSpPr>
          <p:cNvPr id="29" name="Lige forbindelse 28"/>
          <p:cNvCxnSpPr/>
          <p:nvPr userDrawn="1"/>
        </p:nvCxnSpPr>
        <p:spPr>
          <a:xfrm>
            <a:off x="3563888" y="2427734"/>
            <a:ext cx="360040" cy="0"/>
          </a:xfrm>
          <a:prstGeom prst="line">
            <a:avLst/>
          </a:prstGeom>
          <a:ln w="28575">
            <a:solidFill>
              <a:srgbClr val="E13741"/>
            </a:solidFill>
            <a:prstDash val="dash"/>
          </a:ln>
        </p:spPr>
        <p:style>
          <a:lnRef idx="1">
            <a:schemeClr val="accent1"/>
          </a:lnRef>
          <a:fillRef idx="0">
            <a:schemeClr val="accent1"/>
          </a:fillRef>
          <a:effectRef idx="0">
            <a:schemeClr val="accent1"/>
          </a:effectRef>
          <a:fontRef idx="minor">
            <a:schemeClr val="tx1"/>
          </a:fontRef>
        </p:style>
      </p:cxnSp>
      <p:cxnSp>
        <p:nvCxnSpPr>
          <p:cNvPr id="32" name="Lige forbindelse 31"/>
          <p:cNvCxnSpPr/>
          <p:nvPr userDrawn="1"/>
        </p:nvCxnSpPr>
        <p:spPr>
          <a:xfrm>
            <a:off x="5256076" y="2427734"/>
            <a:ext cx="360040" cy="0"/>
          </a:xfrm>
          <a:prstGeom prst="line">
            <a:avLst/>
          </a:prstGeom>
          <a:ln w="28575">
            <a:solidFill>
              <a:srgbClr val="E13741"/>
            </a:solidFill>
            <a:prstDash val="dash"/>
          </a:ln>
        </p:spPr>
        <p:style>
          <a:lnRef idx="1">
            <a:schemeClr val="accent1"/>
          </a:lnRef>
          <a:fillRef idx="0">
            <a:schemeClr val="accent1"/>
          </a:fillRef>
          <a:effectRef idx="0">
            <a:schemeClr val="accent1"/>
          </a:effectRef>
          <a:fontRef idx="minor">
            <a:schemeClr val="tx1"/>
          </a:fontRef>
        </p:style>
      </p:cxnSp>
      <p:cxnSp>
        <p:nvCxnSpPr>
          <p:cNvPr id="33" name="Lige forbindelse 32"/>
          <p:cNvCxnSpPr/>
          <p:nvPr userDrawn="1"/>
        </p:nvCxnSpPr>
        <p:spPr>
          <a:xfrm>
            <a:off x="6948264" y="2427734"/>
            <a:ext cx="360040" cy="0"/>
          </a:xfrm>
          <a:prstGeom prst="line">
            <a:avLst/>
          </a:prstGeom>
          <a:ln w="28575">
            <a:solidFill>
              <a:srgbClr val="E1374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070137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skrift, tekst, billede-1">
    <p:spTree>
      <p:nvGrpSpPr>
        <p:cNvPr id="1" name=""/>
        <p:cNvGrpSpPr/>
        <p:nvPr/>
      </p:nvGrpSpPr>
      <p:grpSpPr>
        <a:xfrm>
          <a:off x="0" y="0"/>
          <a:ext cx="0" cy="0"/>
          <a:chOff x="0" y="0"/>
          <a:chExt cx="0" cy="0"/>
        </a:xfrm>
      </p:grpSpPr>
      <p:pic>
        <p:nvPicPr>
          <p:cNvPr id="2" name="Billede 1"/>
          <p:cNvPicPr>
            <a:picLocks noChangeAspect="1"/>
          </p:cNvPicPr>
          <p:nvPr userDrawn="1"/>
        </p:nvPicPr>
        <p:blipFill rotWithShape="1">
          <a:blip r:embed="rId2">
            <a:extLst>
              <a:ext uri="{28A0092B-C50C-407E-A947-70E740481C1C}">
                <a14:useLocalDpi xmlns:a14="http://schemas.microsoft.com/office/drawing/2010/main" val="0"/>
              </a:ext>
            </a:extLst>
          </a:blip>
          <a:srcRect l="23596" t="9090" r="17061" b="-291"/>
          <a:stretch/>
        </p:blipFill>
        <p:spPr>
          <a:xfrm>
            <a:off x="4572000" y="0"/>
            <a:ext cx="4572000" cy="4690914"/>
          </a:xfrm>
          <a:prstGeom prst="rect">
            <a:avLst/>
          </a:prstGeom>
        </p:spPr>
      </p:pic>
      <p:sp>
        <p:nvSpPr>
          <p:cNvPr id="6" name="Rektangel 5"/>
          <p:cNvSpPr/>
          <p:nvPr userDrawn="1"/>
        </p:nvSpPr>
        <p:spPr>
          <a:xfrm>
            <a:off x="0" y="4659982"/>
            <a:ext cx="9144000" cy="4835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Titel 8"/>
          <p:cNvSpPr>
            <a:spLocks noGrp="1"/>
          </p:cNvSpPr>
          <p:nvPr>
            <p:ph type="title"/>
          </p:nvPr>
        </p:nvSpPr>
        <p:spPr>
          <a:xfrm>
            <a:off x="457200" y="205979"/>
            <a:ext cx="3754760" cy="857250"/>
          </a:xfrm>
        </p:spPr>
        <p:txBody>
          <a:bodyPr/>
          <a:lstStyle/>
          <a:p>
            <a:r>
              <a:rPr lang="da-DK"/>
              <a:t>Klik for at redigere i master</a:t>
            </a:r>
            <a:endParaRPr lang="da-DK" dirty="0"/>
          </a:p>
        </p:txBody>
      </p:sp>
      <p:sp>
        <p:nvSpPr>
          <p:cNvPr id="5" name="Tekstboks 4"/>
          <p:cNvSpPr txBox="1"/>
          <p:nvPr userDrawn="1"/>
        </p:nvSpPr>
        <p:spPr>
          <a:xfrm>
            <a:off x="467544" y="4809408"/>
            <a:ext cx="2736304" cy="184666"/>
          </a:xfrm>
          <a:prstGeom prst="rect">
            <a:avLst/>
          </a:prstGeom>
          <a:noFill/>
        </p:spPr>
        <p:txBody>
          <a:bodyPr wrap="square" rtlCol="0">
            <a:spAutoFit/>
          </a:bodyPr>
          <a:lstStyle/>
          <a:p>
            <a:r>
              <a:rPr lang="da-DK" sz="600" dirty="0">
                <a:solidFill>
                  <a:schemeClr val="bg1">
                    <a:lumMod val="50000"/>
                  </a:schemeClr>
                </a:solidFill>
              </a:rPr>
              <a:t>Dansk Magisterforening</a:t>
            </a:r>
          </a:p>
        </p:txBody>
      </p:sp>
      <p:sp>
        <p:nvSpPr>
          <p:cNvPr id="13" name="Pladsholder til tekst 12"/>
          <p:cNvSpPr>
            <a:spLocks noGrp="1"/>
          </p:cNvSpPr>
          <p:nvPr>
            <p:ph type="body" sz="quarter" idx="10"/>
          </p:nvPr>
        </p:nvSpPr>
        <p:spPr>
          <a:xfrm>
            <a:off x="468313" y="1203325"/>
            <a:ext cx="3743647" cy="32400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4" name="Tekstboks 13"/>
          <p:cNvSpPr txBox="1"/>
          <p:nvPr userDrawn="1"/>
        </p:nvSpPr>
        <p:spPr>
          <a:xfrm>
            <a:off x="6012160" y="4809408"/>
            <a:ext cx="2736304" cy="184666"/>
          </a:xfrm>
          <a:prstGeom prst="rect">
            <a:avLst/>
          </a:prstGeom>
          <a:noFill/>
        </p:spPr>
        <p:txBody>
          <a:bodyPr wrap="square" rtlCol="0">
            <a:spAutoFit/>
          </a:bodyPr>
          <a:lstStyle/>
          <a:p>
            <a:pPr algn="r"/>
            <a:fld id="{4D62BFED-B7F2-4A38-8D6B-04B8F08EBC61}" type="slidenum">
              <a:rPr lang="da-DK" sz="600" smtClean="0">
                <a:solidFill>
                  <a:schemeClr val="bg1">
                    <a:lumMod val="50000"/>
                  </a:schemeClr>
                </a:solidFill>
              </a:rPr>
              <a:pPr/>
              <a:t>‹nr.›</a:t>
            </a:fld>
            <a:endParaRPr lang="da-DK" sz="400" dirty="0">
              <a:solidFill>
                <a:schemeClr val="bg1">
                  <a:lumMod val="50000"/>
                </a:schemeClr>
              </a:solidFill>
            </a:endParaRPr>
          </a:p>
        </p:txBody>
      </p:sp>
    </p:spTree>
    <p:extLst>
      <p:ext uri="{BB962C8B-B14F-4D97-AF65-F5344CB8AC3E}">
        <p14:creationId xmlns:p14="http://schemas.microsoft.com/office/powerpoint/2010/main" val="2846153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Overskrift, tekst, billede-1">
    <p:spTree>
      <p:nvGrpSpPr>
        <p:cNvPr id="1" name=""/>
        <p:cNvGrpSpPr/>
        <p:nvPr/>
      </p:nvGrpSpPr>
      <p:grpSpPr>
        <a:xfrm>
          <a:off x="0" y="0"/>
          <a:ext cx="0" cy="0"/>
          <a:chOff x="0" y="0"/>
          <a:chExt cx="0" cy="0"/>
        </a:xfrm>
      </p:grpSpPr>
      <p:pic>
        <p:nvPicPr>
          <p:cNvPr id="2" name="Billed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8383" r="16021"/>
          <a:stretch/>
        </p:blipFill>
        <p:spPr>
          <a:xfrm>
            <a:off x="4572000" y="0"/>
            <a:ext cx="4582506" cy="4659982"/>
          </a:xfrm>
          <a:prstGeom prst="rect">
            <a:avLst/>
          </a:prstGeom>
        </p:spPr>
      </p:pic>
      <p:sp>
        <p:nvSpPr>
          <p:cNvPr id="6" name="Rektangel 5"/>
          <p:cNvSpPr/>
          <p:nvPr userDrawn="1"/>
        </p:nvSpPr>
        <p:spPr>
          <a:xfrm>
            <a:off x="0" y="4659982"/>
            <a:ext cx="9144000" cy="4835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Titel 8"/>
          <p:cNvSpPr>
            <a:spLocks noGrp="1"/>
          </p:cNvSpPr>
          <p:nvPr>
            <p:ph type="title"/>
          </p:nvPr>
        </p:nvSpPr>
        <p:spPr>
          <a:xfrm>
            <a:off x="457200" y="205979"/>
            <a:ext cx="3754760" cy="857250"/>
          </a:xfrm>
        </p:spPr>
        <p:txBody>
          <a:bodyPr/>
          <a:lstStyle/>
          <a:p>
            <a:r>
              <a:rPr lang="da-DK"/>
              <a:t>Klik for at redigere i master</a:t>
            </a:r>
            <a:endParaRPr lang="da-DK" dirty="0"/>
          </a:p>
        </p:txBody>
      </p:sp>
      <p:sp>
        <p:nvSpPr>
          <p:cNvPr id="5" name="Tekstboks 4"/>
          <p:cNvSpPr txBox="1"/>
          <p:nvPr userDrawn="1"/>
        </p:nvSpPr>
        <p:spPr>
          <a:xfrm>
            <a:off x="467544" y="4809408"/>
            <a:ext cx="2736304" cy="184666"/>
          </a:xfrm>
          <a:prstGeom prst="rect">
            <a:avLst/>
          </a:prstGeom>
          <a:noFill/>
        </p:spPr>
        <p:txBody>
          <a:bodyPr wrap="square" rtlCol="0">
            <a:spAutoFit/>
          </a:bodyPr>
          <a:lstStyle/>
          <a:p>
            <a:r>
              <a:rPr lang="da-DK" sz="600" dirty="0">
                <a:solidFill>
                  <a:schemeClr val="bg1">
                    <a:lumMod val="50000"/>
                  </a:schemeClr>
                </a:solidFill>
              </a:rPr>
              <a:t>Dansk Magisterforening</a:t>
            </a:r>
          </a:p>
        </p:txBody>
      </p:sp>
      <p:sp>
        <p:nvSpPr>
          <p:cNvPr id="13" name="Pladsholder til tekst 12"/>
          <p:cNvSpPr>
            <a:spLocks noGrp="1"/>
          </p:cNvSpPr>
          <p:nvPr>
            <p:ph type="body" sz="quarter" idx="10"/>
          </p:nvPr>
        </p:nvSpPr>
        <p:spPr>
          <a:xfrm>
            <a:off x="468313" y="1203325"/>
            <a:ext cx="3743647" cy="32400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4" name="Tekstboks 13"/>
          <p:cNvSpPr txBox="1"/>
          <p:nvPr userDrawn="1"/>
        </p:nvSpPr>
        <p:spPr>
          <a:xfrm>
            <a:off x="6012160" y="4809408"/>
            <a:ext cx="2736304" cy="184666"/>
          </a:xfrm>
          <a:prstGeom prst="rect">
            <a:avLst/>
          </a:prstGeom>
          <a:noFill/>
        </p:spPr>
        <p:txBody>
          <a:bodyPr wrap="square" rtlCol="0">
            <a:spAutoFit/>
          </a:bodyPr>
          <a:lstStyle/>
          <a:p>
            <a:pPr algn="r"/>
            <a:fld id="{4D62BFED-B7F2-4A38-8D6B-04B8F08EBC61}" type="slidenum">
              <a:rPr lang="da-DK" sz="600" smtClean="0">
                <a:solidFill>
                  <a:schemeClr val="bg1">
                    <a:lumMod val="50000"/>
                  </a:schemeClr>
                </a:solidFill>
              </a:rPr>
              <a:pPr/>
              <a:t>‹nr.›</a:t>
            </a:fld>
            <a:endParaRPr lang="da-DK" sz="400" dirty="0">
              <a:solidFill>
                <a:schemeClr val="bg1">
                  <a:lumMod val="50000"/>
                </a:schemeClr>
              </a:solidFill>
            </a:endParaRPr>
          </a:p>
        </p:txBody>
      </p:sp>
    </p:spTree>
    <p:extLst>
      <p:ext uri="{BB962C8B-B14F-4D97-AF65-F5344CB8AC3E}">
        <p14:creationId xmlns:p14="http://schemas.microsoft.com/office/powerpoint/2010/main" val="2168632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Overskrift, tekst, billede-1">
    <p:spTree>
      <p:nvGrpSpPr>
        <p:cNvPr id="1" name=""/>
        <p:cNvGrpSpPr/>
        <p:nvPr/>
      </p:nvGrpSpPr>
      <p:grpSpPr>
        <a:xfrm>
          <a:off x="0" y="0"/>
          <a:ext cx="0" cy="0"/>
          <a:chOff x="0" y="0"/>
          <a:chExt cx="0" cy="0"/>
        </a:xfrm>
      </p:grpSpPr>
      <p:pic>
        <p:nvPicPr>
          <p:cNvPr id="2" name="Billed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1551" t="866" r="3221"/>
          <a:stretch/>
        </p:blipFill>
        <p:spPr>
          <a:xfrm>
            <a:off x="4587742" y="0"/>
            <a:ext cx="4592770" cy="4659982"/>
          </a:xfrm>
          <a:prstGeom prst="rect">
            <a:avLst/>
          </a:prstGeom>
        </p:spPr>
      </p:pic>
      <p:sp>
        <p:nvSpPr>
          <p:cNvPr id="6" name="Rektangel 5"/>
          <p:cNvSpPr/>
          <p:nvPr userDrawn="1"/>
        </p:nvSpPr>
        <p:spPr>
          <a:xfrm>
            <a:off x="0" y="4659982"/>
            <a:ext cx="9144000" cy="4835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Titel 8"/>
          <p:cNvSpPr>
            <a:spLocks noGrp="1"/>
          </p:cNvSpPr>
          <p:nvPr>
            <p:ph type="title"/>
          </p:nvPr>
        </p:nvSpPr>
        <p:spPr>
          <a:xfrm>
            <a:off x="457200" y="205979"/>
            <a:ext cx="3754760" cy="857250"/>
          </a:xfrm>
        </p:spPr>
        <p:txBody>
          <a:bodyPr/>
          <a:lstStyle/>
          <a:p>
            <a:r>
              <a:rPr lang="da-DK"/>
              <a:t>Klik for at redigere i master</a:t>
            </a:r>
            <a:endParaRPr lang="da-DK" dirty="0"/>
          </a:p>
        </p:txBody>
      </p:sp>
      <p:sp>
        <p:nvSpPr>
          <p:cNvPr id="5" name="Tekstboks 4"/>
          <p:cNvSpPr txBox="1"/>
          <p:nvPr userDrawn="1"/>
        </p:nvSpPr>
        <p:spPr>
          <a:xfrm>
            <a:off x="467544" y="4809408"/>
            <a:ext cx="2736304" cy="184666"/>
          </a:xfrm>
          <a:prstGeom prst="rect">
            <a:avLst/>
          </a:prstGeom>
          <a:noFill/>
        </p:spPr>
        <p:txBody>
          <a:bodyPr wrap="square" rtlCol="0">
            <a:spAutoFit/>
          </a:bodyPr>
          <a:lstStyle/>
          <a:p>
            <a:r>
              <a:rPr lang="da-DK" sz="600" dirty="0">
                <a:solidFill>
                  <a:schemeClr val="bg1">
                    <a:lumMod val="50000"/>
                  </a:schemeClr>
                </a:solidFill>
              </a:rPr>
              <a:t>Dansk Magisterforening</a:t>
            </a:r>
          </a:p>
        </p:txBody>
      </p:sp>
      <p:sp>
        <p:nvSpPr>
          <p:cNvPr id="13" name="Pladsholder til tekst 12"/>
          <p:cNvSpPr>
            <a:spLocks noGrp="1"/>
          </p:cNvSpPr>
          <p:nvPr>
            <p:ph type="body" sz="quarter" idx="10"/>
          </p:nvPr>
        </p:nvSpPr>
        <p:spPr>
          <a:xfrm>
            <a:off x="468313" y="1203325"/>
            <a:ext cx="3743647" cy="32400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4" name="Tekstboks 13"/>
          <p:cNvSpPr txBox="1"/>
          <p:nvPr userDrawn="1"/>
        </p:nvSpPr>
        <p:spPr>
          <a:xfrm>
            <a:off x="6012160" y="4809408"/>
            <a:ext cx="2736304" cy="184666"/>
          </a:xfrm>
          <a:prstGeom prst="rect">
            <a:avLst/>
          </a:prstGeom>
          <a:noFill/>
        </p:spPr>
        <p:txBody>
          <a:bodyPr wrap="square" rtlCol="0">
            <a:spAutoFit/>
          </a:bodyPr>
          <a:lstStyle/>
          <a:p>
            <a:pPr algn="r"/>
            <a:fld id="{4D62BFED-B7F2-4A38-8D6B-04B8F08EBC61}" type="slidenum">
              <a:rPr lang="da-DK" sz="600" smtClean="0">
                <a:solidFill>
                  <a:schemeClr val="bg1">
                    <a:lumMod val="50000"/>
                  </a:schemeClr>
                </a:solidFill>
              </a:rPr>
              <a:pPr/>
              <a:t>‹nr.›</a:t>
            </a:fld>
            <a:endParaRPr lang="da-DK" sz="400" dirty="0">
              <a:solidFill>
                <a:schemeClr val="bg1">
                  <a:lumMod val="50000"/>
                </a:schemeClr>
              </a:solidFill>
            </a:endParaRPr>
          </a:p>
        </p:txBody>
      </p:sp>
    </p:spTree>
    <p:extLst>
      <p:ext uri="{BB962C8B-B14F-4D97-AF65-F5344CB8AC3E}">
        <p14:creationId xmlns:p14="http://schemas.microsoft.com/office/powerpoint/2010/main" val="1754253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reak/Quote 1">
    <p:spTree>
      <p:nvGrpSpPr>
        <p:cNvPr id="1" name=""/>
        <p:cNvGrpSpPr/>
        <p:nvPr/>
      </p:nvGrpSpPr>
      <p:grpSpPr>
        <a:xfrm>
          <a:off x="0" y="0"/>
          <a:ext cx="0" cy="0"/>
          <a:chOff x="0" y="0"/>
          <a:chExt cx="0" cy="0"/>
        </a:xfrm>
      </p:grpSpPr>
      <p:sp>
        <p:nvSpPr>
          <p:cNvPr id="9" name="Titel 8"/>
          <p:cNvSpPr>
            <a:spLocks noGrp="1"/>
          </p:cNvSpPr>
          <p:nvPr>
            <p:ph type="title"/>
          </p:nvPr>
        </p:nvSpPr>
        <p:spPr>
          <a:xfrm>
            <a:off x="457200" y="411509"/>
            <a:ext cx="8219256" cy="3600401"/>
          </a:xfrm>
        </p:spPr>
        <p:txBody>
          <a:bodyPr anchor="t">
            <a:normAutofit/>
          </a:bodyPr>
          <a:lstStyle>
            <a:lvl1pPr>
              <a:defRPr sz="4000"/>
            </a:lvl1pPr>
          </a:lstStyle>
          <a:p>
            <a:r>
              <a:rPr lang="da-DK"/>
              <a:t>Klik for at redigere i master</a:t>
            </a:r>
            <a:endParaRPr lang="da-DK" dirty="0"/>
          </a:p>
        </p:txBody>
      </p:sp>
      <p:sp>
        <p:nvSpPr>
          <p:cNvPr id="5" name="Tekstboks 4"/>
          <p:cNvSpPr txBox="1"/>
          <p:nvPr userDrawn="1"/>
        </p:nvSpPr>
        <p:spPr>
          <a:xfrm>
            <a:off x="467544" y="4809408"/>
            <a:ext cx="2736304" cy="184666"/>
          </a:xfrm>
          <a:prstGeom prst="rect">
            <a:avLst/>
          </a:prstGeom>
          <a:noFill/>
        </p:spPr>
        <p:txBody>
          <a:bodyPr wrap="square" rtlCol="0">
            <a:spAutoFit/>
          </a:bodyPr>
          <a:lstStyle/>
          <a:p>
            <a:r>
              <a:rPr lang="da-DK" sz="600" dirty="0">
                <a:solidFill>
                  <a:schemeClr val="bg1"/>
                </a:solidFill>
              </a:rPr>
              <a:t>Dansk Magisterforening</a:t>
            </a:r>
          </a:p>
        </p:txBody>
      </p:sp>
      <p:sp>
        <p:nvSpPr>
          <p:cNvPr id="14" name="Tekstboks 13"/>
          <p:cNvSpPr txBox="1"/>
          <p:nvPr userDrawn="1"/>
        </p:nvSpPr>
        <p:spPr>
          <a:xfrm>
            <a:off x="6012160" y="4809408"/>
            <a:ext cx="2736304" cy="184666"/>
          </a:xfrm>
          <a:prstGeom prst="rect">
            <a:avLst/>
          </a:prstGeom>
          <a:noFill/>
        </p:spPr>
        <p:txBody>
          <a:bodyPr wrap="square" rtlCol="0">
            <a:spAutoFit/>
          </a:bodyPr>
          <a:lstStyle/>
          <a:p>
            <a:pPr algn="r"/>
            <a:fld id="{4D62BFED-B7F2-4A38-8D6B-04B8F08EBC61}" type="slidenum">
              <a:rPr lang="da-DK" sz="600" smtClean="0">
                <a:solidFill>
                  <a:schemeClr val="bg1"/>
                </a:solidFill>
              </a:rPr>
              <a:pPr/>
              <a:t>‹nr.›</a:t>
            </a:fld>
            <a:endParaRPr lang="da-DK" sz="400" dirty="0">
              <a:solidFill>
                <a:schemeClr val="bg1"/>
              </a:solidFill>
            </a:endParaRPr>
          </a:p>
        </p:txBody>
      </p:sp>
    </p:spTree>
    <p:extLst>
      <p:ext uri="{BB962C8B-B14F-4D97-AF65-F5344CB8AC3E}">
        <p14:creationId xmlns:p14="http://schemas.microsoft.com/office/powerpoint/2010/main" val="2125407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reak/Quote 2">
    <p:bg>
      <p:bgPr>
        <a:solidFill>
          <a:schemeClr val="accent2"/>
        </a:solidFill>
        <a:effectLst/>
      </p:bgPr>
    </p:bg>
    <p:spTree>
      <p:nvGrpSpPr>
        <p:cNvPr id="1" name=""/>
        <p:cNvGrpSpPr/>
        <p:nvPr/>
      </p:nvGrpSpPr>
      <p:grpSpPr>
        <a:xfrm>
          <a:off x="0" y="0"/>
          <a:ext cx="0" cy="0"/>
          <a:chOff x="0" y="0"/>
          <a:chExt cx="0" cy="0"/>
        </a:xfrm>
      </p:grpSpPr>
      <p:sp>
        <p:nvSpPr>
          <p:cNvPr id="9" name="Titel 8"/>
          <p:cNvSpPr>
            <a:spLocks noGrp="1"/>
          </p:cNvSpPr>
          <p:nvPr>
            <p:ph type="title"/>
          </p:nvPr>
        </p:nvSpPr>
        <p:spPr>
          <a:xfrm>
            <a:off x="457200" y="411511"/>
            <a:ext cx="8219256" cy="3600400"/>
          </a:xfrm>
        </p:spPr>
        <p:txBody>
          <a:bodyPr anchor="t">
            <a:normAutofit/>
          </a:bodyPr>
          <a:lstStyle>
            <a:lvl1pPr>
              <a:defRPr sz="4000">
                <a:solidFill>
                  <a:schemeClr val="tx1"/>
                </a:solidFill>
              </a:defRPr>
            </a:lvl1pPr>
          </a:lstStyle>
          <a:p>
            <a:r>
              <a:rPr lang="da-DK"/>
              <a:t>Klik for at redigere i master</a:t>
            </a:r>
            <a:endParaRPr lang="da-DK" dirty="0"/>
          </a:p>
        </p:txBody>
      </p:sp>
      <p:sp>
        <p:nvSpPr>
          <p:cNvPr id="5" name="Tekstboks 4"/>
          <p:cNvSpPr txBox="1"/>
          <p:nvPr userDrawn="1"/>
        </p:nvSpPr>
        <p:spPr>
          <a:xfrm>
            <a:off x="467544" y="4809408"/>
            <a:ext cx="2736304" cy="184666"/>
          </a:xfrm>
          <a:prstGeom prst="rect">
            <a:avLst/>
          </a:prstGeom>
          <a:noFill/>
        </p:spPr>
        <p:txBody>
          <a:bodyPr wrap="square" rtlCol="0">
            <a:spAutoFit/>
          </a:bodyPr>
          <a:lstStyle/>
          <a:p>
            <a:r>
              <a:rPr lang="da-DK" sz="600" dirty="0">
                <a:solidFill>
                  <a:schemeClr val="bg1"/>
                </a:solidFill>
              </a:rPr>
              <a:t>Dansk Magisterforening</a:t>
            </a:r>
          </a:p>
        </p:txBody>
      </p:sp>
      <p:sp>
        <p:nvSpPr>
          <p:cNvPr id="14" name="Tekstboks 13"/>
          <p:cNvSpPr txBox="1"/>
          <p:nvPr userDrawn="1"/>
        </p:nvSpPr>
        <p:spPr>
          <a:xfrm>
            <a:off x="6012160" y="4809408"/>
            <a:ext cx="2736304" cy="184666"/>
          </a:xfrm>
          <a:prstGeom prst="rect">
            <a:avLst/>
          </a:prstGeom>
          <a:noFill/>
        </p:spPr>
        <p:txBody>
          <a:bodyPr wrap="square" rtlCol="0">
            <a:spAutoFit/>
          </a:bodyPr>
          <a:lstStyle/>
          <a:p>
            <a:pPr algn="r"/>
            <a:fld id="{4D62BFED-B7F2-4A38-8D6B-04B8F08EBC61}" type="slidenum">
              <a:rPr lang="da-DK" sz="600" smtClean="0">
                <a:solidFill>
                  <a:schemeClr val="bg1"/>
                </a:solidFill>
              </a:rPr>
              <a:pPr/>
              <a:t>‹nr.›</a:t>
            </a:fld>
            <a:endParaRPr lang="da-DK" sz="400" dirty="0">
              <a:solidFill>
                <a:schemeClr val="bg1"/>
              </a:solidFill>
            </a:endParaRPr>
          </a:p>
        </p:txBody>
      </p:sp>
    </p:spTree>
    <p:extLst>
      <p:ext uri="{BB962C8B-B14F-4D97-AF65-F5344CB8AC3E}">
        <p14:creationId xmlns:p14="http://schemas.microsoft.com/office/powerpoint/2010/main" val="2774866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2" name="Billede 1"/>
          <p:cNvPicPr>
            <a:picLocks noChangeAspect="1"/>
          </p:cNvPicPr>
          <p:nvPr userDrawn="1"/>
        </p:nvPicPr>
        <p:blipFill rotWithShape="1">
          <a:blip r:embed="rId2">
            <a:extLst>
              <a:ext uri="{28A0092B-C50C-407E-A947-70E740481C1C}">
                <a14:useLocalDpi xmlns:a14="http://schemas.microsoft.com/office/drawing/2010/main" val="0"/>
              </a:ext>
            </a:extLst>
          </a:blip>
          <a:srcRect l="-105" t="8562" r="20907" b="25580"/>
          <a:stretch/>
        </p:blipFill>
        <p:spPr>
          <a:xfrm>
            <a:off x="-120770" y="0"/>
            <a:ext cx="9264771" cy="5143499"/>
          </a:xfrm>
          <a:prstGeom prst="rect">
            <a:avLst/>
          </a:prstGeom>
        </p:spPr>
      </p:pic>
      <p:sp>
        <p:nvSpPr>
          <p:cNvPr id="9" name="Titel 8"/>
          <p:cNvSpPr>
            <a:spLocks noGrp="1"/>
          </p:cNvSpPr>
          <p:nvPr>
            <p:ph type="title"/>
          </p:nvPr>
        </p:nvSpPr>
        <p:spPr>
          <a:xfrm>
            <a:off x="457200" y="411509"/>
            <a:ext cx="4054415" cy="3600401"/>
          </a:xfrm>
        </p:spPr>
        <p:txBody>
          <a:bodyPr anchor="t">
            <a:normAutofit/>
          </a:bodyPr>
          <a:lstStyle>
            <a:lvl1pPr>
              <a:defRPr sz="4000"/>
            </a:lvl1pPr>
          </a:lstStyle>
          <a:p>
            <a:r>
              <a:rPr lang="da-DK"/>
              <a:t>Klik for at redigere i master</a:t>
            </a:r>
            <a:endParaRPr lang="da-DK" dirty="0"/>
          </a:p>
        </p:txBody>
      </p:sp>
      <p:sp>
        <p:nvSpPr>
          <p:cNvPr id="5" name="Tekstboks 4"/>
          <p:cNvSpPr txBox="1"/>
          <p:nvPr userDrawn="1"/>
        </p:nvSpPr>
        <p:spPr>
          <a:xfrm>
            <a:off x="467544" y="4809408"/>
            <a:ext cx="2736304" cy="184666"/>
          </a:xfrm>
          <a:prstGeom prst="rect">
            <a:avLst/>
          </a:prstGeom>
          <a:noFill/>
        </p:spPr>
        <p:txBody>
          <a:bodyPr wrap="square" rtlCol="0">
            <a:spAutoFit/>
          </a:bodyPr>
          <a:lstStyle/>
          <a:p>
            <a:r>
              <a:rPr lang="da-DK" sz="600" dirty="0">
                <a:solidFill>
                  <a:schemeClr val="bg1"/>
                </a:solidFill>
              </a:rPr>
              <a:t>Dansk Magisterforening</a:t>
            </a:r>
          </a:p>
        </p:txBody>
      </p:sp>
      <p:sp>
        <p:nvSpPr>
          <p:cNvPr id="14" name="Tekstboks 13"/>
          <p:cNvSpPr txBox="1"/>
          <p:nvPr userDrawn="1"/>
        </p:nvSpPr>
        <p:spPr>
          <a:xfrm>
            <a:off x="6012160" y="4809408"/>
            <a:ext cx="2736304" cy="184666"/>
          </a:xfrm>
          <a:prstGeom prst="rect">
            <a:avLst/>
          </a:prstGeom>
          <a:noFill/>
        </p:spPr>
        <p:txBody>
          <a:bodyPr wrap="square" rtlCol="0">
            <a:spAutoFit/>
          </a:bodyPr>
          <a:lstStyle/>
          <a:p>
            <a:pPr algn="r"/>
            <a:fld id="{4D62BFED-B7F2-4A38-8D6B-04B8F08EBC61}" type="slidenum">
              <a:rPr lang="da-DK" sz="600" smtClean="0">
                <a:solidFill>
                  <a:schemeClr val="bg1"/>
                </a:solidFill>
              </a:rPr>
              <a:pPr/>
              <a:t>‹nr.›</a:t>
            </a:fld>
            <a:endParaRPr lang="da-DK" sz="400" dirty="0">
              <a:solidFill>
                <a:schemeClr val="bg1"/>
              </a:solidFill>
            </a:endParaRPr>
          </a:p>
        </p:txBody>
      </p:sp>
    </p:spTree>
    <p:extLst>
      <p:ext uri="{BB962C8B-B14F-4D97-AF65-F5344CB8AC3E}">
        <p14:creationId xmlns:p14="http://schemas.microsoft.com/office/powerpoint/2010/main" val="1928574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da-DK" dirty="0"/>
              <a:t>Klik for at redigere i master</a:t>
            </a:r>
          </a:p>
        </p:txBody>
      </p:sp>
      <p:sp>
        <p:nvSpPr>
          <p:cNvPr id="3" name="Pladsholder til teks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4148650919"/>
      </p:ext>
    </p:extLst>
  </p:cSld>
  <p:clrMap bg1="lt1" tx1="dk1" bg2="lt2" tx2="dk2" accent1="accent1" accent2="accent2" accent3="accent3" accent4="accent4" accent5="accent5" accent6="accent6" hlink="hlink" folHlink="folHlink"/>
  <p:sldLayoutIdLst>
    <p:sldLayoutId id="2147483703" r:id="rId1"/>
    <p:sldLayoutId id="2147483662" r:id="rId2"/>
    <p:sldLayoutId id="2147483671" r:id="rId3"/>
    <p:sldLayoutId id="2147483670" r:id="rId4"/>
    <p:sldLayoutId id="2147483697" r:id="rId5"/>
    <p:sldLayoutId id="2147483698" r:id="rId6"/>
    <p:sldLayoutId id="2147483672" r:id="rId7"/>
    <p:sldLayoutId id="2147483673" r:id="rId8"/>
    <p:sldLayoutId id="2147483674" r:id="rId9"/>
    <p:sldLayoutId id="2147483675" r:id="rId10"/>
    <p:sldLayoutId id="2147483676" r:id="rId11"/>
  </p:sldLayoutIdLst>
  <p:hf hdr="0"/>
  <p:txStyles>
    <p:titleStyle>
      <a:lvl1pPr algn="l" defTabSz="914400" rtl="0" eaLnBrk="1" latinLnBrk="0" hangingPunct="1">
        <a:spcBef>
          <a:spcPct val="0"/>
        </a:spcBef>
        <a:buNone/>
        <a:defRPr sz="2800" b="0" kern="1200">
          <a:solidFill>
            <a:schemeClr val="bg1"/>
          </a:solidFill>
          <a:latin typeface="+mn-lt"/>
          <a:ea typeface="+mj-ea"/>
          <a:cs typeface="+mj-cs"/>
        </a:defRPr>
      </a:lvl1pPr>
    </p:titleStyle>
    <p:bodyStyle>
      <a:lvl1pPr marL="0" indent="0" algn="l" defTabSz="914400" rtl="0" eaLnBrk="1" latinLnBrk="0" hangingPunct="1">
        <a:spcBef>
          <a:spcPts val="0"/>
        </a:spcBef>
        <a:spcAft>
          <a:spcPts val="1200"/>
        </a:spcAft>
        <a:buFontTx/>
        <a:buNone/>
        <a:defRPr sz="1400" kern="1200">
          <a:solidFill>
            <a:schemeClr val="bg1"/>
          </a:solidFill>
          <a:latin typeface="+mn-lt"/>
          <a:ea typeface="+mn-ea"/>
          <a:cs typeface="+mn-cs"/>
        </a:defRPr>
      </a:lvl1pPr>
      <a:lvl2pPr marL="457200" indent="0" algn="l" defTabSz="914400" rtl="0" eaLnBrk="1" latinLnBrk="0" hangingPunct="1">
        <a:spcBef>
          <a:spcPts val="0"/>
        </a:spcBef>
        <a:spcAft>
          <a:spcPts val="600"/>
        </a:spcAft>
        <a:buFontTx/>
        <a:buNone/>
        <a:defRPr sz="1400" kern="1200">
          <a:solidFill>
            <a:schemeClr val="bg1"/>
          </a:solidFill>
          <a:latin typeface="+mn-lt"/>
          <a:ea typeface="+mn-ea"/>
          <a:cs typeface="+mn-cs"/>
        </a:defRPr>
      </a:lvl2pPr>
      <a:lvl3pPr marL="914400" indent="0" algn="l" defTabSz="914400" rtl="0" eaLnBrk="1" latinLnBrk="0" hangingPunct="1">
        <a:spcBef>
          <a:spcPts val="0"/>
        </a:spcBef>
        <a:spcAft>
          <a:spcPts val="600"/>
        </a:spcAft>
        <a:buFontTx/>
        <a:buNone/>
        <a:defRPr sz="1200" kern="1200">
          <a:solidFill>
            <a:schemeClr val="bg1"/>
          </a:solidFill>
          <a:latin typeface="+mn-lt"/>
          <a:ea typeface="+mn-ea"/>
          <a:cs typeface="+mn-cs"/>
        </a:defRPr>
      </a:lvl3pPr>
      <a:lvl4pPr marL="1371600" indent="0" algn="l" defTabSz="914400" rtl="0" eaLnBrk="1" latinLnBrk="0" hangingPunct="1">
        <a:spcBef>
          <a:spcPts val="0"/>
        </a:spcBef>
        <a:spcAft>
          <a:spcPts val="600"/>
        </a:spcAft>
        <a:buFontTx/>
        <a:buNone/>
        <a:defRPr sz="1000" kern="1200">
          <a:solidFill>
            <a:schemeClr val="bg1"/>
          </a:solidFill>
          <a:latin typeface="+mn-lt"/>
          <a:ea typeface="+mn-ea"/>
          <a:cs typeface="+mn-cs"/>
        </a:defRPr>
      </a:lvl4pPr>
      <a:lvl5pPr marL="1828800" indent="0" algn="l" defTabSz="914400" rtl="0" eaLnBrk="1" latinLnBrk="0" hangingPunct="1">
        <a:spcBef>
          <a:spcPts val="0"/>
        </a:spcBef>
        <a:spcAft>
          <a:spcPts val="600"/>
        </a:spcAft>
        <a:buFontTx/>
        <a:buNone/>
        <a:defRPr sz="1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4E74"/>
        </a:solid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da-DK" dirty="0"/>
              <a:t>Klik for at redigere i master</a:t>
            </a:r>
          </a:p>
        </p:txBody>
      </p:sp>
      <p:sp>
        <p:nvSpPr>
          <p:cNvPr id="3" name="Pladsholder til teks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34926948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99" r:id="rId4"/>
    <p:sldLayoutId id="2147483700" r:id="rId5"/>
    <p:sldLayoutId id="2147483682" r:id="rId6"/>
    <p:sldLayoutId id="2147483683" r:id="rId7"/>
    <p:sldLayoutId id="2147483710" r:id="rId8"/>
  </p:sldLayoutIdLst>
  <p:hf hdr="0"/>
  <p:txStyles>
    <p:titleStyle>
      <a:lvl1pPr algn="l" defTabSz="914400" rtl="0" eaLnBrk="1" latinLnBrk="0" hangingPunct="1">
        <a:spcBef>
          <a:spcPct val="0"/>
        </a:spcBef>
        <a:buNone/>
        <a:defRPr sz="2800" b="0" kern="1200">
          <a:solidFill>
            <a:schemeClr val="bg1"/>
          </a:solidFill>
          <a:latin typeface="+mn-lt"/>
          <a:ea typeface="+mj-ea"/>
          <a:cs typeface="+mj-cs"/>
        </a:defRPr>
      </a:lvl1pPr>
    </p:titleStyle>
    <p:bodyStyle>
      <a:lvl1pPr marL="0" indent="0" algn="l" defTabSz="914400" rtl="0" eaLnBrk="1" latinLnBrk="0" hangingPunct="1">
        <a:spcBef>
          <a:spcPts val="0"/>
        </a:spcBef>
        <a:spcAft>
          <a:spcPts val="1200"/>
        </a:spcAft>
        <a:buFontTx/>
        <a:buNone/>
        <a:defRPr sz="1400" kern="1200">
          <a:solidFill>
            <a:schemeClr val="bg1"/>
          </a:solidFill>
          <a:latin typeface="+mn-lt"/>
          <a:ea typeface="+mn-ea"/>
          <a:cs typeface="+mn-cs"/>
        </a:defRPr>
      </a:lvl1pPr>
      <a:lvl2pPr marL="457200" indent="0" algn="l" defTabSz="914400" rtl="0" eaLnBrk="1" latinLnBrk="0" hangingPunct="1">
        <a:spcBef>
          <a:spcPts val="0"/>
        </a:spcBef>
        <a:spcAft>
          <a:spcPts val="600"/>
        </a:spcAft>
        <a:buFontTx/>
        <a:buNone/>
        <a:defRPr sz="1400" kern="1200">
          <a:solidFill>
            <a:schemeClr val="bg1"/>
          </a:solidFill>
          <a:latin typeface="+mn-lt"/>
          <a:ea typeface="+mn-ea"/>
          <a:cs typeface="+mn-cs"/>
        </a:defRPr>
      </a:lvl2pPr>
      <a:lvl3pPr marL="914400" indent="0" algn="l" defTabSz="914400" rtl="0" eaLnBrk="1" latinLnBrk="0" hangingPunct="1">
        <a:spcBef>
          <a:spcPts val="0"/>
        </a:spcBef>
        <a:spcAft>
          <a:spcPts val="600"/>
        </a:spcAft>
        <a:buFontTx/>
        <a:buNone/>
        <a:defRPr sz="1200" kern="1200">
          <a:solidFill>
            <a:schemeClr val="bg1"/>
          </a:solidFill>
          <a:latin typeface="+mn-lt"/>
          <a:ea typeface="+mn-ea"/>
          <a:cs typeface="+mn-cs"/>
        </a:defRPr>
      </a:lvl3pPr>
      <a:lvl4pPr marL="1371600" indent="0" algn="l" defTabSz="914400" rtl="0" eaLnBrk="1" latinLnBrk="0" hangingPunct="1">
        <a:spcBef>
          <a:spcPts val="0"/>
        </a:spcBef>
        <a:spcAft>
          <a:spcPts val="600"/>
        </a:spcAft>
        <a:buFontTx/>
        <a:buNone/>
        <a:defRPr sz="1000" kern="1200">
          <a:solidFill>
            <a:schemeClr val="bg1"/>
          </a:solidFill>
          <a:latin typeface="+mn-lt"/>
          <a:ea typeface="+mn-ea"/>
          <a:cs typeface="+mn-cs"/>
        </a:defRPr>
      </a:lvl4pPr>
      <a:lvl5pPr marL="1828800" indent="0" algn="l" defTabSz="914400" rtl="0" eaLnBrk="1" latinLnBrk="0" hangingPunct="1">
        <a:spcBef>
          <a:spcPts val="0"/>
        </a:spcBef>
        <a:spcAft>
          <a:spcPts val="600"/>
        </a:spcAft>
        <a:buFontTx/>
        <a:buNone/>
        <a:defRPr sz="1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da-DK" dirty="0"/>
              <a:t>Klik for at redigere i master</a:t>
            </a:r>
          </a:p>
        </p:txBody>
      </p:sp>
      <p:sp>
        <p:nvSpPr>
          <p:cNvPr id="3" name="Pladsholder til teks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825640075"/>
      </p:ext>
    </p:extLst>
  </p:cSld>
  <p:clrMap bg1="lt1" tx1="dk1" bg2="lt2" tx2="dk2" accent1="accent1" accent2="accent2" accent3="accent3" accent4="accent4" accent5="accent5" accent6="accent6" hlink="hlink" folHlink="folHlink"/>
  <p:sldLayoutIdLst>
    <p:sldLayoutId id="2147483689" r:id="rId1"/>
    <p:sldLayoutId id="2147483708" r:id="rId2"/>
    <p:sldLayoutId id="2147483704" r:id="rId3"/>
    <p:sldLayoutId id="2147483709" r:id="rId4"/>
    <p:sldLayoutId id="2147483705" r:id="rId5"/>
    <p:sldLayoutId id="2147483690" r:id="rId6"/>
    <p:sldLayoutId id="2147483707" r:id="rId7"/>
    <p:sldLayoutId id="2147483691" r:id="rId8"/>
    <p:sldLayoutId id="2147483701" r:id="rId9"/>
    <p:sldLayoutId id="2147483702" r:id="rId10"/>
    <p:sldLayoutId id="2147483692" r:id="rId11"/>
    <p:sldLayoutId id="2147483696" r:id="rId12"/>
  </p:sldLayoutIdLst>
  <p:hf hdr="0"/>
  <p:txStyles>
    <p:titleStyle>
      <a:lvl1pPr algn="l" defTabSz="914400" rtl="0" eaLnBrk="1" latinLnBrk="0" hangingPunct="1">
        <a:spcBef>
          <a:spcPct val="0"/>
        </a:spcBef>
        <a:buNone/>
        <a:defRPr sz="2800" b="0" kern="1200">
          <a:solidFill>
            <a:srgbClr val="E13741"/>
          </a:solidFill>
          <a:latin typeface="+mn-lt"/>
          <a:ea typeface="+mj-ea"/>
          <a:cs typeface="+mj-cs"/>
        </a:defRPr>
      </a:lvl1pPr>
    </p:titleStyle>
    <p:bodyStyle>
      <a:lvl1pPr marL="0" indent="0" algn="l" defTabSz="914400" rtl="0" eaLnBrk="1" latinLnBrk="0" hangingPunct="1">
        <a:spcBef>
          <a:spcPts val="0"/>
        </a:spcBef>
        <a:spcAft>
          <a:spcPts val="1200"/>
        </a:spcAft>
        <a:buFontTx/>
        <a:buNone/>
        <a:defRPr sz="1400" kern="1200">
          <a:solidFill>
            <a:schemeClr val="tx1"/>
          </a:solidFill>
          <a:latin typeface="+mn-lt"/>
          <a:ea typeface="+mn-ea"/>
          <a:cs typeface="+mn-cs"/>
        </a:defRPr>
      </a:lvl1pPr>
      <a:lvl2pPr marL="457200" indent="0" algn="l" defTabSz="914400" rtl="0" eaLnBrk="1" latinLnBrk="0" hangingPunct="1">
        <a:spcBef>
          <a:spcPts val="0"/>
        </a:spcBef>
        <a:spcAft>
          <a:spcPts val="600"/>
        </a:spcAft>
        <a:buFontTx/>
        <a:buNone/>
        <a:defRPr sz="1400" kern="1200">
          <a:solidFill>
            <a:schemeClr val="tx1"/>
          </a:solidFill>
          <a:latin typeface="+mn-lt"/>
          <a:ea typeface="+mn-ea"/>
          <a:cs typeface="+mn-cs"/>
        </a:defRPr>
      </a:lvl2pPr>
      <a:lvl3pPr marL="914400" indent="0" algn="l" defTabSz="914400" rtl="0" eaLnBrk="1" latinLnBrk="0" hangingPunct="1">
        <a:spcBef>
          <a:spcPts val="0"/>
        </a:spcBef>
        <a:spcAft>
          <a:spcPts val="600"/>
        </a:spcAft>
        <a:buFontTx/>
        <a:buNone/>
        <a:defRPr sz="1200" kern="1200">
          <a:solidFill>
            <a:schemeClr val="tx1"/>
          </a:solidFill>
          <a:latin typeface="+mn-lt"/>
          <a:ea typeface="+mn-ea"/>
          <a:cs typeface="+mn-cs"/>
        </a:defRPr>
      </a:lvl3pPr>
      <a:lvl4pPr marL="1371600" indent="0" algn="l" defTabSz="914400" rtl="0" eaLnBrk="1" latinLnBrk="0" hangingPunct="1">
        <a:spcBef>
          <a:spcPts val="0"/>
        </a:spcBef>
        <a:spcAft>
          <a:spcPts val="600"/>
        </a:spcAft>
        <a:buFontTx/>
        <a:buNone/>
        <a:defRPr sz="1050" kern="1200">
          <a:solidFill>
            <a:schemeClr val="tx1"/>
          </a:solidFill>
          <a:latin typeface="+mn-lt"/>
          <a:ea typeface="+mn-ea"/>
          <a:cs typeface="+mn-cs"/>
        </a:defRPr>
      </a:lvl4pPr>
      <a:lvl5pPr marL="1828800" indent="0" algn="l" defTabSz="914400" rtl="0" eaLnBrk="1" latinLnBrk="0" hangingPunct="1">
        <a:spcBef>
          <a:spcPts val="0"/>
        </a:spcBef>
        <a:spcAft>
          <a:spcPts val="600"/>
        </a:spcAft>
        <a:buFontTx/>
        <a:buNone/>
        <a:defRPr sz="105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hyperlink" Target="https://dm.dk/tillidsvalgt/nyheder/2020/arbejdsmiljoereglerne-nu-og-i-fremtiden" TargetMode="Externa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hyperlink" Target="mailto:dm@dm.dk" TargetMode="External"/><Relationship Id="rId2" Type="http://schemas.openxmlformats.org/officeDocument/2006/relationships/hyperlink" Target="https://dm.dk/tillidsvalgt/nyheder/2020/eksperimenter-og-tvivl-skal-bane-vej-for-store-forandringer" TargetMode="External"/><Relationship Id="rId1" Type="http://schemas.openxmlformats.org/officeDocument/2006/relationships/slideLayout" Target="../slideLayouts/slideLayout20.xml"/><Relationship Id="rId4" Type="http://schemas.openxmlformats.org/officeDocument/2006/relationships/hyperlink" Target="mailto:kpl@dm.dk" TargetMode="Externa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Vores lokale drøftelse af </a:t>
            </a:r>
            <a:r>
              <a:rPr lang="da-DK" dirty="0" err="1"/>
              <a:t>læringerne</a:t>
            </a:r>
            <a:r>
              <a:rPr lang="da-DK" dirty="0"/>
              <a:t> fra </a:t>
            </a:r>
            <a:r>
              <a:rPr lang="da-DK" dirty="0" err="1"/>
              <a:t>Coronakrisen</a:t>
            </a:r>
            <a:endParaRPr lang="da-DK" dirty="0"/>
          </a:p>
        </p:txBody>
      </p:sp>
      <p:sp>
        <p:nvSpPr>
          <p:cNvPr id="3" name="Pladsholder til tekst 2"/>
          <p:cNvSpPr>
            <a:spLocks noGrp="1"/>
          </p:cNvSpPr>
          <p:nvPr>
            <p:ph type="body" sz="quarter" idx="10"/>
          </p:nvPr>
        </p:nvSpPr>
        <p:spPr>
          <a:xfrm>
            <a:off x="539552" y="2355726"/>
            <a:ext cx="5508625" cy="1656184"/>
          </a:xfrm>
        </p:spPr>
        <p:txBody>
          <a:bodyPr/>
          <a:lstStyle/>
          <a:p>
            <a:r>
              <a:rPr lang="da-DK" dirty="0"/>
              <a:t>Et oplæg til lokal drøftelse til dig som TR/AMR/kontaktperson eller anden ambassadør for forandringer på din arbejdsplads</a:t>
            </a:r>
          </a:p>
          <a:p>
            <a:r>
              <a:rPr lang="da-DK" dirty="0"/>
              <a:t>HUSK: pluk i temaerne! Der er for meget på spil til at I kan nå at sætte fokus på alle temaer på en gang!</a:t>
            </a:r>
          </a:p>
        </p:txBody>
      </p:sp>
    </p:spTree>
    <p:extLst>
      <p:ext uri="{BB962C8B-B14F-4D97-AF65-F5344CB8AC3E}">
        <p14:creationId xmlns:p14="http://schemas.microsoft.com/office/powerpoint/2010/main" val="879380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Work-life-balance</a:t>
            </a:r>
          </a:p>
        </p:txBody>
      </p:sp>
      <p:sp>
        <p:nvSpPr>
          <p:cNvPr id="3" name="Pladsholder til tekst 2"/>
          <p:cNvSpPr>
            <a:spLocks noGrp="1"/>
          </p:cNvSpPr>
          <p:nvPr>
            <p:ph type="body" sz="quarter" idx="10"/>
          </p:nvPr>
        </p:nvSpPr>
        <p:spPr/>
        <p:txBody>
          <a:bodyPr/>
          <a:lstStyle/>
          <a:p>
            <a:r>
              <a:rPr lang="da-DK" i="1" dirty="0"/>
              <a:t>Spørgsmål, I kan stille jer selv og/eller ledelsen: </a:t>
            </a:r>
          </a:p>
          <a:p>
            <a:pPr marL="285750" indent="-285750">
              <a:buFontTx/>
              <a:buChar char="-"/>
            </a:pPr>
            <a:r>
              <a:rPr lang="da-DK" dirty="0"/>
              <a:t>Hvordan sikrer vi, at arbejdet hjemme ikke tager overhånd og bliver en stressfaktor?</a:t>
            </a:r>
          </a:p>
          <a:p>
            <a:pPr marL="285750" indent="-285750">
              <a:buFontTx/>
              <a:buChar char="-"/>
            </a:pPr>
            <a:r>
              <a:rPr lang="da-DK" dirty="0"/>
              <a:t>Hvordan sikrer vi, at vi kan få fat på hinanden?</a:t>
            </a:r>
          </a:p>
          <a:p>
            <a:pPr marL="285750" indent="-285750">
              <a:buFontTx/>
              <a:buChar char="-"/>
            </a:pPr>
            <a:r>
              <a:rPr lang="da-DK" dirty="0"/>
              <a:t>Laver vi aftaler om i hvilke tidsrum vi sender mails - så vi undgår en kultur hvor, eller en oplevelse af at, alle er ”på” hele tiden</a:t>
            </a:r>
          </a:p>
          <a:p>
            <a:pPr marL="285750" indent="-285750">
              <a:buFontTx/>
              <a:buChar char="-"/>
            </a:pPr>
            <a:r>
              <a:rPr lang="da-DK" dirty="0"/>
              <a:t>Hvilken arbejdspladskultur skal vi præsentere for nyansatte for så vidt angår </a:t>
            </a:r>
            <a:r>
              <a:rPr lang="da-DK" dirty="0" err="1"/>
              <a:t>work</a:t>
            </a:r>
            <a:r>
              <a:rPr lang="da-DK" dirty="0"/>
              <a:t>-life-balancen?</a:t>
            </a:r>
          </a:p>
        </p:txBody>
      </p:sp>
    </p:spTree>
    <p:extLst>
      <p:ext uri="{BB962C8B-B14F-4D97-AF65-F5344CB8AC3E}">
        <p14:creationId xmlns:p14="http://schemas.microsoft.com/office/powerpoint/2010/main" val="700799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a:t>Vores kontakt til kunderne/borgerne</a:t>
            </a:r>
          </a:p>
        </p:txBody>
      </p:sp>
      <p:sp>
        <p:nvSpPr>
          <p:cNvPr id="3" name="Pladsholder til tekst 2"/>
          <p:cNvSpPr>
            <a:spLocks noGrp="1"/>
          </p:cNvSpPr>
          <p:nvPr>
            <p:ph type="body" sz="quarter" idx="10"/>
          </p:nvPr>
        </p:nvSpPr>
        <p:spPr/>
        <p:txBody>
          <a:bodyPr>
            <a:normAutofit fontScale="92500" lnSpcReduction="10000"/>
          </a:bodyPr>
          <a:lstStyle/>
          <a:p>
            <a:r>
              <a:rPr lang="da-DK" i="1" dirty="0"/>
              <a:t>Spørgsmål, I kan stille jer selv og/eller ledelsen: </a:t>
            </a:r>
          </a:p>
          <a:p>
            <a:pPr marL="285750" indent="-285750">
              <a:buFontTx/>
              <a:buChar char="-"/>
            </a:pPr>
            <a:r>
              <a:rPr lang="da-DK" dirty="0"/>
              <a:t>Hvordan bruger vi den virtuelle mødeform eller andre digitale medier (instruktionsvideoer, guides, etc.)  til at bringe kunderne/borgerne/medlemmerne/slutbrugerne tættere på os?</a:t>
            </a:r>
          </a:p>
          <a:p>
            <a:pPr marL="285750" indent="-285750">
              <a:buFontTx/>
              <a:buChar char="-"/>
            </a:pPr>
            <a:r>
              <a:rPr lang="da-DK" dirty="0"/>
              <a:t>Hvordan gør vi det attraktivt for vores kunder/borgere/slutbrugere at være tættere på os, og hvordan skal vi måle værdien af det?</a:t>
            </a:r>
          </a:p>
          <a:p>
            <a:pPr marL="285750" indent="-285750">
              <a:buFontTx/>
              <a:buChar char="-"/>
            </a:pPr>
            <a:r>
              <a:rPr lang="da-DK" dirty="0"/>
              <a:t>Hvordan arbejder vi med tillid/tryghed med vores kunder/borgere/medlemmer i det virtuelle rum?</a:t>
            </a:r>
          </a:p>
          <a:p>
            <a:pPr marL="285750" indent="-285750">
              <a:buFontTx/>
              <a:buChar char="-"/>
            </a:pPr>
            <a:r>
              <a:rPr lang="da-DK" dirty="0"/>
              <a:t>Hvordan arbejder vi professionelt i det virtuelle rum? Hvordan ser rummet ud, hvis vi ikke sidder i vores kontorlokale?</a:t>
            </a:r>
          </a:p>
          <a:p>
            <a:pPr marL="285750" indent="-285750">
              <a:buFontTx/>
              <a:buChar char="-"/>
            </a:pPr>
            <a:r>
              <a:rPr lang="da-DK" dirty="0"/>
              <a:t>Er der etiske/juridiske overvejelser, vi skal gøre os i forhold til den virtuelle kontakt?</a:t>
            </a:r>
          </a:p>
          <a:p>
            <a:pPr marL="285750" indent="-285750">
              <a:buFontTx/>
              <a:buChar char="-"/>
            </a:pPr>
            <a:endParaRPr lang="da-DK" dirty="0"/>
          </a:p>
        </p:txBody>
      </p:sp>
    </p:spTree>
    <p:extLst>
      <p:ext uri="{BB962C8B-B14F-4D97-AF65-F5344CB8AC3E}">
        <p14:creationId xmlns:p14="http://schemas.microsoft.com/office/powerpoint/2010/main" val="3675131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Sygefravær</a:t>
            </a:r>
          </a:p>
        </p:txBody>
      </p:sp>
      <p:sp>
        <p:nvSpPr>
          <p:cNvPr id="3" name="Pladsholder til tekst 2"/>
          <p:cNvSpPr>
            <a:spLocks noGrp="1"/>
          </p:cNvSpPr>
          <p:nvPr>
            <p:ph type="body" sz="quarter" idx="10"/>
          </p:nvPr>
        </p:nvSpPr>
        <p:spPr>
          <a:xfrm>
            <a:off x="468313" y="1203325"/>
            <a:ext cx="5759871" cy="3240088"/>
          </a:xfrm>
        </p:spPr>
        <p:txBody>
          <a:bodyPr/>
          <a:lstStyle/>
          <a:p>
            <a:r>
              <a:rPr lang="da-DK" i="1" dirty="0"/>
              <a:t>Spørgsmål, I kan stille jer selv og/eller ledelsen:</a:t>
            </a:r>
          </a:p>
          <a:p>
            <a:pPr marL="285750" indent="-285750">
              <a:buFontTx/>
              <a:buChar char="-"/>
            </a:pPr>
            <a:r>
              <a:rPr lang="da-DK" dirty="0"/>
              <a:t>Hvad har perioden med meget hjemmearbejde betydet for sygefraværet på arbejdspladsen? Hvad fortæller det os?</a:t>
            </a:r>
          </a:p>
          <a:p>
            <a:pPr marL="285750" indent="-285750">
              <a:buFontTx/>
              <a:buChar char="-"/>
            </a:pPr>
            <a:r>
              <a:rPr lang="da-DK" dirty="0"/>
              <a:t>Hvordan sikrer vi, at folk ikke arbejder derhjemme, når de er syge?</a:t>
            </a:r>
          </a:p>
          <a:p>
            <a:pPr marL="285750" indent="-285750">
              <a:buFontTx/>
              <a:buChar char="-"/>
            </a:pPr>
            <a:r>
              <a:rPr lang="da-DK" dirty="0"/>
              <a:t>Hvordan bruger vi en mere fleksibel arbejdsform til at sikre, at vi ikke møder op på arbejde og smitter andre – med stort og småt?</a:t>
            </a:r>
            <a:r>
              <a:rPr lang="da-DK" i="1" dirty="0"/>
              <a:t> </a:t>
            </a:r>
          </a:p>
          <a:p>
            <a:endParaRPr lang="da-DK" dirty="0"/>
          </a:p>
        </p:txBody>
      </p:sp>
    </p:spTree>
    <p:extLst>
      <p:ext uri="{BB962C8B-B14F-4D97-AF65-F5344CB8AC3E}">
        <p14:creationId xmlns:p14="http://schemas.microsoft.com/office/powerpoint/2010/main" val="111272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Fysisk arbejdsmiljø i hjemmet</a:t>
            </a:r>
          </a:p>
        </p:txBody>
      </p:sp>
      <p:sp>
        <p:nvSpPr>
          <p:cNvPr id="3" name="Pladsholder til tekst 2"/>
          <p:cNvSpPr>
            <a:spLocks noGrp="1"/>
          </p:cNvSpPr>
          <p:nvPr>
            <p:ph type="body" sz="quarter" idx="10"/>
          </p:nvPr>
        </p:nvSpPr>
        <p:spPr/>
        <p:txBody>
          <a:bodyPr>
            <a:normAutofit/>
          </a:bodyPr>
          <a:lstStyle/>
          <a:p>
            <a:r>
              <a:rPr lang="da-DK" i="1" dirty="0"/>
              <a:t>Spørgsmål, I kan stille jer selv og/eller ledelsen: </a:t>
            </a:r>
          </a:p>
          <a:p>
            <a:pPr marL="285750" indent="-285750">
              <a:buFontTx/>
              <a:buChar char="-"/>
            </a:pPr>
            <a:r>
              <a:rPr lang="da-DK" dirty="0"/>
              <a:t>Arbejdsmiljøloven om hjemmearbejde kan hentes </a:t>
            </a:r>
            <a:r>
              <a:rPr lang="da-DK" dirty="0">
                <a:hlinkClick r:id="rId2"/>
              </a:rPr>
              <a:t>her </a:t>
            </a:r>
            <a:endParaRPr lang="da-DK" dirty="0"/>
          </a:p>
          <a:p>
            <a:endParaRPr lang="da-DK" dirty="0"/>
          </a:p>
          <a:p>
            <a:r>
              <a:rPr lang="da-DK" dirty="0"/>
              <a:t>Gør du det, du selv kan gøre for at bedre det fysiske arbejdsmiljø hjemme? Eksempelvis: </a:t>
            </a:r>
          </a:p>
          <a:p>
            <a:pPr marL="285750" indent="-285750">
              <a:buFontTx/>
              <a:buChar char="-"/>
            </a:pPr>
            <a:r>
              <a:rPr lang="da-DK" dirty="0"/>
              <a:t>Arbejder du med adskilt mus, tastatur og skærm?</a:t>
            </a:r>
          </a:p>
          <a:p>
            <a:pPr marL="285750" indent="-285750">
              <a:buFontTx/>
              <a:buChar char="-"/>
            </a:pPr>
            <a:r>
              <a:rPr lang="da-DK" dirty="0"/>
              <a:t>Skifter du arbejdsstilling?</a:t>
            </a:r>
          </a:p>
          <a:p>
            <a:pPr marL="285750" indent="-285750">
              <a:buFontTx/>
              <a:buChar char="-"/>
            </a:pPr>
            <a:r>
              <a:rPr lang="da-DK" dirty="0"/>
              <a:t>Lufter du ud?</a:t>
            </a:r>
          </a:p>
        </p:txBody>
      </p:sp>
    </p:spTree>
    <p:extLst>
      <p:ext uri="{BB962C8B-B14F-4D97-AF65-F5344CB8AC3E}">
        <p14:creationId xmlns:p14="http://schemas.microsoft.com/office/powerpoint/2010/main" val="2963875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Ny i teknikken</a:t>
            </a:r>
          </a:p>
        </p:txBody>
      </p:sp>
      <p:sp>
        <p:nvSpPr>
          <p:cNvPr id="3" name="Pladsholder til tekst 2"/>
          <p:cNvSpPr>
            <a:spLocks noGrp="1"/>
          </p:cNvSpPr>
          <p:nvPr>
            <p:ph type="body" sz="quarter" idx="10"/>
          </p:nvPr>
        </p:nvSpPr>
        <p:spPr/>
        <p:txBody>
          <a:bodyPr>
            <a:normAutofit/>
          </a:bodyPr>
          <a:lstStyle/>
          <a:p>
            <a:r>
              <a:rPr lang="da-DK" i="1" dirty="0"/>
              <a:t>Spørgsmål, I kan stille jer selv og/eller ledelsen: </a:t>
            </a:r>
          </a:p>
          <a:p>
            <a:pPr marL="285750" indent="-285750">
              <a:buFontTx/>
              <a:buChar char="-"/>
            </a:pPr>
            <a:r>
              <a:rPr lang="da-DK" dirty="0"/>
              <a:t>Skal den digitale mødeplatform blot fungere indadtil på arbejdspladsen, eller skal den også give os adgang til flere eksterne parter – og har vi i så fald den rigtige platform?</a:t>
            </a:r>
          </a:p>
          <a:p>
            <a:pPr marL="285750" indent="-285750">
              <a:buFontTx/>
              <a:buChar char="-"/>
            </a:pPr>
            <a:r>
              <a:rPr lang="da-DK" dirty="0"/>
              <a:t>Hvilke kompetencer skal der til, når flere og flere møder afholdes digitalt?</a:t>
            </a:r>
          </a:p>
          <a:p>
            <a:pPr marL="285750" indent="-285750">
              <a:buFontTx/>
              <a:buChar char="-"/>
            </a:pPr>
            <a:r>
              <a:rPr lang="da-DK" dirty="0"/>
              <a:t>Hvem skal have kompetencerne, og skal der være niveauer?</a:t>
            </a:r>
          </a:p>
          <a:p>
            <a:pPr marL="285750" indent="-285750">
              <a:buFontTx/>
              <a:buChar char="-"/>
            </a:pPr>
            <a:r>
              <a:rPr lang="da-DK" dirty="0"/>
              <a:t>Hvem er Go-To-person når teknikken ikke virker?</a:t>
            </a:r>
          </a:p>
          <a:p>
            <a:pPr marL="285750" indent="-285750">
              <a:buFontTx/>
              <a:buChar char="-"/>
            </a:pPr>
            <a:r>
              <a:rPr lang="da-DK" dirty="0"/>
              <a:t>Hvilken digital mødeplatform er bedst for os, og hvordan kan vi få den?</a:t>
            </a:r>
          </a:p>
        </p:txBody>
      </p:sp>
    </p:spTree>
    <p:extLst>
      <p:ext uri="{BB962C8B-B14F-4D97-AF65-F5344CB8AC3E}">
        <p14:creationId xmlns:p14="http://schemas.microsoft.com/office/powerpoint/2010/main" val="1600431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Hybridmøder</a:t>
            </a:r>
          </a:p>
        </p:txBody>
      </p:sp>
      <p:sp>
        <p:nvSpPr>
          <p:cNvPr id="3" name="Pladsholder til tekst 2"/>
          <p:cNvSpPr>
            <a:spLocks noGrp="1"/>
          </p:cNvSpPr>
          <p:nvPr>
            <p:ph type="body" sz="quarter" idx="10"/>
          </p:nvPr>
        </p:nvSpPr>
        <p:spPr/>
        <p:txBody>
          <a:bodyPr/>
          <a:lstStyle/>
          <a:p>
            <a:r>
              <a:rPr lang="da-DK" dirty="0"/>
              <a:t>En ny mødeform melder sin aktualitet: nemlig mødet, hvor der både er fysiske tilstedeværende og virtuelle deltagere. Det kalder på nye kompetencer.</a:t>
            </a:r>
          </a:p>
          <a:p>
            <a:r>
              <a:rPr lang="da-DK" i="1" dirty="0"/>
              <a:t>Spørgsmål, I kan stille jer selv og/eller ledelsen: </a:t>
            </a:r>
          </a:p>
          <a:p>
            <a:pPr marL="285750" indent="-285750">
              <a:buFontTx/>
              <a:buChar char="-"/>
            </a:pPr>
            <a:r>
              <a:rPr lang="da-DK" dirty="0"/>
              <a:t>Hvordan sikrer vi aktiv deltagelse fra både det virtuelle og det fysiske møde?</a:t>
            </a:r>
          </a:p>
          <a:p>
            <a:pPr marL="285750" indent="-285750">
              <a:buFontTx/>
              <a:buChar char="-"/>
            </a:pPr>
            <a:r>
              <a:rPr lang="da-DK" dirty="0"/>
              <a:t>Hvem sørger for aktiv deltagelse? Skal der særlige kompetencer til? Hvordan skal de tilegnes?</a:t>
            </a:r>
          </a:p>
          <a:p>
            <a:pPr marL="285750" indent="-285750">
              <a:buFontTx/>
              <a:buChar char="-"/>
            </a:pPr>
            <a:r>
              <a:rPr lang="da-DK" dirty="0"/>
              <a:t>Hvilket udstyr skal vi have for at holde gode hybridmøder?</a:t>
            </a:r>
          </a:p>
        </p:txBody>
      </p:sp>
    </p:spTree>
    <p:extLst>
      <p:ext uri="{BB962C8B-B14F-4D97-AF65-F5344CB8AC3E}">
        <p14:creationId xmlns:p14="http://schemas.microsoft.com/office/powerpoint/2010/main" val="2249856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Normer for virtuelle møder</a:t>
            </a:r>
          </a:p>
        </p:txBody>
      </p:sp>
      <p:sp>
        <p:nvSpPr>
          <p:cNvPr id="3" name="Pladsholder til tekst 2"/>
          <p:cNvSpPr>
            <a:spLocks noGrp="1"/>
          </p:cNvSpPr>
          <p:nvPr>
            <p:ph type="body" sz="quarter" idx="10"/>
          </p:nvPr>
        </p:nvSpPr>
        <p:spPr/>
        <p:txBody>
          <a:bodyPr/>
          <a:lstStyle/>
          <a:p>
            <a:r>
              <a:rPr lang="da-DK" i="1" dirty="0"/>
              <a:t>Spørgsmål, I kan stille jer selv og/eller ledelsen: </a:t>
            </a:r>
          </a:p>
          <a:p>
            <a:pPr marL="285750" indent="-285750">
              <a:buFontTx/>
              <a:buChar char="-"/>
            </a:pPr>
            <a:r>
              <a:rPr lang="da-DK" dirty="0"/>
              <a:t>Hvad har vi brug for for at holde gode, aktive, nærværende virtuelle møder?</a:t>
            </a:r>
          </a:p>
          <a:p>
            <a:pPr marL="285750" indent="-285750">
              <a:buFontTx/>
              <a:buChar char="-"/>
            </a:pPr>
            <a:r>
              <a:rPr lang="da-DK" dirty="0"/>
              <a:t>Er vi på den digitale platform, hvor dette kan lade sig gøre?</a:t>
            </a:r>
          </a:p>
          <a:p>
            <a:pPr marL="285750" indent="-285750">
              <a:buFontTx/>
              <a:buChar char="-"/>
            </a:pPr>
            <a:r>
              <a:rPr lang="da-DK" dirty="0"/>
              <a:t>Har vi kamera/mikrofon på, når vi holder virtuelle møder? Hvornår har vi, hvornår har vi ikke? </a:t>
            </a:r>
          </a:p>
          <a:p>
            <a:pPr marL="285750" indent="-285750">
              <a:buFontTx/>
              <a:buChar char="-"/>
            </a:pPr>
            <a:r>
              <a:rPr lang="da-DK" dirty="0"/>
              <a:t>Hvem sørger for aktiv deltagelse under virtuelle møder?</a:t>
            </a:r>
          </a:p>
        </p:txBody>
      </p:sp>
    </p:spTree>
    <p:extLst>
      <p:ext uri="{BB962C8B-B14F-4D97-AF65-F5344CB8AC3E}">
        <p14:creationId xmlns:p14="http://schemas.microsoft.com/office/powerpoint/2010/main" val="4116415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Andet?	</a:t>
            </a:r>
          </a:p>
        </p:txBody>
      </p:sp>
      <p:sp>
        <p:nvSpPr>
          <p:cNvPr id="3" name="Pladsholder til tekst 2"/>
          <p:cNvSpPr>
            <a:spLocks noGrp="1"/>
          </p:cNvSpPr>
          <p:nvPr>
            <p:ph type="body" sz="quarter" idx="10"/>
          </p:nvPr>
        </p:nvSpPr>
        <p:spPr/>
        <p:txBody>
          <a:bodyPr/>
          <a:lstStyle/>
          <a:p>
            <a:r>
              <a:rPr lang="da-DK" dirty="0"/>
              <a:t>Er der noget, vi har behov for at drøfte, som vi ikke har fået vendt?</a:t>
            </a:r>
          </a:p>
        </p:txBody>
      </p:sp>
    </p:spTree>
    <p:extLst>
      <p:ext uri="{BB962C8B-B14F-4D97-AF65-F5344CB8AC3E}">
        <p14:creationId xmlns:p14="http://schemas.microsoft.com/office/powerpoint/2010/main" val="1352767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a:t>Indledning og brug af præsentationen</a:t>
            </a:r>
          </a:p>
        </p:txBody>
      </p:sp>
      <p:sp>
        <p:nvSpPr>
          <p:cNvPr id="3" name="Pladsholder til tekst 2"/>
          <p:cNvSpPr>
            <a:spLocks noGrp="1"/>
          </p:cNvSpPr>
          <p:nvPr>
            <p:ph type="body" sz="quarter" idx="10"/>
          </p:nvPr>
        </p:nvSpPr>
        <p:spPr>
          <a:xfrm>
            <a:off x="467544" y="1059582"/>
            <a:ext cx="7992888" cy="3744416"/>
          </a:xfrm>
        </p:spPr>
        <p:txBody>
          <a:bodyPr>
            <a:normAutofit fontScale="92500" lnSpcReduction="20000"/>
          </a:bodyPr>
          <a:lstStyle/>
          <a:p>
            <a:r>
              <a:rPr lang="da-DK" i="1" dirty="0"/>
              <a:t>Præsentationen her er tænkt som din guide til at tage drøftelserne med dine kolleger og jeres ledelse. Du kan plukke og udvælge det, der giver mening for dig. Brug derfor ikke hele præsentationen, men tilret den jeres behov lokalt. Det kan også være, at det ikke skal vises som en </a:t>
            </a:r>
            <a:r>
              <a:rPr lang="da-DK" i="1" dirty="0" err="1"/>
              <a:t>Powerpoint</a:t>
            </a:r>
            <a:r>
              <a:rPr lang="da-DK" i="1" dirty="0"/>
              <a:t>-præsentation, men blot skal tjene som din huskeseddel. Du skal dog ind i ”vis slideshow” for at læse de aktive links i præsentationen. </a:t>
            </a:r>
          </a:p>
          <a:p>
            <a:r>
              <a:rPr lang="da-DK" dirty="0"/>
              <a:t>Rigtigt mange arbejdspladser, tillidsvalgte, medarbejdere og ledelser forsøger i disse måneder at finde hoved og hale i nye retningslinjer for en mere fleksibel arbejdsform. Hvis ledelsen tilskynder hjemmearbejdet, er det en arbejdsform, der potentielt forandrer arbejdspladsen for altid. Hvis ledelsen forsøger at begrænse det og det er et ønske fra medarbejderne, ja, står medarbejderne over for en anden opgave.</a:t>
            </a:r>
          </a:p>
          <a:p>
            <a:r>
              <a:rPr lang="da-DK" dirty="0"/>
              <a:t>Men hvordan starter vi en fælles drøftelse af dette vigtige tema, som jo i sig selv indeholder mange mindre temaer? Hvordan sikrer vi, at vi kommer omkring det væsentlige, og at det ikke bliver en snak om alting – og dermed ingenting? </a:t>
            </a:r>
          </a:p>
          <a:p>
            <a:r>
              <a:rPr lang="da-DK" dirty="0"/>
              <a:t>Generelt er det DM’s anbefaling, at I prøver jer frem. Det vil sige, at I lægger op til en åben dialog, hvor I ikke lægger jer fast på de store, omkostningstunge aftaler før I har afprøvet, hvad der passer til netop jeres arbejdsplads. Læs eventuelt interviewet med ledelsesrådgiver, Christian Ørsted </a:t>
            </a:r>
            <a:r>
              <a:rPr lang="da-DK" dirty="0">
                <a:hlinkClick r:id="rId2"/>
              </a:rPr>
              <a:t>her</a:t>
            </a:r>
            <a:r>
              <a:rPr lang="da-DK" dirty="0"/>
              <a:t> for at blive inspireret</a:t>
            </a:r>
          </a:p>
          <a:p>
            <a:r>
              <a:rPr lang="da-DK" dirty="0"/>
              <a:t>Har du brug for hjælp, så kontakt: </a:t>
            </a:r>
            <a:r>
              <a:rPr lang="da-DK" dirty="0">
                <a:hlinkClick r:id="rId3"/>
              </a:rPr>
              <a:t>dm@dm.dk</a:t>
            </a:r>
            <a:r>
              <a:rPr lang="da-DK" dirty="0"/>
              <a:t> eller Karen Plenge Johansen, </a:t>
            </a:r>
            <a:r>
              <a:rPr lang="da-DK" dirty="0">
                <a:hlinkClick r:id="rId4"/>
              </a:rPr>
              <a:t>kpl@dm.dk</a:t>
            </a:r>
            <a:r>
              <a:rPr lang="da-DK" dirty="0"/>
              <a:t> </a:t>
            </a:r>
          </a:p>
          <a:p>
            <a:endParaRPr lang="da-DK" dirty="0"/>
          </a:p>
        </p:txBody>
      </p:sp>
    </p:spTree>
    <p:extLst>
      <p:ext uri="{BB962C8B-B14F-4D97-AF65-F5344CB8AC3E}">
        <p14:creationId xmlns:p14="http://schemas.microsoft.com/office/powerpoint/2010/main" val="1944148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a:t>Hvad handler en mere fleksibel arbejdsform om?</a:t>
            </a:r>
          </a:p>
        </p:txBody>
      </p:sp>
      <p:graphicFrame>
        <p:nvGraphicFramePr>
          <p:cNvPr id="4" name="Diagram 3"/>
          <p:cNvGraphicFramePr/>
          <p:nvPr>
            <p:extLst>
              <p:ext uri="{D42A27DB-BD31-4B8C-83A1-F6EECF244321}">
                <p14:modId xmlns:p14="http://schemas.microsoft.com/office/powerpoint/2010/main" val="2809101612"/>
              </p:ext>
            </p:extLst>
          </p:nvPr>
        </p:nvGraphicFramePr>
        <p:xfrm>
          <a:off x="251520" y="1131590"/>
          <a:ext cx="6096000" cy="38479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kstfelt 2">
            <a:extLst>
              <a:ext uri="{FF2B5EF4-FFF2-40B4-BE49-F238E27FC236}">
                <a16:creationId xmlns:a16="http://schemas.microsoft.com/office/drawing/2014/main" id="{F06131DB-97CB-4DB7-A50D-4F62C4AD805D}"/>
              </a:ext>
            </a:extLst>
          </p:cNvPr>
          <p:cNvSpPr txBox="1"/>
          <p:nvPr/>
        </p:nvSpPr>
        <p:spPr>
          <a:xfrm>
            <a:off x="6660232" y="1131590"/>
            <a:ext cx="2232248" cy="2031325"/>
          </a:xfrm>
          <a:prstGeom prst="rect">
            <a:avLst/>
          </a:prstGeom>
          <a:noFill/>
        </p:spPr>
        <p:txBody>
          <a:bodyPr wrap="square" rtlCol="0">
            <a:spAutoFit/>
          </a:bodyPr>
          <a:lstStyle/>
          <a:p>
            <a:r>
              <a:rPr lang="da-DK" dirty="0"/>
              <a:t>Brug eventuelt overblikket her til at lade dine kolleger vælge de 2-3 temaer, der er vigtigst at arbejde med lige nu.</a:t>
            </a:r>
          </a:p>
        </p:txBody>
      </p:sp>
    </p:spTree>
    <p:extLst>
      <p:ext uri="{BB962C8B-B14F-4D97-AF65-F5344CB8AC3E}">
        <p14:creationId xmlns:p14="http://schemas.microsoft.com/office/powerpoint/2010/main" val="2200481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Opsamling af erfaringer</a:t>
            </a:r>
          </a:p>
        </p:txBody>
      </p:sp>
      <p:sp>
        <p:nvSpPr>
          <p:cNvPr id="3" name="Pladsholder til tekst 2"/>
          <p:cNvSpPr>
            <a:spLocks noGrp="1"/>
          </p:cNvSpPr>
          <p:nvPr>
            <p:ph type="body" sz="quarter" idx="10"/>
          </p:nvPr>
        </p:nvSpPr>
        <p:spPr/>
        <p:txBody>
          <a:bodyPr>
            <a:normAutofit/>
          </a:bodyPr>
          <a:lstStyle/>
          <a:p>
            <a:r>
              <a:rPr lang="da-DK" i="1" dirty="0"/>
              <a:t>Spørgsmål, I kan stille jer selv og/eller ledelsen: </a:t>
            </a:r>
          </a:p>
          <a:p>
            <a:r>
              <a:rPr lang="da-DK" dirty="0"/>
              <a:t>Sørg ikke kun for at I får fulgt op på erfaringerne fra hjemmearbejdet. Sørg også for at I får aftalt, hvor I følger op og hvordan I gør det, eksempelvis:</a:t>
            </a:r>
          </a:p>
          <a:p>
            <a:pPr marL="285750" indent="-285750">
              <a:buFontTx/>
              <a:buChar char="-"/>
            </a:pPr>
            <a:r>
              <a:rPr lang="da-DK" dirty="0"/>
              <a:t>Hvordan, hvornår og hvor samler vi op? ”Hvor” kan være: </a:t>
            </a:r>
          </a:p>
          <a:p>
            <a:pPr marL="742950" lvl="1" indent="-285750">
              <a:buFontTx/>
              <a:buChar char="-"/>
            </a:pPr>
            <a:r>
              <a:rPr lang="da-DK" dirty="0"/>
              <a:t>MED/SU/FAG-MED/andet?</a:t>
            </a:r>
          </a:p>
          <a:p>
            <a:pPr marL="742950" lvl="1" indent="-285750">
              <a:buFontTx/>
              <a:buChar char="-"/>
            </a:pPr>
            <a:r>
              <a:rPr lang="da-DK" dirty="0"/>
              <a:t>TRIO?</a:t>
            </a:r>
          </a:p>
          <a:p>
            <a:pPr marL="742950" lvl="1" indent="-285750">
              <a:buFontTx/>
              <a:buChar char="-"/>
            </a:pPr>
            <a:r>
              <a:rPr lang="da-DK" dirty="0"/>
              <a:t>Udvalgt gruppe med repræsentanter fra forskellige afdelinger – inklusiv ledelse?</a:t>
            </a:r>
          </a:p>
          <a:p>
            <a:pPr marL="742950" lvl="1" indent="-285750">
              <a:buFontTx/>
              <a:buChar char="-"/>
            </a:pPr>
            <a:r>
              <a:rPr lang="da-DK" dirty="0"/>
              <a:t>Andre steder?</a:t>
            </a:r>
          </a:p>
        </p:txBody>
      </p:sp>
    </p:spTree>
    <p:extLst>
      <p:ext uri="{BB962C8B-B14F-4D97-AF65-F5344CB8AC3E}">
        <p14:creationId xmlns:p14="http://schemas.microsoft.com/office/powerpoint/2010/main" val="2783834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Aftaler om tilstedeværelse</a:t>
            </a:r>
          </a:p>
        </p:txBody>
      </p:sp>
      <p:sp>
        <p:nvSpPr>
          <p:cNvPr id="3" name="Pladsholder til tekst 2"/>
          <p:cNvSpPr>
            <a:spLocks noGrp="1"/>
          </p:cNvSpPr>
          <p:nvPr>
            <p:ph type="body" sz="quarter" idx="10"/>
          </p:nvPr>
        </p:nvSpPr>
        <p:spPr/>
        <p:txBody>
          <a:bodyPr>
            <a:normAutofit fontScale="92500" lnSpcReduction="10000"/>
          </a:bodyPr>
          <a:lstStyle/>
          <a:p>
            <a:r>
              <a:rPr lang="da-DK" i="1" dirty="0"/>
              <a:t>Spørgsmål, I kan stille jer selv og/eller ledelsen: </a:t>
            </a:r>
          </a:p>
          <a:p>
            <a:pPr marL="285750" indent="-285750">
              <a:buFontTx/>
              <a:buChar char="-"/>
            </a:pPr>
            <a:r>
              <a:rPr lang="da-DK" dirty="0"/>
              <a:t>Har I en politik for hjemmearbejde?</a:t>
            </a:r>
          </a:p>
          <a:p>
            <a:pPr marL="285750" indent="-285750">
              <a:buFontTx/>
              <a:buChar char="-"/>
            </a:pPr>
            <a:r>
              <a:rPr lang="da-DK" dirty="0"/>
              <a:t>Er den tidssvarende? Hvis ikke: hvad er vi blevet klogere på, som skal skrives ind i </a:t>
            </a:r>
            <a:r>
              <a:rPr lang="da-DK" dirty="0" err="1"/>
              <a:t>hjemmearbejdspolitikken</a:t>
            </a:r>
            <a:r>
              <a:rPr lang="da-DK" dirty="0"/>
              <a:t>? </a:t>
            </a:r>
            <a:r>
              <a:rPr lang="da-DK" i="1" dirty="0"/>
              <a:t>Her: tag eventuelt fat i de tre vigtigste temaer, som I identificerede fra starten (slide 3).</a:t>
            </a:r>
          </a:p>
          <a:p>
            <a:pPr marL="285750" indent="-285750">
              <a:buFontTx/>
              <a:buChar char="-"/>
            </a:pPr>
            <a:r>
              <a:rPr lang="da-DK" dirty="0"/>
              <a:t>Hvilke fordele/ulemper kan der være ved en politik for hjemmearbejde?</a:t>
            </a:r>
          </a:p>
          <a:p>
            <a:pPr marL="742950" lvl="1" indent="-285750">
              <a:buFontTx/>
              <a:buChar char="-"/>
            </a:pPr>
            <a:r>
              <a:rPr lang="da-DK" dirty="0"/>
              <a:t>Fra jeres ledelses synspunkt?</a:t>
            </a:r>
          </a:p>
          <a:p>
            <a:pPr marL="1200150" lvl="2" indent="-285750">
              <a:buFontTx/>
              <a:buChar char="-"/>
            </a:pPr>
            <a:r>
              <a:rPr lang="da-DK" dirty="0"/>
              <a:t>Hvad kræver det så af jeres ledelse? </a:t>
            </a:r>
          </a:p>
          <a:p>
            <a:pPr marL="742950" lvl="1" indent="-285750">
              <a:buFontTx/>
              <a:buChar char="-"/>
            </a:pPr>
            <a:r>
              <a:rPr lang="da-DK" dirty="0"/>
              <a:t>Fra jeres eget synspunkt?</a:t>
            </a:r>
          </a:p>
          <a:p>
            <a:pPr marL="1200150" lvl="2" indent="-285750">
              <a:buFontTx/>
              <a:buChar char="-"/>
            </a:pPr>
            <a:r>
              <a:rPr lang="da-DK" dirty="0"/>
              <a:t>Hvad kræver det så af jer som medarbejdere?</a:t>
            </a:r>
          </a:p>
          <a:p>
            <a:pPr marL="285750" indent="-285750">
              <a:buFontTx/>
              <a:buChar char="-"/>
            </a:pPr>
            <a:r>
              <a:rPr lang="da-DK" dirty="0"/>
              <a:t>Hvordan skal jeres aftaler præsenteres for nyansatte?</a:t>
            </a:r>
          </a:p>
        </p:txBody>
      </p:sp>
    </p:spTree>
    <p:extLst>
      <p:ext uri="{BB962C8B-B14F-4D97-AF65-F5344CB8AC3E}">
        <p14:creationId xmlns:p14="http://schemas.microsoft.com/office/powerpoint/2010/main" val="3851476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Forskellighed og livsfaser</a:t>
            </a:r>
          </a:p>
        </p:txBody>
      </p:sp>
      <p:sp>
        <p:nvSpPr>
          <p:cNvPr id="3" name="Pladsholder til tekst 2"/>
          <p:cNvSpPr>
            <a:spLocks noGrp="1"/>
          </p:cNvSpPr>
          <p:nvPr>
            <p:ph type="body" sz="quarter" idx="10"/>
          </p:nvPr>
        </p:nvSpPr>
        <p:spPr/>
        <p:txBody>
          <a:bodyPr>
            <a:normAutofit/>
          </a:bodyPr>
          <a:lstStyle/>
          <a:p>
            <a:r>
              <a:rPr lang="da-DK" i="1" dirty="0"/>
              <a:t>Spørgsmål, I kan stille jer selv og/eller ledelsen: </a:t>
            </a:r>
          </a:p>
          <a:p>
            <a:pPr marL="285750" indent="-285750">
              <a:buFontTx/>
              <a:buChar char="-"/>
            </a:pPr>
            <a:r>
              <a:rPr lang="da-DK" dirty="0"/>
              <a:t>Hvordan giver vi plads til, at vi er forskellige på arbejdspladsen. At vi har forskellige behov og forskellige livssituationer?</a:t>
            </a:r>
          </a:p>
          <a:p>
            <a:pPr marL="285750" indent="-285750">
              <a:buFontTx/>
              <a:buChar char="-"/>
            </a:pPr>
            <a:r>
              <a:rPr lang="da-DK" dirty="0"/>
              <a:t>Har I en fælles aftale om, hvor meget i er tilstede på arbejdspladsen? Vil I gerne have en fælles aftale og hvordan skal den i så fald lyde?</a:t>
            </a:r>
          </a:p>
          <a:p>
            <a:pPr marL="285750" indent="-285750">
              <a:buFontTx/>
              <a:buChar char="-"/>
            </a:pPr>
            <a:r>
              <a:rPr lang="da-DK" dirty="0"/>
              <a:t>Hvordan understøtter I arbejdsfællesskab og samarbejde på distancen? Hvad er vigtigt at være opmærksomme på for dem, der: </a:t>
            </a:r>
          </a:p>
          <a:p>
            <a:pPr marL="742950" lvl="1" indent="-285750">
              <a:buFontTx/>
              <a:buChar char="-"/>
            </a:pPr>
            <a:r>
              <a:rPr lang="da-DK" dirty="0"/>
              <a:t>gerne vil være mere tilstede på arbejdspladsen</a:t>
            </a:r>
          </a:p>
          <a:p>
            <a:pPr marL="742950" lvl="1" indent="-285750">
              <a:buFontTx/>
              <a:buChar char="-"/>
            </a:pPr>
            <a:r>
              <a:rPr lang="da-DK" dirty="0"/>
              <a:t>gerne vil arbejde mere hjemme</a:t>
            </a:r>
          </a:p>
          <a:p>
            <a:pPr marL="285750" indent="-285750">
              <a:buFontTx/>
              <a:buChar char="-"/>
            </a:pPr>
            <a:endParaRPr lang="da-DK" dirty="0"/>
          </a:p>
          <a:p>
            <a:pPr marL="285750" indent="-285750">
              <a:buFontTx/>
              <a:buChar char="-"/>
            </a:pPr>
            <a:endParaRPr lang="da-DK" dirty="0"/>
          </a:p>
        </p:txBody>
      </p:sp>
    </p:spTree>
    <p:extLst>
      <p:ext uri="{BB962C8B-B14F-4D97-AF65-F5344CB8AC3E}">
        <p14:creationId xmlns:p14="http://schemas.microsoft.com/office/powerpoint/2010/main" val="3528623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Tillid og tryghed</a:t>
            </a:r>
          </a:p>
        </p:txBody>
      </p:sp>
      <p:sp>
        <p:nvSpPr>
          <p:cNvPr id="3" name="Pladsholder til tekst 2"/>
          <p:cNvSpPr>
            <a:spLocks noGrp="1"/>
          </p:cNvSpPr>
          <p:nvPr>
            <p:ph type="body" sz="quarter" idx="10"/>
          </p:nvPr>
        </p:nvSpPr>
        <p:spPr/>
        <p:txBody>
          <a:bodyPr>
            <a:normAutofit fontScale="92500" lnSpcReduction="10000"/>
          </a:bodyPr>
          <a:lstStyle/>
          <a:p>
            <a:r>
              <a:rPr lang="da-DK" i="1" dirty="0"/>
              <a:t>Spørgsmål, I kan stille jer selv og/eller ledelsen: </a:t>
            </a:r>
          </a:p>
          <a:p>
            <a:r>
              <a:rPr lang="da-DK" dirty="0"/>
              <a:t>Hvad skaber tryghed på vores arbejdsplads? Herunder:</a:t>
            </a:r>
          </a:p>
          <a:p>
            <a:pPr marL="285750" indent="-285750">
              <a:buFontTx/>
              <a:buChar char="-"/>
            </a:pPr>
            <a:r>
              <a:rPr lang="da-DK" dirty="0"/>
              <a:t>Hvordan sikrer vi, at vi som medarbejdere bliver trygge i, at nogle er til stede på arbejdspladsen og andre ikke? Hvilke drøftelser skal vi have med hinanden og hvilke rum for at udtrykke uenigheder, dårlige erfaringer og tvivl, skal vi skabe?</a:t>
            </a:r>
          </a:p>
          <a:p>
            <a:pPr marL="285750" indent="-285750">
              <a:buFontTx/>
              <a:buChar char="-"/>
            </a:pPr>
            <a:r>
              <a:rPr lang="da-DK" dirty="0"/>
              <a:t>Hvordan sikrer vi, at alle får lige meget kommunikation, lige mange udviklingsmuligheder, lige lønforhandlingsmuligheder og deslige – uanset, om man ønsker at være meget på kontoret, eller man ønsker at arbejde meget hjemme? </a:t>
            </a:r>
          </a:p>
          <a:p>
            <a:pPr marL="285750" indent="-285750">
              <a:buFontTx/>
              <a:buChar char="-"/>
            </a:pPr>
            <a:r>
              <a:rPr lang="da-DK" dirty="0"/>
              <a:t>Hvordan kan vi blive (endnu) mere tydelige omkring den værdi, vi leverer til arbejdspladsen og fællesskabet? </a:t>
            </a:r>
          </a:p>
          <a:p>
            <a:pPr marL="285750" indent="-285750">
              <a:buFontTx/>
              <a:buChar char="-"/>
            </a:pPr>
            <a:r>
              <a:rPr lang="da-DK" dirty="0"/>
              <a:t>Hvordan sikrer vi, at vi alle arbejder mod samme mål?</a:t>
            </a:r>
          </a:p>
        </p:txBody>
      </p:sp>
    </p:spTree>
    <p:extLst>
      <p:ext uri="{BB962C8B-B14F-4D97-AF65-F5344CB8AC3E}">
        <p14:creationId xmlns:p14="http://schemas.microsoft.com/office/powerpoint/2010/main" val="3567868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Kommunikation og information</a:t>
            </a:r>
          </a:p>
        </p:txBody>
      </p:sp>
      <p:sp>
        <p:nvSpPr>
          <p:cNvPr id="3" name="Pladsholder til tekst 2"/>
          <p:cNvSpPr>
            <a:spLocks noGrp="1"/>
          </p:cNvSpPr>
          <p:nvPr>
            <p:ph type="body" sz="quarter" idx="10"/>
          </p:nvPr>
        </p:nvSpPr>
        <p:spPr>
          <a:xfrm>
            <a:off x="468313" y="1203325"/>
            <a:ext cx="6191919" cy="3240088"/>
          </a:xfrm>
        </p:spPr>
        <p:txBody>
          <a:bodyPr/>
          <a:lstStyle/>
          <a:p>
            <a:r>
              <a:rPr lang="da-DK" i="1" dirty="0"/>
              <a:t>Spørgsmål, I kan stille jer selv og/eller ledelsen: </a:t>
            </a:r>
          </a:p>
          <a:p>
            <a:pPr marL="285750" indent="-285750">
              <a:buFontTx/>
              <a:buChar char="-"/>
            </a:pPr>
            <a:r>
              <a:rPr lang="da-DK" dirty="0"/>
              <a:t>Hvordan sikrer vi, at kommunikation og information flyder godt og tydeligt – både imellem medarbejdere og ledelse og medarbejdere imellem, når vi fysisk er forskellige steder?</a:t>
            </a:r>
          </a:p>
          <a:p>
            <a:pPr marL="285750" indent="-285750">
              <a:buFontTx/>
              <a:buChar char="-"/>
            </a:pPr>
            <a:r>
              <a:rPr lang="da-DK" dirty="0"/>
              <a:t>Findes der et øget behov for information/kommunikation fra enten leder- eller medarbejderside, hvis vi skal lykkes med mere hjemmearbejde?</a:t>
            </a:r>
          </a:p>
          <a:p>
            <a:pPr marL="285750" indent="-285750">
              <a:buFontTx/>
              <a:buChar char="-"/>
            </a:pPr>
            <a:r>
              <a:rPr lang="da-DK" dirty="0"/>
              <a:t>Hvornår og fra hvem skal hvad meldes ud? Hvad skal være kommunikation ”oppefra”, og hvornår føler vi, at kommunikationen er tilstrækkeligt i forhold til at løse vores opgaver?</a:t>
            </a:r>
          </a:p>
        </p:txBody>
      </p:sp>
    </p:spTree>
    <p:extLst>
      <p:ext uri="{BB962C8B-B14F-4D97-AF65-F5344CB8AC3E}">
        <p14:creationId xmlns:p14="http://schemas.microsoft.com/office/powerpoint/2010/main" val="1989240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Samarbejde og kollegaskab</a:t>
            </a:r>
          </a:p>
        </p:txBody>
      </p:sp>
      <p:sp>
        <p:nvSpPr>
          <p:cNvPr id="3" name="Pladsholder til tekst 2"/>
          <p:cNvSpPr>
            <a:spLocks noGrp="1"/>
          </p:cNvSpPr>
          <p:nvPr>
            <p:ph type="body" sz="quarter" idx="10"/>
          </p:nvPr>
        </p:nvSpPr>
        <p:spPr/>
        <p:txBody>
          <a:bodyPr>
            <a:normAutofit fontScale="77500" lnSpcReduction="20000"/>
          </a:bodyPr>
          <a:lstStyle/>
          <a:p>
            <a:r>
              <a:rPr lang="da-DK" i="1" dirty="0"/>
              <a:t>Spørgsmål, I kan stille jer selv og/eller ledelsen: </a:t>
            </a:r>
          </a:p>
          <a:p>
            <a:pPr marL="285750" indent="-285750">
              <a:buFontTx/>
              <a:buChar char="-"/>
            </a:pPr>
            <a:r>
              <a:rPr lang="da-DK" dirty="0"/>
              <a:t>Hvilke vigtige elementer i vores kollegaskab kan vi tage med i det virtuelle rum?</a:t>
            </a:r>
          </a:p>
          <a:p>
            <a:pPr marL="285750" indent="-285750">
              <a:buFontTx/>
              <a:buChar char="-"/>
            </a:pPr>
            <a:r>
              <a:rPr lang="da-DK" dirty="0"/>
              <a:t>Hvordan sørger vi for at understøtte udvikling af koordination og samarbejde virtuelt og på fysiske møder?</a:t>
            </a:r>
          </a:p>
          <a:p>
            <a:pPr marL="285750" indent="-285750">
              <a:buFontTx/>
              <a:buChar char="-"/>
            </a:pPr>
            <a:r>
              <a:rPr lang="da-DK" dirty="0"/>
              <a:t>Hvilke møder kan vi med fordel holde digitalt (også selvom vi er tilstede på samme lokation) - og hvilke er bedst at holde fysisk. </a:t>
            </a:r>
          </a:p>
          <a:p>
            <a:pPr marL="285750" indent="-285750">
              <a:buFontTx/>
              <a:buChar char="-"/>
            </a:pPr>
            <a:r>
              <a:rPr lang="da-DK" dirty="0"/>
              <a:t>Samarbejder vi altid med de rette personer? Og kan virtuelle og digitale muligheder åbne op for andre samarbejdsflader?</a:t>
            </a:r>
          </a:p>
          <a:p>
            <a:pPr marL="285750" indent="-285750">
              <a:buFontTx/>
              <a:buChar char="-"/>
            </a:pPr>
            <a:r>
              <a:rPr lang="da-DK" dirty="0"/>
              <a:t>Hvordan sikrer vi limen og sammenhængskraften i vores samarbejde, når nogle arbejder på distancen? Hvad skal der til? Og hvis virtuelle møder er vejen: hvordan skal disse så snittes til for at sikre sammenhængskraften?</a:t>
            </a:r>
          </a:p>
          <a:p>
            <a:pPr marL="285750" indent="-285750">
              <a:buFontTx/>
              <a:buChar char="-"/>
            </a:pPr>
            <a:r>
              <a:rPr lang="da-DK" dirty="0"/>
              <a:t>Hvordan anerkender vi hinanden når vi ikke ser hinanden til dagligt, og hvordan sikrer vi, at ledelsen får mulighed for at anerkende vores arbejde og indsats?</a:t>
            </a:r>
          </a:p>
          <a:p>
            <a:pPr marL="285750" indent="-285750">
              <a:buFontTx/>
              <a:buChar char="-"/>
            </a:pPr>
            <a:endParaRPr lang="da-DK" dirty="0"/>
          </a:p>
          <a:p>
            <a:pPr marL="285750" indent="-285750">
              <a:buFontTx/>
              <a:buChar char="-"/>
            </a:pPr>
            <a:endParaRPr lang="da-DK" dirty="0"/>
          </a:p>
          <a:p>
            <a:endParaRPr lang="da-DK" dirty="0"/>
          </a:p>
        </p:txBody>
      </p:sp>
    </p:spTree>
    <p:extLst>
      <p:ext uri="{BB962C8B-B14F-4D97-AF65-F5344CB8AC3E}">
        <p14:creationId xmlns:p14="http://schemas.microsoft.com/office/powerpoint/2010/main" val="4153450206"/>
      </p:ext>
    </p:extLst>
  </p:cSld>
  <p:clrMapOvr>
    <a:masterClrMapping/>
  </p:clrMapOvr>
</p:sld>
</file>

<file path=ppt/theme/theme1.xml><?xml version="1.0" encoding="utf-8"?>
<a:theme xmlns:a="http://schemas.openxmlformats.org/drawingml/2006/main" name="DMPowerpoint2016">
  <a:themeElements>
    <a:clrScheme name="DM">
      <a:dk1>
        <a:srgbClr val="E13741"/>
      </a:dk1>
      <a:lt1>
        <a:srgbClr val="FFFFFF"/>
      </a:lt1>
      <a:dk2>
        <a:srgbClr val="E13741"/>
      </a:dk2>
      <a:lt2>
        <a:srgbClr val="FFFFFF"/>
      </a:lt2>
      <a:accent1>
        <a:srgbClr val="E13741"/>
      </a:accent1>
      <a:accent2>
        <a:srgbClr val="690A05"/>
      </a:accent2>
      <a:accent3>
        <a:srgbClr val="1E2539"/>
      </a:accent3>
      <a:accent4>
        <a:srgbClr val="004E74"/>
      </a:accent4>
      <a:accent5>
        <a:srgbClr val="0C0C0C"/>
      </a:accent5>
      <a:accent6>
        <a:srgbClr val="7F7F7F"/>
      </a:accent6>
      <a:hlink>
        <a:srgbClr val="E13741"/>
      </a:hlink>
      <a:folHlink>
        <a:srgbClr val="690A05"/>
      </a:folHlink>
    </a:clrScheme>
    <a:fontScheme name="DM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 DM Blå">
  <a:themeElements>
    <a:clrScheme name="DM">
      <a:dk1>
        <a:srgbClr val="E13741"/>
      </a:dk1>
      <a:lt1>
        <a:srgbClr val="FFFFFF"/>
      </a:lt1>
      <a:dk2>
        <a:srgbClr val="E13741"/>
      </a:dk2>
      <a:lt2>
        <a:srgbClr val="FFFFFF"/>
      </a:lt2>
      <a:accent1>
        <a:srgbClr val="E13741"/>
      </a:accent1>
      <a:accent2>
        <a:srgbClr val="690A05"/>
      </a:accent2>
      <a:accent3>
        <a:srgbClr val="1E2539"/>
      </a:accent3>
      <a:accent4>
        <a:srgbClr val="004E74"/>
      </a:accent4>
      <a:accent5>
        <a:srgbClr val="0C0C0C"/>
      </a:accent5>
      <a:accent6>
        <a:srgbClr val="7F7F7F"/>
      </a:accent6>
      <a:hlink>
        <a:srgbClr val="E13741"/>
      </a:hlink>
      <a:folHlink>
        <a:srgbClr val="690A05"/>
      </a:folHlink>
    </a:clrScheme>
    <a:fontScheme name="DM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 DM Hvid">
  <a:themeElements>
    <a:clrScheme name="DM">
      <a:dk1>
        <a:srgbClr val="E13741"/>
      </a:dk1>
      <a:lt1>
        <a:srgbClr val="FFFFFF"/>
      </a:lt1>
      <a:dk2>
        <a:srgbClr val="E13741"/>
      </a:dk2>
      <a:lt2>
        <a:srgbClr val="FFFFFF"/>
      </a:lt2>
      <a:accent1>
        <a:srgbClr val="E13741"/>
      </a:accent1>
      <a:accent2>
        <a:srgbClr val="690A05"/>
      </a:accent2>
      <a:accent3>
        <a:srgbClr val="1E2539"/>
      </a:accent3>
      <a:accent4>
        <a:srgbClr val="004E74"/>
      </a:accent4>
      <a:accent5>
        <a:srgbClr val="0C0C0C"/>
      </a:accent5>
      <a:accent6>
        <a:srgbClr val="7F7F7F"/>
      </a:accent6>
      <a:hlink>
        <a:srgbClr val="E13741"/>
      </a:hlink>
      <a:folHlink>
        <a:srgbClr val="690A05"/>
      </a:folHlink>
    </a:clrScheme>
    <a:fontScheme name="DM Arial">
      <a:majorFont>
        <a:latin typeface="Arial"/>
        <a:ea typeface=""/>
        <a:cs typeface=""/>
      </a:majorFont>
      <a:minorFont>
        <a:latin typeface="Arial"/>
        <a:ea typeface=""/>
        <a:cs typeface=""/>
      </a:minorFont>
    </a:fontScheme>
    <a:fmtScheme name="Slipstrø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EXDocumentID xmlns="http://schemas.microsoft.com/sharepoint/v3/fields">000943216</EXDocumentID>
    <EXCoreDocType xmlns="http://schemas.microsoft.com/sharepoint/v3/fields">Type1A</EXCoreDocType>
    <EXHash xmlns="http://schemas.microsoft.com/sharepoint/v3/fields">9C52F7471ED4A4529A3CC9E451CE19184BB64FE826C4A98CDF3B555F32A9E1C58E48C996179321DE52C21E98E7253B2DA6FE6C0E556F36C775E1A8E267E99</EXHash>
    <EXTimestamp xmlns="http://schemas.microsoft.com/sharepoint/v3/fields">01-02-2019 09:56:54</EXTimestamp>
    <EXDocType xmlns="762b77d2-c1a5-4367-8f58-850f949d4eab" xsi:nil="true"/>
    <EXResponsible xmlns="762b77d2-c1a5-4367-8f58-850f949d4ea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Lib" ma:contentTypeID="0x01010E00F82648F5C00F484A9947BF857854BB8F00E24FE3CB5918794386E5BCCCB157109E" ma:contentTypeVersion="7" ma:contentTypeDescription="EXDocument" ma:contentTypeScope="" ma:versionID="47af772ae6f920499861956a2494f1d9">
  <xsd:schema xmlns:xsd="http://www.w3.org/2001/XMLSchema" xmlns:xs="http://www.w3.org/2001/XMLSchema" xmlns:p="http://schemas.microsoft.com/office/2006/metadata/properties" xmlns:ns2="http://schemas.microsoft.com/sharepoint/v3/fields" xmlns:ns3="762b77d2-c1a5-4367-8f58-850f949d4eab" targetNamespace="http://schemas.microsoft.com/office/2006/metadata/properties" ma:root="true" ma:fieldsID="7ec01127484564128ef41679ec6f1339" ns2:_="" ns3:_="">
    <xsd:import namespace="http://schemas.microsoft.com/sharepoint/v3/fields"/>
    <xsd:import namespace="762b77d2-c1a5-4367-8f58-850f949d4eab"/>
    <xsd:element name="properties">
      <xsd:complexType>
        <xsd:sequence>
          <xsd:element name="documentManagement">
            <xsd:complexType>
              <xsd:all>
                <xsd:element ref="ns2:EXDocumentID" minOccurs="0"/>
                <xsd:element ref="ns2:EXCoreDocType" minOccurs="0"/>
                <xsd:element ref="ns2:EXHash" minOccurs="0"/>
                <xsd:element ref="ns2:EXTimestamp" minOccurs="0"/>
                <xsd:element ref="ns3:EXDocType" minOccurs="0"/>
                <xsd:element ref="ns3:EXResponsibl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EXDocumentID" ma:index="9" nillable="true" ma:displayName="EXDocumentID" ma:internalName="EXDocumentID" ma:readOnly="true">
      <xsd:simpleType>
        <xsd:restriction base="dms:Text"/>
      </xsd:simpleType>
    </xsd:element>
    <xsd:element name="EXCoreDocType" ma:index="10" nillable="true" ma:displayName="EXCoreDocType" ma:internalName="EXCoreDocType" ma:readOnly="true">
      <xsd:simpleType>
        <xsd:restriction base="dms:Text"/>
      </xsd:simpleType>
    </xsd:element>
    <xsd:element name="EXHash" ma:index="11" nillable="true" ma:displayName="EXHash" ma:internalName="EXHash" ma:readOnly="true">
      <xsd:simpleType>
        <xsd:restriction base="dms:Text"/>
      </xsd:simpleType>
    </xsd:element>
    <xsd:element name="EXTimestamp" ma:index="12" nillable="true" ma:displayName="EXTimestamp" ma:internalName="EXTimestamp"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62b77d2-c1a5-4367-8f58-850f949d4eab" elementFormDefault="qualified">
    <xsd:import namespace="http://schemas.microsoft.com/office/2006/documentManagement/types"/>
    <xsd:import namespace="http://schemas.microsoft.com/office/infopath/2007/PartnerControls"/>
    <xsd:element name="EXDocType" ma:index="13" nillable="true" ma:displayName="Dokumenttype" ma:internalName="EXDocType" ma:readOnly="false">
      <xsd:simpleType>
        <xsd:restriction base="dms:Unknown"/>
      </xsd:simpleType>
    </xsd:element>
    <xsd:element name="EXResponsible" ma:index="14" nillable="true" ma:displayName="Ansvarlig" ma:internalName="EXResponsible"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6DE444F-6F56-4E97-890F-F26F0BE3DA56}">
  <ds:schemaRefs>
    <ds:schemaRef ds:uri="http://schemas.microsoft.com/sharepoint/v3/contenttype/forms"/>
  </ds:schemaRefs>
</ds:datastoreItem>
</file>

<file path=customXml/itemProps2.xml><?xml version="1.0" encoding="utf-8"?>
<ds:datastoreItem xmlns:ds="http://schemas.openxmlformats.org/officeDocument/2006/customXml" ds:itemID="{8D1AA9AA-982B-4220-9B9D-8B853C9244A2}">
  <ds:schemaRefs>
    <ds:schemaRef ds:uri="http://www.w3.org/XML/1998/namespace"/>
    <ds:schemaRef ds:uri="http://purl.org/dc/dcmitype/"/>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terms/"/>
    <ds:schemaRef ds:uri="762b77d2-c1a5-4367-8f58-850f949d4eab"/>
    <ds:schemaRef ds:uri="http://schemas.microsoft.com/sharepoint/v3/fields"/>
    <ds:schemaRef ds:uri="http://purl.org/dc/elements/1.1/"/>
  </ds:schemaRefs>
</ds:datastoreItem>
</file>

<file path=customXml/itemProps3.xml><?xml version="1.0" encoding="utf-8"?>
<ds:datastoreItem xmlns:ds="http://schemas.openxmlformats.org/officeDocument/2006/customXml" ds:itemID="{CA772A97-641D-48F7-BD14-16C0C6BF01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762b77d2-c1a5-4367-8f58-850f949d4e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DMPowerpoint2016</Template>
  <TotalTime>495</TotalTime>
  <Words>1743</Words>
  <Application>Microsoft Office PowerPoint</Application>
  <PresentationFormat>Skærmshow (16:9)</PresentationFormat>
  <Paragraphs>117</Paragraphs>
  <Slides>17</Slides>
  <Notes>0</Notes>
  <HiddenSlides>0</HiddenSlides>
  <MMClips>0</MMClips>
  <ScaleCrop>false</ScaleCrop>
  <HeadingPairs>
    <vt:vector size="6" baseType="variant">
      <vt:variant>
        <vt:lpstr>Benyttede skrifttyper</vt:lpstr>
      </vt:variant>
      <vt:variant>
        <vt:i4>2</vt:i4>
      </vt:variant>
      <vt:variant>
        <vt:lpstr>Tema</vt:lpstr>
      </vt:variant>
      <vt:variant>
        <vt:i4>3</vt:i4>
      </vt:variant>
      <vt:variant>
        <vt:lpstr>Slidetitler</vt:lpstr>
      </vt:variant>
      <vt:variant>
        <vt:i4>17</vt:i4>
      </vt:variant>
    </vt:vector>
  </HeadingPairs>
  <TitlesOfParts>
    <vt:vector size="22" baseType="lpstr">
      <vt:lpstr>Arial</vt:lpstr>
      <vt:lpstr>Calibri</vt:lpstr>
      <vt:lpstr>DMPowerpoint2016</vt:lpstr>
      <vt:lpstr>2 DM Blå</vt:lpstr>
      <vt:lpstr>3 DM Hvid</vt:lpstr>
      <vt:lpstr>Vores lokale drøftelse af læringerne fra Coronakrisen</vt:lpstr>
      <vt:lpstr>Indledning og brug af præsentationen</vt:lpstr>
      <vt:lpstr>Hvad handler en mere fleksibel arbejdsform om?</vt:lpstr>
      <vt:lpstr>Opsamling af erfaringer</vt:lpstr>
      <vt:lpstr>Aftaler om tilstedeværelse</vt:lpstr>
      <vt:lpstr>Forskellighed og livsfaser</vt:lpstr>
      <vt:lpstr>Tillid og tryghed</vt:lpstr>
      <vt:lpstr>Kommunikation og information</vt:lpstr>
      <vt:lpstr>Samarbejde og kollegaskab</vt:lpstr>
      <vt:lpstr>Work-life-balance</vt:lpstr>
      <vt:lpstr>Vores kontakt til kunderne/borgerne</vt:lpstr>
      <vt:lpstr>Sygefravær</vt:lpstr>
      <vt:lpstr>Fysisk arbejdsmiljø i hjemmet</vt:lpstr>
      <vt:lpstr>Ny i teknikken</vt:lpstr>
      <vt:lpstr>Hybridmøder</vt:lpstr>
      <vt:lpstr>Normer for virtuelle møder</vt:lpstr>
      <vt:lpstr>Andet? </vt:lpstr>
    </vt:vector>
  </TitlesOfParts>
  <Company>Dansk Magisterforening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NFT_oplæg og ppt</dc:title>
  <dc:creator>Karen Plenge Johansen</dc:creator>
  <cp:lastModifiedBy>Karen Plenge Johansen</cp:lastModifiedBy>
  <cp:revision>32</cp:revision>
  <dcterms:created xsi:type="dcterms:W3CDTF">2020-09-17T09:01:44Z</dcterms:created>
  <dcterms:modified xsi:type="dcterms:W3CDTF">2020-09-21T09:05:21Z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L_AuthorInitials">
    <vt:lpwstr>kpl</vt:lpwstr>
  </property>
  <property fmtid="{D5CDD505-2E9C-101B-9397-08002B2CF9AE}" pid="3" name="DL_AuthorName">
    <vt:lpwstr>Karen Plenge Johansen</vt:lpwstr>
  </property>
  <property fmtid="{D5CDD505-2E9C-101B-9397-08002B2CF9AE}" pid="4" name="DL_AuthorDepartment">
    <vt:lpwstr>Forhandling og rådgivning</vt:lpwstr>
  </property>
  <property fmtid="{D5CDD505-2E9C-101B-9397-08002B2CF9AE}" pid="5" name="DL_AuthorPhone">
    <vt:lpwstr>+45 38 15 66 29</vt:lpwstr>
  </property>
  <property fmtid="{D5CDD505-2E9C-101B-9397-08002B2CF9AE}" pid="6" name="DL_AuthorEmail">
    <vt:lpwstr>kpl@dm.dk</vt:lpwstr>
  </property>
  <property fmtid="{D5CDD505-2E9C-101B-9397-08002B2CF9AE}" pid="7" name="DL_AuthorTitle">
    <vt:lpwstr>Konsulent</vt:lpwstr>
  </property>
  <property fmtid="{D5CDD505-2E9C-101B-9397-08002B2CF9AE}" pid="8" name="ContentTypeId">
    <vt:lpwstr>0x01010E00F82648F5C00F484A9947BF857854BB8F00E24FE3CB5918794386E5BCCCB157109E</vt:lpwstr>
  </property>
  <property fmtid="{D5CDD505-2E9C-101B-9397-08002B2CF9AE}" pid="9" name="EntityNameForeign">
    <vt:lpwstr>DL_Activities</vt:lpwstr>
  </property>
  <property fmtid="{D5CDD505-2E9C-101B-9397-08002B2CF9AE}" pid="10" name="EntityId">
    <vt:lpwstr>267610</vt:lpwstr>
  </property>
  <property fmtid="{D5CDD505-2E9C-101B-9397-08002B2CF9AE}" pid="11" name="DL_Id">
    <vt:lpwstr>267610</vt:lpwstr>
  </property>
  <property fmtid="{D5CDD505-2E9C-101B-9397-08002B2CF9AE}" pid="12" name="DL_CaseNo">
    <vt:lpwstr>20-01911</vt:lpwstr>
  </property>
  <property fmtid="{D5CDD505-2E9C-101B-9397-08002B2CF9AE}" pid="13" name="DL_Title">
    <vt:lpwstr>NFT_oplæg og ppt</vt:lpwstr>
  </property>
  <property fmtid="{D5CDD505-2E9C-101B-9397-08002B2CF9AE}" pid="14" name="DL_Responsible">
    <vt:lpwstr>kpl</vt:lpwstr>
  </property>
  <property fmtid="{D5CDD505-2E9C-101B-9397-08002B2CF9AE}" pid="15" name="DL_Process">
    <vt:lpwstr>101</vt:lpwstr>
  </property>
  <property fmtid="{D5CDD505-2E9C-101B-9397-08002B2CF9AE}" pid="16" name="Afdeling">
    <vt:lpwstr>NFT_oplæg og ppt</vt:lpwstr>
  </property>
  <property fmtid="{D5CDD505-2E9C-101B-9397-08002B2CF9AE}" pid="17" name="DL_StartDate">
    <vt:lpwstr>18/02/2020</vt:lpwstr>
  </property>
  <property fmtid="{D5CDD505-2E9C-101B-9397-08002B2CF9AE}" pid="18" name="CaseNo">
    <vt:lpwstr>20-01911</vt:lpwstr>
  </property>
  <property fmtid="{D5CDD505-2E9C-101B-9397-08002B2CF9AE}" pid="19" name="DL_Name">
    <vt:lpwstr>Karen Plenge Johansen</vt:lpwstr>
  </property>
  <property fmtid="{D5CDD505-2E9C-101B-9397-08002B2CF9AE}" pid="20" name="DL_DocuLiveNo">
    <vt:lpwstr/>
  </property>
  <property fmtid="{D5CDD505-2E9C-101B-9397-08002B2CF9AE}" pid="21" name="EXResponsible">
    <vt:lpwstr>kpl</vt:lpwstr>
  </property>
  <property fmtid="{D5CDD505-2E9C-101B-9397-08002B2CF9AE}" pid="22" name="DocumentName">
    <vt:lpwstr>http://DMDocs/Sag/20Q1Docs/20-01911/LokalDroeftelse_hjemmearbejde2020.pptx</vt:lpwstr>
  </property>
  <property fmtid="{D5CDD505-2E9C-101B-9397-08002B2CF9AE}" pid="23" name="EXDocumentID">
    <vt:lpwstr>000943216</vt:lpwstr>
  </property>
</Properties>
</file>