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87" r:id="rId6"/>
    <p:sldMasterId id="2147483711" r:id="rId7"/>
  </p:sldMasterIdLst>
  <p:notesMasterIdLst>
    <p:notesMasterId r:id="rId17"/>
  </p:notesMasterIdLst>
  <p:handoutMasterIdLst>
    <p:handoutMasterId r:id="rId18"/>
  </p:handoutMasterIdLst>
  <p:sldIdLst>
    <p:sldId id="256" r:id="rId8"/>
    <p:sldId id="264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13741"/>
    <a:srgbClr val="004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88844" autoAdjust="0"/>
  </p:normalViewPr>
  <p:slideViewPr>
    <p:cSldViewPr>
      <p:cViewPr varScale="1">
        <p:scale>
          <a:sx n="138" d="100"/>
          <a:sy n="138" d="100"/>
        </p:scale>
        <p:origin x="-86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5B79-FE2A-4453-AC4E-0249F55AFAF8}" type="datetimeFigureOut">
              <a:rPr lang="da-DK" smtClean="0"/>
              <a:t>08-01-2020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D167-FB5C-4413-9693-28C6022E93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75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CAE5-F071-47B8-A4B0-3449C0B77210}" type="datetimeFigureOut">
              <a:rPr lang="da-DK" smtClean="0"/>
              <a:t>08-01-2020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7563-802D-418D-85E5-F4A2291751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4236635"/>
            <a:ext cx="1612017" cy="47071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31540" y="375506"/>
            <a:ext cx="6264696" cy="72008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/>
              <a:t>Titel på PowerPoint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431540" y="1383618"/>
            <a:ext cx="5508625" cy="1656184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a-DK" dirty="0"/>
              <a:t>Evt. </a:t>
            </a:r>
            <a:r>
              <a:rPr lang="da-DK" dirty="0" err="1"/>
              <a:t>underrubik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38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2321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/>
          <p:cNvCxnSpPr/>
          <p:nvPr userDrawn="1"/>
        </p:nvCxnSpPr>
        <p:spPr>
          <a:xfrm>
            <a:off x="1871700" y="2427734"/>
            <a:ext cx="756084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611560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1560" y="21396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2" name="Pladsholder til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611560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sp>
        <p:nvSpPr>
          <p:cNvPr id="36" name="Ellipse 35"/>
          <p:cNvSpPr/>
          <p:nvPr userDrawn="1"/>
        </p:nvSpPr>
        <p:spPr>
          <a:xfrm>
            <a:off x="2771800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2771800" y="21397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8" name="Pladsholder til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2760843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sp>
        <p:nvSpPr>
          <p:cNvPr id="39" name="Ellipse 38"/>
          <p:cNvSpPr/>
          <p:nvPr userDrawn="1"/>
        </p:nvSpPr>
        <p:spPr>
          <a:xfrm>
            <a:off x="4932040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ladsholder til tekst 7"/>
          <p:cNvSpPr>
            <a:spLocks noGrp="1"/>
          </p:cNvSpPr>
          <p:nvPr>
            <p:ph type="body" sz="quarter" idx="26" hasCustomPrompt="1"/>
          </p:nvPr>
        </p:nvSpPr>
        <p:spPr>
          <a:xfrm>
            <a:off x="4940048" y="21396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41" name="Pladsholder til tekst 11"/>
          <p:cNvSpPr>
            <a:spLocks noGrp="1"/>
          </p:cNvSpPr>
          <p:nvPr>
            <p:ph type="body" sz="quarter" idx="27" hasCustomPrompt="1"/>
          </p:nvPr>
        </p:nvSpPr>
        <p:spPr>
          <a:xfrm>
            <a:off x="4932040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sp>
        <p:nvSpPr>
          <p:cNvPr id="45" name="Ellipse 44"/>
          <p:cNvSpPr/>
          <p:nvPr userDrawn="1"/>
        </p:nvSpPr>
        <p:spPr>
          <a:xfrm>
            <a:off x="7092280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Pladsholder til tekst 7"/>
          <p:cNvSpPr>
            <a:spLocks noGrp="1"/>
          </p:cNvSpPr>
          <p:nvPr>
            <p:ph type="body" sz="quarter" idx="28" hasCustomPrompt="1"/>
          </p:nvPr>
        </p:nvSpPr>
        <p:spPr>
          <a:xfrm>
            <a:off x="7092280" y="21396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47" name="Pladsholder til tekst 11"/>
          <p:cNvSpPr>
            <a:spLocks noGrp="1"/>
          </p:cNvSpPr>
          <p:nvPr>
            <p:ph type="body" sz="quarter" idx="29" hasCustomPrompt="1"/>
          </p:nvPr>
        </p:nvSpPr>
        <p:spPr>
          <a:xfrm>
            <a:off x="7092280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cxnSp>
        <p:nvCxnSpPr>
          <p:cNvPr id="25" name="Lige forbindelse 24"/>
          <p:cNvCxnSpPr/>
          <p:nvPr userDrawn="1"/>
        </p:nvCxnSpPr>
        <p:spPr>
          <a:xfrm>
            <a:off x="4031940" y="2427734"/>
            <a:ext cx="720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 userDrawn="1"/>
        </p:nvCxnSpPr>
        <p:spPr>
          <a:xfrm>
            <a:off x="6192180" y="2427734"/>
            <a:ext cx="720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5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55438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algfri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659313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22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9090" r="17061" b="-291"/>
          <a:stretch/>
        </p:blipFill>
        <p:spPr>
          <a:xfrm>
            <a:off x="4572000" y="0"/>
            <a:ext cx="4572000" cy="469091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6021"/>
          <a:stretch/>
        </p:blipFill>
        <p:spPr>
          <a:xfrm>
            <a:off x="4572000" y="0"/>
            <a:ext cx="4582506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866" r="3221"/>
          <a:stretch/>
        </p:blipFill>
        <p:spPr>
          <a:xfrm>
            <a:off x="4587742" y="0"/>
            <a:ext cx="4592770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7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19256" cy="360040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/>
                </a:solidFill>
              </a:rPr>
              <a:pPr algn="r"/>
              <a:t>‹nr.›</a:t>
            </a:fld>
            <a:endParaRPr lang="da-DK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19256" cy="36004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/>
                </a:solidFill>
              </a:rPr>
              <a:pPr algn="r"/>
              <a:t>‹nr.›</a:t>
            </a:fld>
            <a:endParaRPr lang="da-DK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1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1151620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1164712" y="21396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rgbClr val="004E74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2" name="Pladsholder til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4712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sp>
        <p:nvSpPr>
          <p:cNvPr id="36" name="Ellipse 35"/>
          <p:cNvSpPr/>
          <p:nvPr userDrawn="1"/>
        </p:nvSpPr>
        <p:spPr>
          <a:xfrm>
            <a:off x="4031939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4042897" y="21397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rgbClr val="004E74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8" name="Pladsholder til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31940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sp>
        <p:nvSpPr>
          <p:cNvPr id="39" name="Ellipse 38"/>
          <p:cNvSpPr/>
          <p:nvPr userDrawn="1"/>
        </p:nvSpPr>
        <p:spPr>
          <a:xfrm>
            <a:off x="6948264" y="1851670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ladsholder til tekst 7"/>
          <p:cNvSpPr>
            <a:spLocks noGrp="1"/>
          </p:cNvSpPr>
          <p:nvPr>
            <p:ph type="body" sz="quarter" idx="26" hasCustomPrompt="1"/>
          </p:nvPr>
        </p:nvSpPr>
        <p:spPr>
          <a:xfrm>
            <a:off x="6956272" y="2139602"/>
            <a:ext cx="108012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rgbClr val="004E74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41" name="Pladsholder til tekst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8264" y="3147814"/>
            <a:ext cx="1103032" cy="1008112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z="800" dirty="0">
                <a:solidFill>
                  <a:schemeClr val="bg1"/>
                </a:solidFill>
              </a:rPr>
              <a:t>Beskrivelse</a:t>
            </a:r>
          </a:p>
        </p:txBody>
      </p:sp>
      <p:cxnSp>
        <p:nvCxnSpPr>
          <p:cNvPr id="20" name="Lige forbindelse 19"/>
          <p:cNvCxnSpPr/>
          <p:nvPr userDrawn="1"/>
        </p:nvCxnSpPr>
        <p:spPr>
          <a:xfrm>
            <a:off x="2447764" y="2427734"/>
            <a:ext cx="136815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 userDrawn="1"/>
        </p:nvCxnSpPr>
        <p:spPr>
          <a:xfrm>
            <a:off x="5328084" y="2427734"/>
            <a:ext cx="136815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5543847" cy="3240088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 sz="1000"/>
            </a:lvl4pPr>
            <a:lvl5pPr>
              <a:spcAft>
                <a:spcPts val="600"/>
              </a:spcAft>
              <a:defRPr sz="10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55438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1"/>
          </p:nvPr>
        </p:nvSpPr>
        <p:spPr>
          <a:xfrm>
            <a:off x="4860033" y="1203598"/>
            <a:ext cx="3672408" cy="324036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43068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5543847" cy="3963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1"/>
          </p:nvPr>
        </p:nvSpPr>
        <p:spPr>
          <a:xfrm>
            <a:off x="468313" y="1707654"/>
            <a:ext cx="8172450" cy="2988171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27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abel 3"/>
          <p:cNvSpPr>
            <a:spLocks noGrp="1"/>
          </p:cNvSpPr>
          <p:nvPr>
            <p:ph type="tbl" sz="quarter" idx="12"/>
          </p:nvPr>
        </p:nvSpPr>
        <p:spPr>
          <a:xfrm>
            <a:off x="4572000" y="1203598"/>
            <a:ext cx="3959721" cy="324036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453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5543847" cy="3963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tabel 3"/>
          <p:cNvSpPr>
            <a:spLocks noGrp="1"/>
          </p:cNvSpPr>
          <p:nvPr>
            <p:ph type="tbl" sz="quarter" idx="11"/>
          </p:nvPr>
        </p:nvSpPr>
        <p:spPr>
          <a:xfrm>
            <a:off x="468313" y="1671638"/>
            <a:ext cx="7704137" cy="298767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995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algfri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659313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3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u/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1203599"/>
            <a:ext cx="3960440" cy="324036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697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9090" r="17061" b="-291"/>
          <a:stretch/>
        </p:blipFill>
        <p:spPr>
          <a:xfrm>
            <a:off x="4572000" y="0"/>
            <a:ext cx="4572000" cy="469091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3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6021"/>
          <a:stretch/>
        </p:blipFill>
        <p:spPr>
          <a:xfrm>
            <a:off x="4572000" y="0"/>
            <a:ext cx="4582506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9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866" r="3221"/>
          <a:stretch/>
        </p:blipFill>
        <p:spPr>
          <a:xfrm>
            <a:off x="4587742" y="0"/>
            <a:ext cx="4592770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algfri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65931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00321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19256" cy="360040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7F7F7F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7F7F7F"/>
                </a:solidFill>
              </a:rPr>
              <a:pPr algn="r"/>
              <a:t>‹nr.›</a:t>
            </a:fld>
            <a:endParaRPr lang="da-DK" sz="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14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30" hasCustomPrompt="1"/>
          </p:nvPr>
        </p:nvSpPr>
        <p:spPr>
          <a:xfrm>
            <a:off x="61156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62390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2390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6" name="Ellipse 35"/>
          <p:cNvSpPr/>
          <p:nvPr userDrawn="1"/>
        </p:nvSpPr>
        <p:spPr>
          <a:xfrm>
            <a:off x="2327920" y="1841135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232792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9" name="Ellipse 38"/>
          <p:cNvSpPr/>
          <p:nvPr userDrawn="1"/>
        </p:nvSpPr>
        <p:spPr>
          <a:xfrm>
            <a:off x="4031940" y="1836845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ladsholder til tekst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194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45" name="Ellipse 44"/>
          <p:cNvSpPr/>
          <p:nvPr userDrawn="1"/>
        </p:nvSpPr>
        <p:spPr>
          <a:xfrm>
            <a:off x="573596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ladsholder til tekst 2"/>
          <p:cNvSpPr>
            <a:spLocks noGrp="1"/>
          </p:cNvSpPr>
          <p:nvPr>
            <p:ph type="body" sz="quarter" idx="32" hasCustomPrompt="1"/>
          </p:nvPr>
        </p:nvSpPr>
        <p:spPr>
          <a:xfrm>
            <a:off x="241176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33" hasCustomPrompt="1"/>
          </p:nvPr>
        </p:nvSpPr>
        <p:spPr>
          <a:xfrm>
            <a:off x="403194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743998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adsholder til tekst 7"/>
          <p:cNvSpPr>
            <a:spLocks noGrp="1"/>
          </p:cNvSpPr>
          <p:nvPr>
            <p:ph type="body" sz="quarter" idx="34" hasCustomPrompt="1"/>
          </p:nvPr>
        </p:nvSpPr>
        <p:spPr>
          <a:xfrm>
            <a:off x="573596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31479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26" name="Pladsholder til tekst 7"/>
          <p:cNvSpPr>
            <a:spLocks noGrp="1"/>
          </p:cNvSpPr>
          <p:nvPr>
            <p:ph type="body" sz="quarter" idx="36" hasCustomPrompt="1"/>
          </p:nvPr>
        </p:nvSpPr>
        <p:spPr>
          <a:xfrm>
            <a:off x="743998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37" hasCustomPrompt="1"/>
          </p:nvPr>
        </p:nvSpPr>
        <p:spPr>
          <a:xfrm>
            <a:off x="7451725" y="31479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cxnSp>
        <p:nvCxnSpPr>
          <p:cNvPr id="28" name="Lige forbindelse 27"/>
          <p:cNvCxnSpPr/>
          <p:nvPr userDrawn="1"/>
        </p:nvCxnSpPr>
        <p:spPr>
          <a:xfrm>
            <a:off x="1835696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>
            <a:off x="3563888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 userDrawn="1"/>
        </p:nvCxnSpPr>
        <p:spPr>
          <a:xfrm>
            <a:off x="5256076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 userDrawn="1"/>
        </p:nvCxnSpPr>
        <p:spPr>
          <a:xfrm>
            <a:off x="6948264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0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55438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6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1"/>
          </p:nvPr>
        </p:nvSpPr>
        <p:spPr>
          <a:xfrm>
            <a:off x="4860033" y="1203598"/>
            <a:ext cx="3672408" cy="324036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743271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5543847" cy="3963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1"/>
          </p:nvPr>
        </p:nvSpPr>
        <p:spPr>
          <a:xfrm>
            <a:off x="468313" y="1707654"/>
            <a:ext cx="8172450" cy="2988171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834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abel 3"/>
          <p:cNvSpPr>
            <a:spLocks noGrp="1"/>
          </p:cNvSpPr>
          <p:nvPr>
            <p:ph type="tbl" sz="quarter" idx="12"/>
          </p:nvPr>
        </p:nvSpPr>
        <p:spPr>
          <a:xfrm>
            <a:off x="4572000" y="1203598"/>
            <a:ext cx="3959721" cy="324036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441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03325"/>
            <a:ext cx="5543847" cy="3963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Pladsholder til tabel 3"/>
          <p:cNvSpPr>
            <a:spLocks noGrp="1"/>
          </p:cNvSpPr>
          <p:nvPr>
            <p:ph type="tbl" sz="quarter" idx="11"/>
          </p:nvPr>
        </p:nvSpPr>
        <p:spPr>
          <a:xfrm>
            <a:off x="468313" y="1671638"/>
            <a:ext cx="7704137" cy="298767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372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algfri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659313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27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u/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7524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4572000" y="1203599"/>
            <a:ext cx="3960440" cy="324036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9077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9090" r="17061" b="-291"/>
          <a:stretch/>
        </p:blipFill>
        <p:spPr>
          <a:xfrm>
            <a:off x="4572000" y="0"/>
            <a:ext cx="4572000" cy="469091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9090" r="17061" b="-291"/>
          <a:stretch/>
        </p:blipFill>
        <p:spPr>
          <a:xfrm>
            <a:off x="4572000" y="0"/>
            <a:ext cx="4572000" cy="469091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3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6021"/>
          <a:stretch/>
        </p:blipFill>
        <p:spPr>
          <a:xfrm>
            <a:off x="4572000" y="0"/>
            <a:ext cx="4582506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8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866" r="3221"/>
          <a:stretch/>
        </p:blipFill>
        <p:spPr>
          <a:xfrm>
            <a:off x="4587742" y="0"/>
            <a:ext cx="4592770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82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19256" cy="360040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7F7F7F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7F7F7F"/>
                </a:solidFill>
              </a:rPr>
              <a:pPr algn="r"/>
              <a:t>‹nr.›</a:t>
            </a:fld>
            <a:endParaRPr lang="da-DK" sz="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78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30" hasCustomPrompt="1"/>
          </p:nvPr>
        </p:nvSpPr>
        <p:spPr>
          <a:xfrm>
            <a:off x="61156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rgbClr val="FFFFFF">
                    <a:lumMod val="50000"/>
                  </a:srgbClr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rgbClr val="FFFFFF">
                    <a:lumMod val="50000"/>
                  </a:srgbClr>
                </a:solidFill>
              </a:rPr>
              <a:pPr algn="r"/>
              <a:t>‹nr.›</a:t>
            </a:fld>
            <a:endParaRPr lang="da-DK" sz="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62390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31" name="Pladsholder til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2390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6" name="Ellipse 35"/>
          <p:cNvSpPr/>
          <p:nvPr userDrawn="1"/>
        </p:nvSpPr>
        <p:spPr>
          <a:xfrm>
            <a:off x="2327920" y="1841135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37" name="Pladsholder til tekst 7"/>
          <p:cNvSpPr>
            <a:spLocks noGrp="1"/>
          </p:cNvSpPr>
          <p:nvPr>
            <p:ph type="body" sz="quarter" idx="24" hasCustomPrompt="1"/>
          </p:nvPr>
        </p:nvSpPr>
        <p:spPr>
          <a:xfrm>
            <a:off x="232792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39" name="Ellipse 38"/>
          <p:cNvSpPr/>
          <p:nvPr userDrawn="1"/>
        </p:nvSpPr>
        <p:spPr>
          <a:xfrm>
            <a:off x="4031940" y="1836845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40" name="Pladsholder til tekst 7"/>
          <p:cNvSpPr>
            <a:spLocks noGrp="1"/>
          </p:cNvSpPr>
          <p:nvPr>
            <p:ph type="body" sz="quarter" idx="26" hasCustomPrompt="1"/>
          </p:nvPr>
        </p:nvSpPr>
        <p:spPr>
          <a:xfrm>
            <a:off x="403194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45" name="Ellipse 44"/>
          <p:cNvSpPr/>
          <p:nvPr userDrawn="1"/>
        </p:nvSpPr>
        <p:spPr>
          <a:xfrm>
            <a:off x="573596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21" name="Pladsholder til tekst 2"/>
          <p:cNvSpPr>
            <a:spLocks noGrp="1"/>
          </p:cNvSpPr>
          <p:nvPr>
            <p:ph type="body" sz="quarter" idx="32" hasCustomPrompt="1"/>
          </p:nvPr>
        </p:nvSpPr>
        <p:spPr>
          <a:xfrm>
            <a:off x="241176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33" hasCustomPrompt="1"/>
          </p:nvPr>
        </p:nvSpPr>
        <p:spPr>
          <a:xfrm>
            <a:off x="4031940" y="31478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7439980" y="1851670"/>
            <a:ext cx="1080120" cy="1080120"/>
          </a:xfrm>
          <a:prstGeom prst="ellipse">
            <a:avLst/>
          </a:prstGeom>
          <a:solidFill>
            <a:srgbClr val="E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24" name="Pladsholder til tekst 7"/>
          <p:cNvSpPr>
            <a:spLocks noGrp="1"/>
          </p:cNvSpPr>
          <p:nvPr>
            <p:ph type="body" sz="quarter" idx="34" hasCustomPrompt="1"/>
          </p:nvPr>
        </p:nvSpPr>
        <p:spPr>
          <a:xfrm>
            <a:off x="573596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31479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sp>
        <p:nvSpPr>
          <p:cNvPr id="26" name="Pladsholder til tekst 7"/>
          <p:cNvSpPr>
            <a:spLocks noGrp="1"/>
          </p:cNvSpPr>
          <p:nvPr>
            <p:ph type="body" sz="quarter" idx="36" hasCustomPrompt="1"/>
          </p:nvPr>
        </p:nvSpPr>
        <p:spPr>
          <a:xfrm>
            <a:off x="7439980" y="2139503"/>
            <a:ext cx="1067780" cy="576263"/>
          </a:xfrm>
        </p:spPr>
        <p:txBody>
          <a:bodyPr anchor="ctr">
            <a:normAutofit/>
          </a:bodyPr>
          <a:lstStyle>
            <a:lvl1pPr algn="ctr" defTabSz="0">
              <a:spcAft>
                <a:spcPts val="0"/>
              </a:spcAft>
              <a:tabLst>
                <a:tab pos="0" algn="l"/>
              </a:tabLst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Emne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37" hasCustomPrompt="1"/>
          </p:nvPr>
        </p:nvSpPr>
        <p:spPr>
          <a:xfrm>
            <a:off x="7451725" y="3147914"/>
            <a:ext cx="1080715" cy="1008261"/>
          </a:xfrm>
        </p:spPr>
        <p:txBody>
          <a:bodyPr>
            <a:normAutofit/>
          </a:bodyPr>
          <a:lstStyle>
            <a:lvl1pPr algn="ctr" defTabSz="0">
              <a:spcAft>
                <a:spcPts val="0"/>
              </a:spcAft>
              <a:defRPr sz="800"/>
            </a:lvl1pPr>
          </a:lstStyle>
          <a:p>
            <a:pPr lvl="0"/>
            <a:r>
              <a:rPr lang="da-DK" dirty="0"/>
              <a:t>Beskrivelse</a:t>
            </a:r>
          </a:p>
        </p:txBody>
      </p:sp>
      <p:cxnSp>
        <p:nvCxnSpPr>
          <p:cNvPr id="28" name="Lige forbindelse 27"/>
          <p:cNvCxnSpPr/>
          <p:nvPr userDrawn="1"/>
        </p:nvCxnSpPr>
        <p:spPr>
          <a:xfrm>
            <a:off x="1835696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>
            <a:off x="3563888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 userDrawn="1"/>
        </p:nvCxnSpPr>
        <p:spPr>
          <a:xfrm>
            <a:off x="5256076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 userDrawn="1"/>
        </p:nvCxnSpPr>
        <p:spPr>
          <a:xfrm>
            <a:off x="6948264" y="2427734"/>
            <a:ext cx="360040" cy="0"/>
          </a:xfrm>
          <a:prstGeom prst="line">
            <a:avLst/>
          </a:prstGeom>
          <a:ln w="28575">
            <a:solidFill>
              <a:srgbClr val="E137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4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6021"/>
          <a:stretch/>
        </p:blipFill>
        <p:spPr>
          <a:xfrm>
            <a:off x="4572000" y="0"/>
            <a:ext cx="4582506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, tekst, bille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866" r="3221"/>
          <a:stretch/>
        </p:blipFill>
        <p:spPr>
          <a:xfrm>
            <a:off x="4587742" y="0"/>
            <a:ext cx="4592770" cy="46599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476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>
                    <a:lumMod val="50000"/>
                  </a:schemeClr>
                </a:solidFill>
              </a:rPr>
              <a:t>Dansk Magisterforening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68313" y="1203325"/>
            <a:ext cx="3743647" cy="32400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>
                    <a:lumMod val="50000"/>
                  </a:schemeClr>
                </a:solidFill>
              </a:rPr>
              <a:pPr algn="r"/>
              <a:t>‹nr.›</a:t>
            </a:fld>
            <a:endParaRPr lang="da-DK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19256" cy="360040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/>
                </a:solidFill>
              </a:rPr>
              <a:pPr algn="r"/>
              <a:t>‹nr.›</a:t>
            </a:fld>
            <a:endParaRPr lang="da-DK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/Quo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19256" cy="36004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/>
                </a:solidFill>
              </a:rPr>
              <a:pPr algn="r"/>
              <a:t>‹nr.›</a:t>
            </a:fld>
            <a:endParaRPr lang="da-DK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8562" r="20907" b="25580"/>
          <a:stretch/>
        </p:blipFill>
        <p:spPr>
          <a:xfrm>
            <a:off x="-120770" y="0"/>
            <a:ext cx="9264771" cy="5143499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411509"/>
            <a:ext cx="4054415" cy="3600401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467544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</a:rPr>
              <a:t>Dansk Magisterforening</a:t>
            </a:r>
          </a:p>
        </p:txBody>
      </p:sp>
      <p:sp>
        <p:nvSpPr>
          <p:cNvPr id="14" name="Tekstboks 13"/>
          <p:cNvSpPr txBox="1"/>
          <p:nvPr userDrawn="1"/>
        </p:nvSpPr>
        <p:spPr>
          <a:xfrm>
            <a:off x="6012160" y="4809408"/>
            <a:ext cx="273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62BFED-B7F2-4A38-8D6B-04B8F08EBC61}" type="slidenum">
              <a:rPr lang="da-DK" sz="600" smtClean="0">
                <a:solidFill>
                  <a:schemeClr val="bg1"/>
                </a:solidFill>
              </a:rPr>
              <a:pPr algn="r"/>
              <a:t>‹nr.›</a:t>
            </a:fld>
            <a:endParaRPr lang="da-DK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14865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2" r:id="rId2"/>
    <p:sldLayoutId id="2147483671" r:id="rId3"/>
    <p:sldLayoutId id="2147483670" r:id="rId4"/>
    <p:sldLayoutId id="2147483697" r:id="rId5"/>
    <p:sldLayoutId id="2147483698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92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99" r:id="rId4"/>
    <p:sldLayoutId id="2147483700" r:id="rId5"/>
    <p:sldLayoutId id="2147483682" r:id="rId6"/>
    <p:sldLayoutId id="2147483683" r:id="rId7"/>
    <p:sldLayoutId id="2147483710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2564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8" r:id="rId2"/>
    <p:sldLayoutId id="2147483704" r:id="rId3"/>
    <p:sldLayoutId id="2147483709" r:id="rId4"/>
    <p:sldLayoutId id="2147483705" r:id="rId5"/>
    <p:sldLayoutId id="2147483690" r:id="rId6"/>
    <p:sldLayoutId id="2147483707" r:id="rId7"/>
    <p:sldLayoutId id="2147483691" r:id="rId8"/>
    <p:sldLayoutId id="2147483701" r:id="rId9"/>
    <p:sldLayoutId id="2147483702" r:id="rId10"/>
    <p:sldLayoutId id="2147483692" r:id="rId11"/>
    <p:sldLayoutId id="2147483696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E1374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7419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E1374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Værktøjskort og modeller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Strategisk værktøj til involvering og handling – til brug og implementering i egne </a:t>
            </a:r>
            <a:r>
              <a:rPr lang="da-DK" dirty="0" err="1"/>
              <a:t>ppt</a:t>
            </a:r>
            <a:endParaRPr lang="da-DK" dirty="0"/>
          </a:p>
          <a:p>
            <a:r>
              <a:rPr lang="da-DK" dirty="0"/>
              <a:t>Kan tilrettes tema for arbejdspladsmøde </a:t>
            </a:r>
            <a:r>
              <a:rPr lang="da-DK"/>
              <a:t>i overskriften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938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6003"/>
            <a:ext cx="3636426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2C188C-233A-E343-81BF-55FB87F42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11" y="1611584"/>
            <a:ext cx="5150910" cy="2554229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rører sig hos os?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15CC0D-416E-B04F-AF68-A59046498CBE}"/>
              </a:ext>
            </a:extLst>
          </p:cNvPr>
          <p:cNvSpPr txBox="1"/>
          <p:nvPr/>
        </p:nvSpPr>
        <p:spPr>
          <a:xfrm>
            <a:off x="2627784" y="1579583"/>
            <a:ext cx="1296144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50" dirty="0">
                <a:solidFill>
                  <a:srgbClr val="7F7F7F"/>
                </a:solidFill>
              </a:rPr>
              <a:t>Indsæt tekst 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38EB04-ECED-BD4C-B368-9342343ADB82}"/>
              </a:ext>
            </a:extLst>
          </p:cNvPr>
          <p:cNvSpPr txBox="1"/>
          <p:nvPr/>
        </p:nvSpPr>
        <p:spPr>
          <a:xfrm>
            <a:off x="4415255" y="1579583"/>
            <a:ext cx="1296144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50" dirty="0">
                <a:solidFill>
                  <a:srgbClr val="7F7F7F"/>
                </a:solidFill>
              </a:rPr>
              <a:t>Indsæt tekst 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C24108-B63E-974E-9835-D5114D949B6E}"/>
              </a:ext>
            </a:extLst>
          </p:cNvPr>
          <p:cNvSpPr txBox="1"/>
          <p:nvPr/>
        </p:nvSpPr>
        <p:spPr>
          <a:xfrm>
            <a:off x="6197560" y="1579583"/>
            <a:ext cx="1296144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50" dirty="0">
                <a:solidFill>
                  <a:srgbClr val="7F7F7F"/>
                </a:solidFill>
              </a:rPr>
              <a:t>Indsæt tekst her</a:t>
            </a:r>
          </a:p>
        </p:txBody>
      </p:sp>
    </p:spTree>
    <p:extLst>
      <p:ext uri="{BB962C8B-B14F-4D97-AF65-F5344CB8AC3E}">
        <p14:creationId xmlns:p14="http://schemas.microsoft.com/office/powerpoint/2010/main" val="365660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Hvilket problem skal vi arbejde med?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64F6A-C8DF-3945-978B-321E1F04F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7" y="1580116"/>
            <a:ext cx="5335278" cy="2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vores strategi?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6BF6D0-9858-5649-8851-2E1720F4D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27" y="1580116"/>
            <a:ext cx="5320538" cy="2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vores aktiviteter?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8FE8A5-E56C-3A48-86B6-2C0376E6A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54" y="1580116"/>
            <a:ext cx="4467484" cy="2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Aktivitetsplanlægning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72C4CC-AA36-2348-B6D4-175245155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42" y="1580116"/>
            <a:ext cx="4281507" cy="2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gør hvad?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EE8C33-EE3B-2246-AB3F-7171CACA2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30" y="1580116"/>
            <a:ext cx="5213532" cy="2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Picture 2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xmlns="" id="{520B4094-09B8-264E-ABA6-CA5CF27B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41338"/>
            <a:ext cx="3161079" cy="3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261"/>
      </p:ext>
    </p:extLst>
  </p:cSld>
  <p:clrMapOvr>
    <a:masterClrMapping/>
  </p:clrMapOvr>
</p:sld>
</file>

<file path=ppt/theme/theme1.xml><?xml version="1.0" encoding="utf-8"?>
<a:theme xmlns:a="http://schemas.openxmlformats.org/drawingml/2006/main" name="DMPowerpoint2016">
  <a:themeElements>
    <a:clrScheme name="DM">
      <a:dk1>
        <a:srgbClr val="E13741"/>
      </a:dk1>
      <a:lt1>
        <a:srgbClr val="FFFFFF"/>
      </a:lt1>
      <a:dk2>
        <a:srgbClr val="E13741"/>
      </a:dk2>
      <a:lt2>
        <a:srgbClr val="FFFFFF"/>
      </a:lt2>
      <a:accent1>
        <a:srgbClr val="E13741"/>
      </a:accent1>
      <a:accent2>
        <a:srgbClr val="690A05"/>
      </a:accent2>
      <a:accent3>
        <a:srgbClr val="1E2539"/>
      </a:accent3>
      <a:accent4>
        <a:srgbClr val="004E74"/>
      </a:accent4>
      <a:accent5>
        <a:srgbClr val="0C0C0C"/>
      </a:accent5>
      <a:accent6>
        <a:srgbClr val="7F7F7F"/>
      </a:accent6>
      <a:hlink>
        <a:srgbClr val="E13741"/>
      </a:hlink>
      <a:folHlink>
        <a:srgbClr val="690A05"/>
      </a:folHlink>
    </a:clrScheme>
    <a:fontScheme name="D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DM Blå">
  <a:themeElements>
    <a:clrScheme name="DM">
      <a:dk1>
        <a:srgbClr val="E13741"/>
      </a:dk1>
      <a:lt1>
        <a:srgbClr val="FFFFFF"/>
      </a:lt1>
      <a:dk2>
        <a:srgbClr val="E13741"/>
      </a:dk2>
      <a:lt2>
        <a:srgbClr val="FFFFFF"/>
      </a:lt2>
      <a:accent1>
        <a:srgbClr val="E13741"/>
      </a:accent1>
      <a:accent2>
        <a:srgbClr val="690A05"/>
      </a:accent2>
      <a:accent3>
        <a:srgbClr val="1E2539"/>
      </a:accent3>
      <a:accent4>
        <a:srgbClr val="004E74"/>
      </a:accent4>
      <a:accent5>
        <a:srgbClr val="0C0C0C"/>
      </a:accent5>
      <a:accent6>
        <a:srgbClr val="7F7F7F"/>
      </a:accent6>
      <a:hlink>
        <a:srgbClr val="E13741"/>
      </a:hlink>
      <a:folHlink>
        <a:srgbClr val="690A05"/>
      </a:folHlink>
    </a:clrScheme>
    <a:fontScheme name="D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DM Hvid">
  <a:themeElements>
    <a:clrScheme name="DM">
      <a:dk1>
        <a:srgbClr val="E13741"/>
      </a:dk1>
      <a:lt1>
        <a:srgbClr val="FFFFFF"/>
      </a:lt1>
      <a:dk2>
        <a:srgbClr val="E13741"/>
      </a:dk2>
      <a:lt2>
        <a:srgbClr val="FFFFFF"/>
      </a:lt2>
      <a:accent1>
        <a:srgbClr val="E13741"/>
      </a:accent1>
      <a:accent2>
        <a:srgbClr val="690A05"/>
      </a:accent2>
      <a:accent3>
        <a:srgbClr val="1E2539"/>
      </a:accent3>
      <a:accent4>
        <a:srgbClr val="004E74"/>
      </a:accent4>
      <a:accent5>
        <a:srgbClr val="0C0C0C"/>
      </a:accent5>
      <a:accent6>
        <a:srgbClr val="7F7F7F"/>
      </a:accent6>
      <a:hlink>
        <a:srgbClr val="E13741"/>
      </a:hlink>
      <a:folHlink>
        <a:srgbClr val="690A05"/>
      </a:folHlink>
    </a:clrScheme>
    <a:fontScheme name="D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ipstrø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3 DM Hvid">
  <a:themeElements>
    <a:clrScheme name="DM">
      <a:dk1>
        <a:srgbClr val="E13741"/>
      </a:dk1>
      <a:lt1>
        <a:srgbClr val="FFFFFF"/>
      </a:lt1>
      <a:dk2>
        <a:srgbClr val="E13741"/>
      </a:dk2>
      <a:lt2>
        <a:srgbClr val="FFFFFF"/>
      </a:lt2>
      <a:accent1>
        <a:srgbClr val="E13741"/>
      </a:accent1>
      <a:accent2>
        <a:srgbClr val="690A05"/>
      </a:accent2>
      <a:accent3>
        <a:srgbClr val="1E2539"/>
      </a:accent3>
      <a:accent4>
        <a:srgbClr val="004E74"/>
      </a:accent4>
      <a:accent5>
        <a:srgbClr val="0C0C0C"/>
      </a:accent5>
      <a:accent6>
        <a:srgbClr val="7F7F7F"/>
      </a:accent6>
      <a:hlink>
        <a:srgbClr val="E13741"/>
      </a:hlink>
      <a:folHlink>
        <a:srgbClr val="690A05"/>
      </a:folHlink>
    </a:clrScheme>
    <a:fontScheme name="D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ipstrø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XDocumentID xmlns="http://schemas.microsoft.com/sharepoint/v3/fields">000943216</EXDocumentID>
    <EXCoreDocType xmlns="http://schemas.microsoft.com/sharepoint/v3/fields">Type1A</EXCoreDocType>
    <EXHash xmlns="http://schemas.microsoft.com/sharepoint/v3/fields">9C52F7471ED4A4529A3CC9E451CE19184BB64FE826C4A98CDF3B555F32A9E1C58E48C996179321DE52C21E98E7253B2DA6FE6C0E556F36C775E1A8E267E99</EXHash>
    <EXTimestamp xmlns="http://schemas.microsoft.com/sharepoint/v3/fields">01-02-2019 09:56:54</EXTimestamp>
    <EXDocType xmlns="762b77d2-c1a5-4367-8f58-850f949d4eab" xsi:nil="true"/>
    <EXResponsible xmlns="762b77d2-c1a5-4367-8f58-850f949d4e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Lib" ma:contentTypeID="0x01010E00F82648F5C00F484A9947BF857854BB8F00C6567A8AFAA20644ADBE89E2CDAE0A92" ma:contentTypeVersion="7" ma:contentTypeDescription="EXDocument" ma:contentTypeScope="" ma:versionID="822627f17d16952deb57d7a6129035e1">
  <xsd:schema xmlns:xsd="http://www.w3.org/2001/XMLSchema" xmlns:xs="http://www.w3.org/2001/XMLSchema" xmlns:p="http://schemas.microsoft.com/office/2006/metadata/properties" xmlns:ns2="http://schemas.microsoft.com/sharepoint/v3/fields" xmlns:ns3="762b77d2-c1a5-4367-8f58-850f949d4eab" targetNamespace="http://schemas.microsoft.com/office/2006/metadata/properties" ma:root="true" ma:fieldsID="7ec01127484564128ef41679ec6f1339" ns2:_="" ns3:_="">
    <xsd:import namespace="http://schemas.microsoft.com/sharepoint/v3/fields"/>
    <xsd:import namespace="762b77d2-c1a5-4367-8f58-850f949d4eab"/>
    <xsd:element name="properties">
      <xsd:complexType>
        <xsd:sequence>
          <xsd:element name="documentManagement">
            <xsd:complexType>
              <xsd:all>
                <xsd:element ref="ns2:EXDocumentID" minOccurs="0"/>
                <xsd:element ref="ns2:EXCoreDocType" minOccurs="0"/>
                <xsd:element ref="ns2:EXHash" minOccurs="0"/>
                <xsd:element ref="ns2:EXTimestamp" minOccurs="0"/>
                <xsd:element ref="ns3:EXDocType" minOccurs="0"/>
                <xsd:element ref="ns3:EXRespon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XDocumentID" ma:index="9" nillable="true" ma:displayName="EXDocumentID" ma:internalName="EXDocumentID" ma:readOnly="true">
      <xsd:simpleType>
        <xsd:restriction base="dms:Text"/>
      </xsd:simpleType>
    </xsd:element>
    <xsd:element name="EXCoreDocType" ma:index="10" nillable="true" ma:displayName="EXCoreDocType" ma:internalName="EXCoreDocType" ma:readOnly="true">
      <xsd:simpleType>
        <xsd:restriction base="dms:Text"/>
      </xsd:simpleType>
    </xsd:element>
    <xsd:element name="EXHash" ma:index="11" nillable="true" ma:displayName="EXHash" ma:internalName="EXHash" ma:readOnly="true">
      <xsd:simpleType>
        <xsd:restriction base="dms:Text"/>
      </xsd:simpleType>
    </xsd:element>
    <xsd:element name="EXTimestamp" ma:index="12" nillable="true" ma:displayName="EXTimestamp" ma:internalName="EXTimestamp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b77d2-c1a5-4367-8f58-850f949d4eab" elementFormDefault="qualified">
    <xsd:import namespace="http://schemas.microsoft.com/office/2006/documentManagement/types"/>
    <xsd:import namespace="http://schemas.microsoft.com/office/infopath/2007/PartnerControls"/>
    <xsd:element name="EXDocType" ma:index="13" nillable="true" ma:displayName="Dokumenttype" ma:internalName="EXDocType" ma:readOnly="false">
      <xsd:simpleType>
        <xsd:restriction base="dms:Unknown"/>
      </xsd:simpleType>
    </xsd:element>
    <xsd:element name="EXResponsible" ma:index="14" nillable="true" ma:displayName="Ansvarlig" ma:internalName="EXResponsibl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AA9AA-982B-4220-9B9D-8B853C9244A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762b77d2-c1a5-4367-8f58-850f949d4ea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DE444F-6F56-4E97-890F-F26F0BE3DA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D4D0D-CF59-4402-A8C7-1EA5DDE6E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762b77d2-c1a5-4367-8f58-850f949d4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DMPowerpoint2016</Template>
  <TotalTime>102</TotalTime>
  <Words>61</Words>
  <Application>Microsoft Office PowerPoint</Application>
  <PresentationFormat>Skærmshow (16:9)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9</vt:i4>
      </vt:variant>
    </vt:vector>
  </HeadingPairs>
  <TitlesOfParts>
    <vt:vector size="13" baseType="lpstr">
      <vt:lpstr>DMPowerpoint2016</vt:lpstr>
      <vt:lpstr>2 DM Blå</vt:lpstr>
      <vt:lpstr>3 DM Hvid</vt:lpstr>
      <vt:lpstr>1_3 DM Hvid</vt:lpstr>
      <vt:lpstr>Værktøjskort og modeller</vt:lpstr>
      <vt:lpstr>PowerPoint-præsentation</vt:lpstr>
      <vt:lpstr>Hvad rører sig hos os?</vt:lpstr>
      <vt:lpstr>Hvilket problem skal vi arbejde med?</vt:lpstr>
      <vt:lpstr>Hvad er vores strategi?</vt:lpstr>
      <vt:lpstr>Hvad er vores aktiviteter?</vt:lpstr>
      <vt:lpstr>Aktivitetsplanlægning</vt:lpstr>
      <vt:lpstr>Hvem gør hvad?</vt:lpstr>
      <vt:lpstr>PowerPoint-præsentation</vt:lpstr>
    </vt:vector>
  </TitlesOfParts>
  <Company>Dansk Magisterforening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Organiseringsindsats - værktøjskasse</dc:title>
  <dc:creator>Anna Dalsgaard</dc:creator>
  <cp:lastModifiedBy>Anna Dalsgaard</cp:lastModifiedBy>
  <cp:revision>8</cp:revision>
  <dcterms:created xsi:type="dcterms:W3CDTF">2019-03-05T10:48:12Z</dcterms:created>
  <dcterms:modified xsi:type="dcterms:W3CDTF">2020-01-08T11:55:07Z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AuthorInitials">
    <vt:lpwstr>ada</vt:lpwstr>
  </property>
  <property fmtid="{D5CDD505-2E9C-101B-9397-08002B2CF9AE}" pid="3" name="DL_AuthorName">
    <vt:lpwstr>Anna Dalsgaard</vt:lpwstr>
  </property>
  <property fmtid="{D5CDD505-2E9C-101B-9397-08002B2CF9AE}" pid="4" name="DL_AuthorDepartment">
    <vt:lpwstr>Magisterbladet og Forskerforum</vt:lpwstr>
  </property>
  <property fmtid="{D5CDD505-2E9C-101B-9397-08002B2CF9AE}" pid="5" name="DL_AuthorPhone">
    <vt:lpwstr>+45 38 15 67 79</vt:lpwstr>
  </property>
  <property fmtid="{D5CDD505-2E9C-101B-9397-08002B2CF9AE}" pid="6" name="DL_AuthorEmail">
    <vt:lpwstr>ada@dm.dk</vt:lpwstr>
  </property>
  <property fmtid="{D5CDD505-2E9C-101B-9397-08002B2CF9AE}" pid="7" name="DL_AuthorTitle">
    <vt:lpwstr>Kommunikationskonsulent</vt:lpwstr>
  </property>
  <property fmtid="{D5CDD505-2E9C-101B-9397-08002B2CF9AE}" pid="8" name="ContentTypeId">
    <vt:lpwstr>0x01010E00F82648F5C00F484A9947BF857854BB8F00C6567A8AFAA20644ADBE89E2CDAE0A92</vt:lpwstr>
  </property>
  <property fmtid="{D5CDD505-2E9C-101B-9397-08002B2CF9AE}" pid="9" name="EntityNameForeign">
    <vt:lpwstr>DL_Activities</vt:lpwstr>
  </property>
  <property fmtid="{D5CDD505-2E9C-101B-9397-08002B2CF9AE}" pid="10" name="EntityId">
    <vt:lpwstr>249124</vt:lpwstr>
  </property>
  <property fmtid="{D5CDD505-2E9C-101B-9397-08002B2CF9AE}" pid="11" name="DL_Id">
    <vt:lpwstr>249124</vt:lpwstr>
  </property>
  <property fmtid="{D5CDD505-2E9C-101B-9397-08002B2CF9AE}" pid="12" name="DL_CaseNo">
    <vt:lpwstr>18-08539</vt:lpwstr>
  </property>
  <property fmtid="{D5CDD505-2E9C-101B-9397-08002B2CF9AE}" pid="13" name="DL_Title">
    <vt:lpwstr>Organiseringsindsats - værktøjskasse</vt:lpwstr>
  </property>
  <property fmtid="{D5CDD505-2E9C-101B-9397-08002B2CF9AE}" pid="14" name="DL_Responsible">
    <vt:lpwstr>kpl</vt:lpwstr>
  </property>
  <property fmtid="{D5CDD505-2E9C-101B-9397-08002B2CF9AE}" pid="15" name="DL_Process">
    <vt:lpwstr>101</vt:lpwstr>
  </property>
  <property fmtid="{D5CDD505-2E9C-101B-9397-08002B2CF9AE}" pid="16" name="Afdeling">
    <vt:lpwstr>Organiseringsindsats - værktøjskasse</vt:lpwstr>
  </property>
  <property fmtid="{D5CDD505-2E9C-101B-9397-08002B2CF9AE}" pid="17" name="DL_StartDate">
    <vt:lpwstr>13/09/2018</vt:lpwstr>
  </property>
  <property fmtid="{D5CDD505-2E9C-101B-9397-08002B2CF9AE}" pid="18" name="CaseNo">
    <vt:lpwstr>18-08539</vt:lpwstr>
  </property>
  <property fmtid="{D5CDD505-2E9C-101B-9397-08002B2CF9AE}" pid="19" name="DL_Name">
    <vt:lpwstr>Karen Plenge Johansen</vt:lpwstr>
  </property>
  <property fmtid="{D5CDD505-2E9C-101B-9397-08002B2CF9AE}" pid="20" name="DL_DocuLiveNo">
    <vt:lpwstr/>
  </property>
  <property fmtid="{D5CDD505-2E9C-101B-9397-08002B2CF9AE}" pid="21" name="EXResponsible">
    <vt:lpwstr>kpl</vt:lpwstr>
  </property>
  <property fmtid="{D5CDD505-2E9C-101B-9397-08002B2CF9AE}" pid="22" name="DocumentName">
    <vt:lpwstr>http://DMDocs/Sag/18Q3Docs/18-08539/V%C3%A6rkt%C3%B8jer til involvering og handling_ppt.pptx</vt:lpwstr>
  </property>
  <property fmtid="{D5CDD505-2E9C-101B-9397-08002B2CF9AE}" pid="23" name="EXDocumentID">
    <vt:lpwstr>000943216</vt:lpwstr>
  </property>
</Properties>
</file>