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2"/>
  </p:notesMasterIdLst>
  <p:handoutMasterIdLst>
    <p:handoutMasterId r:id="rId23"/>
  </p:handoutMasterIdLst>
  <p:sldIdLst>
    <p:sldId id="256" r:id="rId5"/>
    <p:sldId id="334" r:id="rId6"/>
    <p:sldId id="262" r:id="rId7"/>
    <p:sldId id="688" r:id="rId8"/>
    <p:sldId id="272" r:id="rId9"/>
    <p:sldId id="287" r:id="rId10"/>
    <p:sldId id="285" r:id="rId11"/>
    <p:sldId id="687" r:id="rId12"/>
    <p:sldId id="296" r:id="rId13"/>
    <p:sldId id="276" r:id="rId14"/>
    <p:sldId id="295" r:id="rId15"/>
    <p:sldId id="280" r:id="rId16"/>
    <p:sldId id="293" r:id="rId17"/>
    <p:sldId id="277" r:id="rId18"/>
    <p:sldId id="292" r:id="rId19"/>
    <p:sldId id="261" r:id="rId20"/>
    <p:sldId id="684" r:id="rId21"/>
  </p:sldIdLst>
  <p:sldSz cx="12192000" cy="6858000"/>
  <p:notesSz cx="6858000" cy="9144000"/>
  <p:embeddedFontLst>
    <p:embeddedFont>
      <p:font typeface="Avenir Next LT Pro" panose="020B0504020202020204" pitchFamily="34" charset="0"/>
      <p:regular r:id="rId24"/>
      <p:bold r:id="rId25"/>
      <p:italic r:id="rId26"/>
      <p:boldItalic r:id="rId27"/>
    </p:embeddedFont>
    <p:embeddedFont>
      <p:font typeface="DM PowerPt" panose="00000800000000000000" pitchFamily="2" charset="0"/>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654" y="15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05/07/2024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05/07/2024</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ctr"/>
            <a:r>
              <a:rPr lang="da-DK" b="0" i="1">
                <a:solidFill>
                  <a:srgbClr val="212529"/>
                </a:solidFill>
                <a:effectLst/>
                <a:latin typeface="Questa-Regular"/>
              </a:rPr>
              <a:t>Artikel 5</a:t>
            </a:r>
            <a:endParaRPr lang="da-DK" b="0" i="0">
              <a:solidFill>
                <a:srgbClr val="212529"/>
              </a:solidFill>
              <a:effectLst/>
              <a:latin typeface="Questa-Regular"/>
            </a:endParaRPr>
          </a:p>
          <a:p>
            <a:pPr algn="ctr"/>
            <a:r>
              <a:rPr lang="da-DK" b="1" i="0">
                <a:solidFill>
                  <a:srgbClr val="212529"/>
                </a:solidFill>
                <a:effectLst/>
                <a:latin typeface="Questa-Regular"/>
              </a:rPr>
              <a:t>Principper for behandling af personoplysninger</a:t>
            </a:r>
            <a:endParaRPr lang="da-DK" b="0" i="0">
              <a:solidFill>
                <a:srgbClr val="212529"/>
              </a:solidFill>
              <a:effectLst/>
              <a:latin typeface="Questa-Regular"/>
            </a:endParaRPr>
          </a:p>
          <a:p>
            <a:pPr algn="l"/>
            <a:r>
              <a:rPr lang="da-DK" b="0" i="0">
                <a:solidFill>
                  <a:srgbClr val="212529"/>
                </a:solidFill>
                <a:effectLst/>
                <a:latin typeface="Questa-Regular"/>
              </a:rPr>
              <a:t>1. Personoplysninger skal:</a:t>
            </a:r>
          </a:p>
          <a:p>
            <a:pPr algn="l"/>
            <a:r>
              <a:rPr lang="da-DK" b="0" i="0">
                <a:solidFill>
                  <a:srgbClr val="212529"/>
                </a:solidFill>
                <a:effectLst/>
                <a:latin typeface="Questa-Regular"/>
              </a:rPr>
              <a:t>a) behandles lovligt, rimeligt og på en gennemsigtig måde i forhold til den registrerede (»lovlighed, rimelighed og gennemsigtighed«)</a:t>
            </a:r>
          </a:p>
          <a:p>
            <a:pPr algn="l"/>
            <a:r>
              <a:rPr lang="da-DK" b="0" i="0">
                <a:solidFill>
                  <a:srgbClr val="212529"/>
                </a:solidFill>
                <a:effectLst/>
                <a:latin typeface="Questa-Regular"/>
              </a:rPr>
              <a:t>b) indsamles til udtrykkeligt angivne og legitime formål og må ikke viderebehandles på en måde, der er uforenelig med disse formål; viderebehandling til arkivformål i samfundets interesse, til videnskabelige eller historiske forskningsformål eller til statistiske formål i overensstemmelse med artikel 89, stk. 1, skal ikke anses for at være uforenelig med de oprindelige formål (»formålsbegrænsning«)</a:t>
            </a:r>
          </a:p>
          <a:p>
            <a:pPr algn="l"/>
            <a:r>
              <a:rPr lang="da-DK" b="0" i="0">
                <a:solidFill>
                  <a:srgbClr val="212529"/>
                </a:solidFill>
                <a:effectLst/>
                <a:latin typeface="Questa-Regular"/>
              </a:rPr>
              <a:t>c) være tilstrækkelige, relevante og begrænset til, hvad der er nødvendigt i forhold til de formål, hvortil de behandles (»dataminimering«)</a:t>
            </a:r>
          </a:p>
          <a:p>
            <a:pPr algn="l"/>
            <a:r>
              <a:rPr lang="da-DK" b="0" i="0">
                <a:solidFill>
                  <a:srgbClr val="212529"/>
                </a:solidFill>
                <a:effectLst/>
                <a:latin typeface="Questa-Regular"/>
              </a:rPr>
              <a:t>d) være korrekte og om nødvendigt ajourførte; der skal tages ethvert rimeligt skridt for at sikre, at personoplysninger, der er urigtige i forhold til de formål, hvortil de behandles, straks slettes eller berigtiges (»rigtighed«)</a:t>
            </a:r>
          </a:p>
          <a:p>
            <a:pPr algn="l"/>
            <a:r>
              <a:rPr lang="da-DK" b="0" i="0">
                <a:solidFill>
                  <a:srgbClr val="212529"/>
                </a:solidFill>
                <a:effectLst/>
                <a:latin typeface="Questa-Regular"/>
              </a:rPr>
              <a:t>e) opbevares på en sådan måde, at det ikke er muligt at identificere de registrerede i et længere tidsrum end det, der er nødvendigt til de formål, hvortil de pågældende personoplysninger behandles; personoplysninger kan opbevares i længere tidsrum, hvis personoplysningerne alene behandles til arkivformål i samfundets interesse, til videnskabelige eller historiske forskningsformål eller til statistiske formål i overensstemmelse med artikel 89, stk. 1, under forudsætning af, at der implementeres passende tekniske og organisatoriske foranstaltninger, som denne forordning kræver for at sikre den registreredes rettigheder og frihedsrettigheder (»opbevaringsbegrænsning«)</a:t>
            </a:r>
          </a:p>
          <a:p>
            <a:pPr algn="l"/>
            <a:r>
              <a:rPr lang="da-DK" b="0" i="0">
                <a:solidFill>
                  <a:srgbClr val="212529"/>
                </a:solidFill>
                <a:effectLst/>
                <a:latin typeface="Questa-Regular"/>
              </a:rPr>
              <a:t>f) behandles på en måde, der sikrer tilstrækkelig sikkerhed for de pågældende personoplysninger, herunder beskyttelse mod uautoriseret eller ulovlig behandling og mod hændeligt tab, tilintetgørelse eller beskadigelse, under anvendelse af passende tekniske eller organisatoriske foranstaltninger (»integritet og fortrolighed«).</a:t>
            </a:r>
          </a:p>
          <a:p>
            <a:pPr algn="l"/>
            <a:r>
              <a:rPr lang="da-DK" b="0" i="0">
                <a:solidFill>
                  <a:srgbClr val="212529"/>
                </a:solidFill>
                <a:effectLst/>
                <a:latin typeface="Questa-Regular"/>
              </a:rPr>
              <a:t>2. Den dataansvarlige er ansvarlig for og skal kunne påvise, at stk. 1 overholdes (»ansvarlighed«).</a:t>
            </a:r>
          </a:p>
          <a:p>
            <a:endParaRPr lang="da-DK"/>
          </a:p>
          <a:p>
            <a:r>
              <a:rPr lang="da-DK"/>
              <a:t>https://www.retsinformation.dk/eli/lta/2018/502 </a:t>
            </a:r>
          </a:p>
          <a:p>
            <a:endParaRPr lang="da-DK"/>
          </a:p>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latin typeface="Avenir Next LT Pro" panose="020B0504020202020204" pitchFamily="34" charset="0"/>
            </a:endParaRPr>
          </a:p>
        </p:txBody>
      </p:sp>
    </p:spTree>
    <p:extLst>
      <p:ext uri="{BB962C8B-B14F-4D97-AF65-F5344CB8AC3E}">
        <p14:creationId xmlns:p14="http://schemas.microsoft.com/office/powerpoint/2010/main" val="34453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0" y="2311399"/>
            <a:ext cx="7586663" cy="4565461"/>
          </a:xfrm>
          <a:solidFill>
            <a:schemeClr val="accent2"/>
          </a:solidFill>
        </p:spPr>
        <p:txBody>
          <a:bodyPr lIns="540000" tIns="540000" rIns="540000" bIns="540000" anchor="ctr" anchorCtr="0"/>
          <a:lstStyle>
            <a:lvl1pPr algn="l">
              <a:defRPr sz="4000"/>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4F9F361B-8A5B-4F1F-9103-9097D0EC46CA}" type="datetime2">
              <a:rPr lang="da-DK" sz="1100" smtClean="0"/>
              <a:t>5. juli 2024</a:t>
            </a:fld>
            <a:endParaRPr lang="da-DK" sz="110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7526701"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9232900" y="2084400"/>
            <a:ext cx="2598738" cy="40497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5B58674-3DDA-40A7-B2B6-A186B20F7F8E}" type="datetime2">
              <a:rPr lang="da-DK" smtClean="0"/>
              <a:t>5. juli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0847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4569189"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207C31EF-F369-46F3-A966-E91CB840C29E}" type="datetime2">
              <a:rPr lang="da-DK" smtClean="0"/>
              <a:t>5. juli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115644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6541200"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121600" y="2080800"/>
            <a:ext cx="3344400" cy="4052887"/>
          </a:xfrm>
          <a:solidFill>
            <a:schemeClr val="bg1">
              <a:lumMod val="95000"/>
            </a:schemeClr>
          </a:solidFill>
        </p:spPr>
        <p:txBody>
          <a:bodyPr tIns="72000"/>
          <a:lstStyle>
            <a:lvl1pPr algn="ctr">
              <a:buNone/>
              <a:defRPr sz="1400"/>
            </a:lvl1pPr>
          </a:lstStyle>
          <a:p>
            <a:r>
              <a:rPr lang="da-DK"/>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41BC5E4C-8957-4006-A2CF-F2DD363C88BA}" type="datetime2">
              <a:rPr lang="da-DK" smtClean="0"/>
              <a:t>5. juli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8986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5547600"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2606400" cy="40392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9232900" y="2095200"/>
            <a:ext cx="2606400" cy="40392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CCCBD155-5145-4F7C-AB76-A229C2F8B425}" type="datetime2">
              <a:rPr lang="da-DK" smtClean="0"/>
              <a:t>5. juli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61100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784D7B21-3C6D-454F-BCF2-FF8C41F41E92}" type="datetime2">
              <a:rPr lang="da-DK" smtClean="0"/>
              <a:t>5. juli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30274460-7971-4AF6-A34C-8074EC33335B}" type="datetime2">
              <a:rPr lang="da-DK" smtClean="0"/>
              <a:t>5. juli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bg1"/>
                </a:solidFill>
              </a:defRPr>
            </a:lvl1pPr>
          </a:lstStyle>
          <a:p>
            <a:r>
              <a:rPr lang="da-DK" noProof="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bg1"/>
                </a:solidFill>
              </a:defRPr>
            </a:lvl1pPr>
          </a:lstStyle>
          <a:p>
            <a:fld id="{BA00A71D-064B-423E-A605-5DDD438B5B0F}" type="datetime2">
              <a:rPr lang="da-DK" smtClean="0"/>
              <a:t>5. juli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bg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bg1"/>
                </a:solidFill>
                <a:latin typeface="+mj-lt"/>
                <a:ea typeface="+mj-ea"/>
                <a:cs typeface="+mj-cs"/>
              </a:defRPr>
            </a:lvl1pPr>
          </a:lstStyle>
          <a:p>
            <a:pPr lvl="0"/>
            <a:r>
              <a:rPr lang="da-DK"/>
              <a:t>Klik for at tilføje tekst</a:t>
            </a:r>
          </a:p>
        </p:txBody>
      </p:sp>
      <p:pic>
        <p:nvPicPr>
          <p:cNvPr id="3" name="Logo">
            <a:extLst>
              <a:ext uri="{FF2B5EF4-FFF2-40B4-BE49-F238E27FC236}">
                <a16:creationId xmlns:a16="http://schemas.microsoft.com/office/drawing/2014/main" id="{7B17BB56-EDA6-4715-850C-617B8EECEE0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427121634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title" hasCustomPrompt="1"/>
          </p:nvPr>
        </p:nvSpPr>
        <p:spPr>
          <a:xfrm>
            <a:off x="1346400" y="1647824"/>
            <a:ext cx="9504000" cy="720000"/>
          </a:xfrm>
        </p:spPr>
        <p:txBody>
          <a:bodyPr anchor="t" anchorCtr="0"/>
          <a:lstStyle>
            <a:lvl1pPr algn="ctr">
              <a:defRPr sz="2800">
                <a:solidFill>
                  <a:schemeClr val="tx1"/>
                </a:solidFill>
              </a:defRPr>
            </a:lvl1pPr>
          </a:lstStyle>
          <a:p>
            <a:r>
              <a:rPr lang="da-DK" noProof="0"/>
              <a:t>Klik for at tilføje citat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C47CCA4E-FA7B-4074-9D70-25852DE191BD}" type="datetime2">
              <a:rPr lang="da-DK" smtClean="0"/>
              <a:t>5. juli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a:t>Klik for at tilføje citat,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1438" y="5204624"/>
            <a:ext cx="9504362" cy="421200"/>
          </a:xfrm>
        </p:spPr>
        <p:txBody>
          <a:bodyPr anchor="b"/>
          <a:lstStyle>
            <a:lvl1pPr algn="ctr">
              <a:buNone/>
              <a:defRPr sz="1000" b="1">
                <a:latin typeface="+mj-lt"/>
              </a:defRPr>
            </a:lvl1pPr>
          </a:lstStyle>
          <a:p>
            <a:pPr lvl="0"/>
            <a:r>
              <a:rPr lang="da-DK"/>
              <a:t>Tilføj navn</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5"/>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5"/>
                </a:solidFill>
              </a:defRPr>
            </a:lvl1pPr>
          </a:lstStyle>
          <a:p>
            <a:fld id="{E401C94C-9371-4648-9EA0-06C159579856}" type="datetime2">
              <a:rPr lang="da-DK" smtClean="0"/>
              <a:t>5. juli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5"/>
                </a:solidFill>
              </a:defRPr>
            </a:lvl1pPr>
          </a:lstStyle>
          <a:p>
            <a:endParaRPr lang="da-DK">
              <a:solidFill>
                <a:schemeClr val="accent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5"/>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81747CFA-C829-45C0-9C2E-A3157D83B401}" type="datetime2">
              <a:rPr lang="da-DK" smtClean="0"/>
              <a:t>5. juli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5519D70E-DFA3-4C37-B2CC-94BB713DC60C}" type="datetime2">
              <a:rPr lang="da-DK" smtClean="0"/>
              <a:t>5. juli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69F380E9-D130-41AD-B344-15D4FCE77EAA}" type="datetime2">
              <a:rPr lang="da-DK" smtClean="0"/>
              <a:t>5. juli 2024</a:t>
            </a:fld>
            <a:endParaRPr lang="da-DK"/>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2E7CDAE5-7DC4-4B75-956F-5606AFF7C5C2}" type="datetime2">
              <a:rPr lang="da-DK" smtClean="0"/>
              <a:t>5. juli 2024</a:t>
            </a:fld>
            <a:endParaRPr lang="da-DK"/>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0B95ACD2-6458-4DE5-92CD-96329371212C}" type="datetime2">
              <a:rPr lang="da-DK" smtClean="0"/>
              <a:t>5. juli 2024</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819519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eldias">
    <p:spTree>
      <p:nvGrpSpPr>
        <p:cNvPr id="1" name=""/>
        <p:cNvGrpSpPr/>
        <p:nvPr/>
      </p:nvGrpSpPr>
      <p:grpSpPr>
        <a:xfrm>
          <a:off x="0" y="0"/>
          <a:ext cx="0" cy="0"/>
          <a:chOff x="0" y="0"/>
          <a:chExt cx="0" cy="0"/>
        </a:xfrm>
      </p:grpSpPr>
      <p:sp>
        <p:nvSpPr>
          <p:cNvPr id="5" name="Titel 1"/>
          <p:cNvSpPr>
            <a:spLocks noGrp="1"/>
          </p:cNvSpPr>
          <p:nvPr>
            <p:ph type="title"/>
          </p:nvPr>
        </p:nvSpPr>
        <p:spPr>
          <a:xfrm>
            <a:off x="513242" y="1404023"/>
            <a:ext cx="7142646" cy="785102"/>
          </a:xfrm>
          <a:prstGeom prst="rect">
            <a:avLst/>
          </a:prstGeom>
        </p:spPr>
        <p:txBody>
          <a:bodyPr numCol="1">
            <a:noAutofit/>
          </a:bodyPr>
          <a:lstStyle>
            <a:lvl1pPr algn="l">
              <a:lnSpc>
                <a:spcPct val="100000"/>
              </a:lnSpc>
              <a:defRPr sz="3628" b="0" i="0">
                <a:solidFill>
                  <a:srgbClr val="424E5B"/>
                </a:solidFill>
                <a:latin typeface="+mj-lt"/>
                <a:cs typeface="Lintel Medium"/>
              </a:defRPr>
            </a:lvl1pPr>
          </a:lstStyle>
          <a:p>
            <a:r>
              <a:rPr lang="da-DK"/>
              <a:t>Klik for at redigere</a:t>
            </a:r>
          </a:p>
        </p:txBody>
      </p:sp>
      <p:sp>
        <p:nvSpPr>
          <p:cNvPr id="6" name="Pladsholder til indhold 2"/>
          <p:cNvSpPr>
            <a:spLocks noGrp="1"/>
          </p:cNvSpPr>
          <p:nvPr>
            <p:ph idx="1"/>
          </p:nvPr>
        </p:nvSpPr>
        <p:spPr>
          <a:xfrm>
            <a:off x="513242" y="2384030"/>
            <a:ext cx="714264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panose="020B0604020202020204" pitchFamily="34" charset="0"/>
              <a:buChar char="•"/>
              <a:defRPr sz="1814" b="0" i="0">
                <a:solidFill>
                  <a:srgbClr val="424E5B"/>
                </a:solidFill>
                <a:latin typeface="+mj-lt"/>
                <a:cs typeface="Lintel Medium"/>
              </a:defRPr>
            </a:lvl1pPr>
            <a:lvl2pPr>
              <a:lnSpc>
                <a:spcPct val="120000"/>
              </a:lnSpc>
              <a:defRPr sz="1451" b="0" i="0">
                <a:solidFill>
                  <a:srgbClr val="424E5B"/>
                </a:solidFill>
                <a:latin typeface="+mj-lt"/>
                <a:cs typeface="Lintel Medium"/>
              </a:defRPr>
            </a:lvl2pPr>
            <a:lvl3pPr>
              <a:lnSpc>
                <a:spcPct val="120000"/>
              </a:lnSpc>
              <a:defRPr sz="1451" b="0" i="0">
                <a:solidFill>
                  <a:srgbClr val="424E5B"/>
                </a:solidFill>
                <a:latin typeface="+mj-lt"/>
                <a:cs typeface="Lintel Medium"/>
              </a:defRPr>
            </a:lvl3pPr>
            <a:lvl4pPr>
              <a:lnSpc>
                <a:spcPct val="120000"/>
              </a:lnSpc>
              <a:defRPr sz="1451" b="0" i="0">
                <a:solidFill>
                  <a:srgbClr val="424E5B"/>
                </a:solidFill>
                <a:latin typeface="+mj-lt"/>
                <a:cs typeface="Lintel Medium"/>
              </a:defRPr>
            </a:lvl4pPr>
            <a:lvl5pPr>
              <a:lnSpc>
                <a:spcPct val="120000"/>
              </a:lnSpc>
              <a:defRPr sz="1270" b="0" i="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0"/>
          </p:nvPr>
        </p:nvSpPr>
        <p:spPr>
          <a:xfrm>
            <a:off x="8148514" y="0"/>
            <a:ext cx="4043487" cy="6858000"/>
          </a:xfrm>
          <a:prstGeom prst="rect">
            <a:avLst/>
          </a:prstGeom>
        </p:spPr>
        <p:txBody>
          <a:bodyPr/>
          <a:lstStyle/>
          <a:p>
            <a:endParaRPr lang="da-DK"/>
          </a:p>
        </p:txBody>
      </p:sp>
    </p:spTree>
    <p:extLst>
      <p:ext uri="{BB962C8B-B14F-4D97-AF65-F5344CB8AC3E}">
        <p14:creationId xmlns:p14="http://schemas.microsoft.com/office/powerpoint/2010/main" val="36941283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eldias">
    <p:spTree>
      <p:nvGrpSpPr>
        <p:cNvPr id="1" name=""/>
        <p:cNvGrpSpPr/>
        <p:nvPr/>
      </p:nvGrpSpPr>
      <p:grpSpPr>
        <a:xfrm>
          <a:off x="0" y="0"/>
          <a:ext cx="0" cy="0"/>
          <a:chOff x="0" y="0"/>
          <a:chExt cx="0" cy="0"/>
        </a:xfrm>
      </p:grpSpPr>
      <p:sp>
        <p:nvSpPr>
          <p:cNvPr id="5" name="Titel 1"/>
          <p:cNvSpPr>
            <a:spLocks noGrp="1"/>
          </p:cNvSpPr>
          <p:nvPr>
            <p:ph type="title"/>
          </p:nvPr>
        </p:nvSpPr>
        <p:spPr>
          <a:xfrm>
            <a:off x="513242" y="1404023"/>
            <a:ext cx="7142646" cy="785102"/>
          </a:xfrm>
          <a:prstGeom prst="rect">
            <a:avLst/>
          </a:prstGeom>
        </p:spPr>
        <p:txBody>
          <a:bodyPr numCol="1">
            <a:noAutofit/>
          </a:bodyPr>
          <a:lstStyle>
            <a:lvl1pPr algn="l">
              <a:lnSpc>
                <a:spcPct val="100000"/>
              </a:lnSpc>
              <a:defRPr sz="3628" b="0" i="0">
                <a:solidFill>
                  <a:srgbClr val="424E5B"/>
                </a:solidFill>
                <a:latin typeface="+mj-lt"/>
                <a:cs typeface="Lintel Medium"/>
              </a:defRPr>
            </a:lvl1pPr>
          </a:lstStyle>
          <a:p>
            <a:r>
              <a:rPr lang="da-DK"/>
              <a:t>Klik for at redigere</a:t>
            </a:r>
          </a:p>
        </p:txBody>
      </p:sp>
      <p:sp>
        <p:nvSpPr>
          <p:cNvPr id="6" name="Pladsholder til indhold 2"/>
          <p:cNvSpPr>
            <a:spLocks noGrp="1"/>
          </p:cNvSpPr>
          <p:nvPr>
            <p:ph idx="1"/>
          </p:nvPr>
        </p:nvSpPr>
        <p:spPr>
          <a:xfrm>
            <a:off x="513242" y="2384030"/>
            <a:ext cx="714264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panose="020B0604020202020204" pitchFamily="34" charset="0"/>
              <a:buChar char="•"/>
              <a:defRPr sz="1814" b="0" i="0">
                <a:solidFill>
                  <a:srgbClr val="424E5B"/>
                </a:solidFill>
                <a:latin typeface="+mj-lt"/>
                <a:cs typeface="Lintel Medium"/>
              </a:defRPr>
            </a:lvl1pPr>
            <a:lvl2pPr>
              <a:lnSpc>
                <a:spcPct val="120000"/>
              </a:lnSpc>
              <a:defRPr sz="1451" b="0" i="0">
                <a:solidFill>
                  <a:srgbClr val="424E5B"/>
                </a:solidFill>
                <a:latin typeface="+mj-lt"/>
                <a:cs typeface="Lintel Medium"/>
              </a:defRPr>
            </a:lvl2pPr>
            <a:lvl3pPr>
              <a:lnSpc>
                <a:spcPct val="120000"/>
              </a:lnSpc>
              <a:defRPr sz="1451" b="0" i="0">
                <a:solidFill>
                  <a:srgbClr val="424E5B"/>
                </a:solidFill>
                <a:latin typeface="+mj-lt"/>
                <a:cs typeface="Lintel Medium"/>
              </a:defRPr>
            </a:lvl3pPr>
            <a:lvl4pPr>
              <a:lnSpc>
                <a:spcPct val="120000"/>
              </a:lnSpc>
              <a:defRPr sz="1451" b="0" i="0">
                <a:solidFill>
                  <a:srgbClr val="424E5B"/>
                </a:solidFill>
                <a:latin typeface="+mj-lt"/>
                <a:cs typeface="Lintel Medium"/>
              </a:defRPr>
            </a:lvl4pPr>
            <a:lvl5pPr>
              <a:lnSpc>
                <a:spcPct val="120000"/>
              </a:lnSpc>
              <a:defRPr sz="1270" b="0" i="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0"/>
          </p:nvPr>
        </p:nvSpPr>
        <p:spPr>
          <a:xfrm>
            <a:off x="8148514" y="0"/>
            <a:ext cx="4043487" cy="6858000"/>
          </a:xfrm>
          <a:prstGeom prst="rect">
            <a:avLst/>
          </a:prstGeom>
        </p:spPr>
        <p:txBody>
          <a:bodyPr/>
          <a:lstStyle/>
          <a:p>
            <a:endParaRPr lang="da-DK"/>
          </a:p>
        </p:txBody>
      </p:sp>
    </p:spTree>
    <p:extLst>
      <p:ext uri="{BB962C8B-B14F-4D97-AF65-F5344CB8AC3E}">
        <p14:creationId xmlns:p14="http://schemas.microsoft.com/office/powerpoint/2010/main" val="1098939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eldias">
    <p:spTree>
      <p:nvGrpSpPr>
        <p:cNvPr id="1" name=""/>
        <p:cNvGrpSpPr/>
        <p:nvPr/>
      </p:nvGrpSpPr>
      <p:grpSpPr>
        <a:xfrm>
          <a:off x="0" y="0"/>
          <a:ext cx="0" cy="0"/>
          <a:chOff x="0" y="0"/>
          <a:chExt cx="0" cy="0"/>
        </a:xfrm>
      </p:grpSpPr>
      <p:sp>
        <p:nvSpPr>
          <p:cNvPr id="5" name="Titel 1"/>
          <p:cNvSpPr>
            <a:spLocks noGrp="1"/>
          </p:cNvSpPr>
          <p:nvPr>
            <p:ph type="title"/>
          </p:nvPr>
        </p:nvSpPr>
        <p:spPr>
          <a:xfrm>
            <a:off x="513242" y="1404023"/>
            <a:ext cx="7142646" cy="785102"/>
          </a:xfrm>
          <a:prstGeom prst="rect">
            <a:avLst/>
          </a:prstGeom>
        </p:spPr>
        <p:txBody>
          <a:bodyPr numCol="1">
            <a:noAutofit/>
          </a:bodyPr>
          <a:lstStyle>
            <a:lvl1pPr algn="l">
              <a:lnSpc>
                <a:spcPct val="100000"/>
              </a:lnSpc>
              <a:defRPr sz="3628" b="0" i="0">
                <a:solidFill>
                  <a:srgbClr val="424E5B"/>
                </a:solidFill>
                <a:latin typeface="+mj-lt"/>
                <a:cs typeface="Lintel Medium"/>
              </a:defRPr>
            </a:lvl1pPr>
          </a:lstStyle>
          <a:p>
            <a:r>
              <a:rPr lang="da-DK"/>
              <a:t>Klik for at redigere</a:t>
            </a:r>
          </a:p>
        </p:txBody>
      </p:sp>
      <p:sp>
        <p:nvSpPr>
          <p:cNvPr id="6" name="Pladsholder til indhold 2"/>
          <p:cNvSpPr>
            <a:spLocks noGrp="1"/>
          </p:cNvSpPr>
          <p:nvPr>
            <p:ph idx="1"/>
          </p:nvPr>
        </p:nvSpPr>
        <p:spPr>
          <a:xfrm>
            <a:off x="513242" y="2384030"/>
            <a:ext cx="714264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panose="020B0604020202020204" pitchFamily="34" charset="0"/>
              <a:buChar char="•"/>
              <a:defRPr sz="1814" b="0" i="0">
                <a:solidFill>
                  <a:srgbClr val="424E5B"/>
                </a:solidFill>
                <a:latin typeface="+mj-lt"/>
                <a:cs typeface="Lintel Medium"/>
              </a:defRPr>
            </a:lvl1pPr>
            <a:lvl2pPr>
              <a:lnSpc>
                <a:spcPct val="120000"/>
              </a:lnSpc>
              <a:defRPr sz="1451" b="0" i="0">
                <a:solidFill>
                  <a:srgbClr val="424E5B"/>
                </a:solidFill>
                <a:latin typeface="+mj-lt"/>
                <a:cs typeface="Lintel Medium"/>
              </a:defRPr>
            </a:lvl2pPr>
            <a:lvl3pPr>
              <a:lnSpc>
                <a:spcPct val="120000"/>
              </a:lnSpc>
              <a:defRPr sz="1451" b="0" i="0">
                <a:solidFill>
                  <a:srgbClr val="424E5B"/>
                </a:solidFill>
                <a:latin typeface="+mj-lt"/>
                <a:cs typeface="Lintel Medium"/>
              </a:defRPr>
            </a:lvl3pPr>
            <a:lvl4pPr>
              <a:lnSpc>
                <a:spcPct val="120000"/>
              </a:lnSpc>
              <a:defRPr sz="1451" b="0" i="0">
                <a:solidFill>
                  <a:srgbClr val="424E5B"/>
                </a:solidFill>
                <a:latin typeface="+mj-lt"/>
                <a:cs typeface="Lintel Medium"/>
              </a:defRPr>
            </a:lvl4pPr>
            <a:lvl5pPr>
              <a:lnSpc>
                <a:spcPct val="120000"/>
              </a:lnSpc>
              <a:defRPr sz="1270" b="0" i="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0"/>
          </p:nvPr>
        </p:nvSpPr>
        <p:spPr>
          <a:xfrm>
            <a:off x="8148514" y="0"/>
            <a:ext cx="4043487" cy="6858000"/>
          </a:xfrm>
          <a:prstGeom prst="rect">
            <a:avLst/>
          </a:prstGeom>
        </p:spPr>
        <p:txBody>
          <a:bodyPr/>
          <a:lstStyle/>
          <a:p>
            <a:endParaRPr lang="da-DK"/>
          </a:p>
        </p:txBody>
      </p:sp>
    </p:spTree>
    <p:extLst>
      <p:ext uri="{BB962C8B-B14F-4D97-AF65-F5344CB8AC3E}">
        <p14:creationId xmlns:p14="http://schemas.microsoft.com/office/powerpoint/2010/main" val="828644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eldias">
    <p:spTree>
      <p:nvGrpSpPr>
        <p:cNvPr id="1" name=""/>
        <p:cNvGrpSpPr/>
        <p:nvPr/>
      </p:nvGrpSpPr>
      <p:grpSpPr>
        <a:xfrm>
          <a:off x="0" y="0"/>
          <a:ext cx="0" cy="0"/>
          <a:chOff x="0" y="0"/>
          <a:chExt cx="0" cy="0"/>
        </a:xfrm>
      </p:grpSpPr>
      <p:sp>
        <p:nvSpPr>
          <p:cNvPr id="5" name="Titel 1"/>
          <p:cNvSpPr>
            <a:spLocks noGrp="1"/>
          </p:cNvSpPr>
          <p:nvPr>
            <p:ph type="title"/>
          </p:nvPr>
        </p:nvSpPr>
        <p:spPr>
          <a:xfrm>
            <a:off x="513242" y="1404023"/>
            <a:ext cx="7142646" cy="785102"/>
          </a:xfrm>
          <a:prstGeom prst="rect">
            <a:avLst/>
          </a:prstGeom>
        </p:spPr>
        <p:txBody>
          <a:bodyPr numCol="1">
            <a:noAutofit/>
          </a:bodyPr>
          <a:lstStyle>
            <a:lvl1pPr algn="l">
              <a:lnSpc>
                <a:spcPct val="100000"/>
              </a:lnSpc>
              <a:defRPr sz="3628" b="0" i="0">
                <a:solidFill>
                  <a:srgbClr val="424E5B"/>
                </a:solidFill>
                <a:latin typeface="+mj-lt"/>
                <a:cs typeface="Lintel Medium"/>
              </a:defRPr>
            </a:lvl1pPr>
          </a:lstStyle>
          <a:p>
            <a:r>
              <a:rPr lang="da-DK"/>
              <a:t>Klik for at redigere</a:t>
            </a:r>
          </a:p>
        </p:txBody>
      </p:sp>
      <p:sp>
        <p:nvSpPr>
          <p:cNvPr id="6" name="Pladsholder til indhold 2"/>
          <p:cNvSpPr>
            <a:spLocks noGrp="1"/>
          </p:cNvSpPr>
          <p:nvPr>
            <p:ph idx="1"/>
          </p:nvPr>
        </p:nvSpPr>
        <p:spPr>
          <a:xfrm>
            <a:off x="513242" y="2384030"/>
            <a:ext cx="714264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panose="020B0604020202020204" pitchFamily="34" charset="0"/>
              <a:buChar char="•"/>
              <a:defRPr sz="1814" b="0" i="0">
                <a:solidFill>
                  <a:srgbClr val="424E5B"/>
                </a:solidFill>
                <a:latin typeface="+mj-lt"/>
                <a:cs typeface="Lintel Medium"/>
              </a:defRPr>
            </a:lvl1pPr>
            <a:lvl2pPr>
              <a:lnSpc>
                <a:spcPct val="120000"/>
              </a:lnSpc>
              <a:defRPr sz="1451" b="0" i="0">
                <a:solidFill>
                  <a:srgbClr val="424E5B"/>
                </a:solidFill>
                <a:latin typeface="+mj-lt"/>
                <a:cs typeface="Lintel Medium"/>
              </a:defRPr>
            </a:lvl2pPr>
            <a:lvl3pPr>
              <a:lnSpc>
                <a:spcPct val="120000"/>
              </a:lnSpc>
              <a:defRPr sz="1451" b="0" i="0">
                <a:solidFill>
                  <a:srgbClr val="424E5B"/>
                </a:solidFill>
                <a:latin typeface="+mj-lt"/>
                <a:cs typeface="Lintel Medium"/>
              </a:defRPr>
            </a:lvl3pPr>
            <a:lvl4pPr>
              <a:lnSpc>
                <a:spcPct val="120000"/>
              </a:lnSpc>
              <a:defRPr sz="1451" b="0" i="0">
                <a:solidFill>
                  <a:srgbClr val="424E5B"/>
                </a:solidFill>
                <a:latin typeface="+mj-lt"/>
                <a:cs typeface="Lintel Medium"/>
              </a:defRPr>
            </a:lvl4pPr>
            <a:lvl5pPr>
              <a:lnSpc>
                <a:spcPct val="120000"/>
              </a:lnSpc>
              <a:defRPr sz="1270" b="0" i="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0"/>
          </p:nvPr>
        </p:nvSpPr>
        <p:spPr>
          <a:xfrm>
            <a:off x="8148514" y="0"/>
            <a:ext cx="4043487" cy="6858000"/>
          </a:xfrm>
          <a:prstGeom prst="rect">
            <a:avLst/>
          </a:prstGeom>
        </p:spPr>
        <p:txBody>
          <a:bodyPr/>
          <a:lstStyle/>
          <a:p>
            <a:endParaRPr lang="da-DK"/>
          </a:p>
        </p:txBody>
      </p:sp>
    </p:spTree>
    <p:extLst>
      <p:ext uri="{BB962C8B-B14F-4D97-AF65-F5344CB8AC3E}">
        <p14:creationId xmlns:p14="http://schemas.microsoft.com/office/powerpoint/2010/main" val="1957188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eldias">
    <p:spTree>
      <p:nvGrpSpPr>
        <p:cNvPr id="1" name=""/>
        <p:cNvGrpSpPr/>
        <p:nvPr/>
      </p:nvGrpSpPr>
      <p:grpSpPr>
        <a:xfrm>
          <a:off x="0" y="0"/>
          <a:ext cx="0" cy="0"/>
          <a:chOff x="0" y="0"/>
          <a:chExt cx="0" cy="0"/>
        </a:xfrm>
      </p:grpSpPr>
      <p:sp>
        <p:nvSpPr>
          <p:cNvPr id="5" name="Titel 1"/>
          <p:cNvSpPr>
            <a:spLocks noGrp="1"/>
          </p:cNvSpPr>
          <p:nvPr>
            <p:ph type="title"/>
          </p:nvPr>
        </p:nvSpPr>
        <p:spPr>
          <a:xfrm>
            <a:off x="513242" y="1404023"/>
            <a:ext cx="7142646" cy="785102"/>
          </a:xfrm>
          <a:prstGeom prst="rect">
            <a:avLst/>
          </a:prstGeom>
        </p:spPr>
        <p:txBody>
          <a:bodyPr numCol="1">
            <a:noAutofit/>
          </a:bodyPr>
          <a:lstStyle>
            <a:lvl1pPr algn="l">
              <a:lnSpc>
                <a:spcPct val="100000"/>
              </a:lnSpc>
              <a:defRPr sz="3628" b="0" i="0">
                <a:solidFill>
                  <a:srgbClr val="424E5B"/>
                </a:solidFill>
                <a:latin typeface="+mj-lt"/>
                <a:cs typeface="Lintel Medium"/>
              </a:defRPr>
            </a:lvl1pPr>
          </a:lstStyle>
          <a:p>
            <a:r>
              <a:rPr lang="da-DK"/>
              <a:t>Klik for at redigere</a:t>
            </a:r>
          </a:p>
        </p:txBody>
      </p:sp>
      <p:sp>
        <p:nvSpPr>
          <p:cNvPr id="6" name="Pladsholder til indhold 2"/>
          <p:cNvSpPr>
            <a:spLocks noGrp="1"/>
          </p:cNvSpPr>
          <p:nvPr>
            <p:ph idx="1"/>
          </p:nvPr>
        </p:nvSpPr>
        <p:spPr>
          <a:xfrm>
            <a:off x="513242" y="2384030"/>
            <a:ext cx="714264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panose="020B0604020202020204" pitchFamily="34" charset="0"/>
              <a:buChar char="•"/>
              <a:defRPr sz="1814" b="0" i="0">
                <a:solidFill>
                  <a:srgbClr val="424E5B"/>
                </a:solidFill>
                <a:latin typeface="+mj-lt"/>
                <a:cs typeface="Lintel Medium"/>
              </a:defRPr>
            </a:lvl1pPr>
            <a:lvl2pPr>
              <a:lnSpc>
                <a:spcPct val="120000"/>
              </a:lnSpc>
              <a:defRPr sz="1451" b="0" i="0">
                <a:solidFill>
                  <a:srgbClr val="424E5B"/>
                </a:solidFill>
                <a:latin typeface="+mj-lt"/>
                <a:cs typeface="Lintel Medium"/>
              </a:defRPr>
            </a:lvl2pPr>
            <a:lvl3pPr>
              <a:lnSpc>
                <a:spcPct val="120000"/>
              </a:lnSpc>
              <a:defRPr sz="1451" b="0" i="0">
                <a:solidFill>
                  <a:srgbClr val="424E5B"/>
                </a:solidFill>
                <a:latin typeface="+mj-lt"/>
                <a:cs typeface="Lintel Medium"/>
              </a:defRPr>
            </a:lvl3pPr>
            <a:lvl4pPr>
              <a:lnSpc>
                <a:spcPct val="120000"/>
              </a:lnSpc>
              <a:defRPr sz="1451" b="0" i="0">
                <a:solidFill>
                  <a:srgbClr val="424E5B"/>
                </a:solidFill>
                <a:latin typeface="+mj-lt"/>
                <a:cs typeface="Lintel Medium"/>
              </a:defRPr>
            </a:lvl4pPr>
            <a:lvl5pPr>
              <a:lnSpc>
                <a:spcPct val="120000"/>
              </a:lnSpc>
              <a:defRPr sz="1270" b="0" i="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0"/>
          </p:nvPr>
        </p:nvSpPr>
        <p:spPr>
          <a:xfrm>
            <a:off x="8148514" y="0"/>
            <a:ext cx="4043487" cy="6858000"/>
          </a:xfrm>
          <a:prstGeom prst="rect">
            <a:avLst/>
          </a:prstGeom>
        </p:spPr>
        <p:txBody>
          <a:bodyPr/>
          <a:lstStyle/>
          <a:p>
            <a:endParaRPr lang="da-DK"/>
          </a:p>
        </p:txBody>
      </p:sp>
    </p:spTree>
    <p:extLst>
      <p:ext uri="{BB962C8B-B14F-4D97-AF65-F5344CB8AC3E}">
        <p14:creationId xmlns:p14="http://schemas.microsoft.com/office/powerpoint/2010/main" val="408024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9D6BDF3-09DB-4F9E-900D-27851C8E4095}" type="datetime2">
              <a:rPr lang="da-DK" smtClean="0"/>
              <a:t>5. juli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eldias">
    <p:spTree>
      <p:nvGrpSpPr>
        <p:cNvPr id="1" name=""/>
        <p:cNvGrpSpPr/>
        <p:nvPr/>
      </p:nvGrpSpPr>
      <p:grpSpPr>
        <a:xfrm>
          <a:off x="0" y="0"/>
          <a:ext cx="0" cy="0"/>
          <a:chOff x="0" y="0"/>
          <a:chExt cx="0" cy="0"/>
        </a:xfrm>
      </p:grpSpPr>
      <p:sp>
        <p:nvSpPr>
          <p:cNvPr id="5" name="Titel 1"/>
          <p:cNvSpPr>
            <a:spLocks noGrp="1"/>
          </p:cNvSpPr>
          <p:nvPr>
            <p:ph type="title"/>
          </p:nvPr>
        </p:nvSpPr>
        <p:spPr>
          <a:xfrm>
            <a:off x="513242" y="1404023"/>
            <a:ext cx="7142646" cy="785102"/>
          </a:xfrm>
          <a:prstGeom prst="rect">
            <a:avLst/>
          </a:prstGeom>
        </p:spPr>
        <p:txBody>
          <a:bodyPr numCol="1">
            <a:noAutofit/>
          </a:bodyPr>
          <a:lstStyle>
            <a:lvl1pPr algn="l">
              <a:lnSpc>
                <a:spcPct val="100000"/>
              </a:lnSpc>
              <a:defRPr sz="3628" b="0" i="0">
                <a:solidFill>
                  <a:srgbClr val="424E5B"/>
                </a:solidFill>
                <a:latin typeface="+mj-lt"/>
                <a:cs typeface="Lintel Medium"/>
              </a:defRPr>
            </a:lvl1pPr>
          </a:lstStyle>
          <a:p>
            <a:r>
              <a:rPr lang="da-DK"/>
              <a:t>Klik for at redigere</a:t>
            </a:r>
          </a:p>
        </p:txBody>
      </p:sp>
      <p:sp>
        <p:nvSpPr>
          <p:cNvPr id="6" name="Pladsholder til indhold 2"/>
          <p:cNvSpPr>
            <a:spLocks noGrp="1"/>
          </p:cNvSpPr>
          <p:nvPr>
            <p:ph idx="1"/>
          </p:nvPr>
        </p:nvSpPr>
        <p:spPr>
          <a:xfrm>
            <a:off x="513242" y="2384030"/>
            <a:ext cx="714264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panose="020B0604020202020204" pitchFamily="34" charset="0"/>
              <a:buChar char="•"/>
              <a:defRPr sz="1814" b="0" i="0">
                <a:solidFill>
                  <a:srgbClr val="424E5B"/>
                </a:solidFill>
                <a:latin typeface="+mj-lt"/>
                <a:cs typeface="Lintel Medium"/>
              </a:defRPr>
            </a:lvl1pPr>
            <a:lvl2pPr>
              <a:lnSpc>
                <a:spcPct val="120000"/>
              </a:lnSpc>
              <a:defRPr sz="1451" b="0" i="0">
                <a:solidFill>
                  <a:srgbClr val="424E5B"/>
                </a:solidFill>
                <a:latin typeface="+mj-lt"/>
                <a:cs typeface="Lintel Medium"/>
              </a:defRPr>
            </a:lvl2pPr>
            <a:lvl3pPr>
              <a:lnSpc>
                <a:spcPct val="120000"/>
              </a:lnSpc>
              <a:defRPr sz="1451" b="0" i="0">
                <a:solidFill>
                  <a:srgbClr val="424E5B"/>
                </a:solidFill>
                <a:latin typeface="+mj-lt"/>
                <a:cs typeface="Lintel Medium"/>
              </a:defRPr>
            </a:lvl3pPr>
            <a:lvl4pPr>
              <a:lnSpc>
                <a:spcPct val="120000"/>
              </a:lnSpc>
              <a:defRPr sz="1451" b="0" i="0">
                <a:solidFill>
                  <a:srgbClr val="424E5B"/>
                </a:solidFill>
                <a:latin typeface="+mj-lt"/>
                <a:cs typeface="Lintel Medium"/>
              </a:defRPr>
            </a:lvl4pPr>
            <a:lvl5pPr>
              <a:lnSpc>
                <a:spcPct val="120000"/>
              </a:lnSpc>
              <a:defRPr sz="1270" b="0" i="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0"/>
          </p:nvPr>
        </p:nvSpPr>
        <p:spPr>
          <a:xfrm>
            <a:off x="8148514" y="0"/>
            <a:ext cx="4043487" cy="6858000"/>
          </a:xfrm>
          <a:prstGeom prst="rect">
            <a:avLst/>
          </a:prstGeom>
        </p:spPr>
        <p:txBody>
          <a:bodyPr/>
          <a:lstStyle/>
          <a:p>
            <a:endParaRPr lang="da-DK"/>
          </a:p>
        </p:txBody>
      </p:sp>
    </p:spTree>
    <p:extLst>
      <p:ext uri="{BB962C8B-B14F-4D97-AF65-F5344CB8AC3E}">
        <p14:creationId xmlns:p14="http://schemas.microsoft.com/office/powerpoint/2010/main" val="22207226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eldias">
    <p:spTree>
      <p:nvGrpSpPr>
        <p:cNvPr id="1" name=""/>
        <p:cNvGrpSpPr/>
        <p:nvPr/>
      </p:nvGrpSpPr>
      <p:grpSpPr>
        <a:xfrm>
          <a:off x="0" y="0"/>
          <a:ext cx="0" cy="0"/>
          <a:chOff x="0" y="0"/>
          <a:chExt cx="0" cy="0"/>
        </a:xfrm>
      </p:grpSpPr>
      <p:sp>
        <p:nvSpPr>
          <p:cNvPr id="5" name="Titel 1"/>
          <p:cNvSpPr>
            <a:spLocks noGrp="1"/>
          </p:cNvSpPr>
          <p:nvPr>
            <p:ph type="title"/>
          </p:nvPr>
        </p:nvSpPr>
        <p:spPr>
          <a:xfrm>
            <a:off x="513242" y="1404023"/>
            <a:ext cx="7142646" cy="785102"/>
          </a:xfrm>
          <a:prstGeom prst="rect">
            <a:avLst/>
          </a:prstGeom>
        </p:spPr>
        <p:txBody>
          <a:bodyPr numCol="1">
            <a:noAutofit/>
          </a:bodyPr>
          <a:lstStyle>
            <a:lvl1pPr algn="l">
              <a:lnSpc>
                <a:spcPct val="100000"/>
              </a:lnSpc>
              <a:defRPr sz="3628" b="0" i="0">
                <a:solidFill>
                  <a:srgbClr val="424E5B"/>
                </a:solidFill>
                <a:latin typeface="+mj-lt"/>
                <a:cs typeface="Lintel Medium"/>
              </a:defRPr>
            </a:lvl1pPr>
          </a:lstStyle>
          <a:p>
            <a:r>
              <a:rPr lang="da-DK"/>
              <a:t>Klik for at redigere</a:t>
            </a:r>
          </a:p>
        </p:txBody>
      </p:sp>
      <p:sp>
        <p:nvSpPr>
          <p:cNvPr id="6" name="Pladsholder til indhold 2"/>
          <p:cNvSpPr>
            <a:spLocks noGrp="1"/>
          </p:cNvSpPr>
          <p:nvPr>
            <p:ph idx="1"/>
          </p:nvPr>
        </p:nvSpPr>
        <p:spPr>
          <a:xfrm>
            <a:off x="513242" y="2384030"/>
            <a:ext cx="714264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panose="020B0604020202020204" pitchFamily="34" charset="0"/>
              <a:buChar char="•"/>
              <a:defRPr sz="1814" b="0" i="0">
                <a:solidFill>
                  <a:srgbClr val="424E5B"/>
                </a:solidFill>
                <a:latin typeface="+mj-lt"/>
                <a:cs typeface="Lintel Medium"/>
              </a:defRPr>
            </a:lvl1pPr>
            <a:lvl2pPr>
              <a:lnSpc>
                <a:spcPct val="120000"/>
              </a:lnSpc>
              <a:defRPr sz="1451" b="0" i="0">
                <a:solidFill>
                  <a:srgbClr val="424E5B"/>
                </a:solidFill>
                <a:latin typeface="+mj-lt"/>
                <a:cs typeface="Lintel Medium"/>
              </a:defRPr>
            </a:lvl2pPr>
            <a:lvl3pPr>
              <a:lnSpc>
                <a:spcPct val="120000"/>
              </a:lnSpc>
              <a:defRPr sz="1451" b="0" i="0">
                <a:solidFill>
                  <a:srgbClr val="424E5B"/>
                </a:solidFill>
                <a:latin typeface="+mj-lt"/>
                <a:cs typeface="Lintel Medium"/>
              </a:defRPr>
            </a:lvl3pPr>
            <a:lvl4pPr>
              <a:lnSpc>
                <a:spcPct val="120000"/>
              </a:lnSpc>
              <a:defRPr sz="1451" b="0" i="0">
                <a:solidFill>
                  <a:srgbClr val="424E5B"/>
                </a:solidFill>
                <a:latin typeface="+mj-lt"/>
                <a:cs typeface="Lintel Medium"/>
              </a:defRPr>
            </a:lvl4pPr>
            <a:lvl5pPr>
              <a:lnSpc>
                <a:spcPct val="120000"/>
              </a:lnSpc>
              <a:defRPr sz="1270" b="0" i="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0"/>
          </p:nvPr>
        </p:nvSpPr>
        <p:spPr>
          <a:xfrm>
            <a:off x="8148514" y="0"/>
            <a:ext cx="4043487" cy="6858000"/>
          </a:xfrm>
          <a:prstGeom prst="rect">
            <a:avLst/>
          </a:prstGeom>
        </p:spPr>
        <p:txBody>
          <a:bodyPr/>
          <a:lstStyle/>
          <a:p>
            <a:endParaRPr lang="da-DK"/>
          </a:p>
        </p:txBody>
      </p:sp>
    </p:spTree>
    <p:extLst>
      <p:ext uri="{BB962C8B-B14F-4D97-AF65-F5344CB8AC3E}">
        <p14:creationId xmlns:p14="http://schemas.microsoft.com/office/powerpoint/2010/main" val="36699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eldias">
    <p:spTree>
      <p:nvGrpSpPr>
        <p:cNvPr id="1" name=""/>
        <p:cNvGrpSpPr/>
        <p:nvPr/>
      </p:nvGrpSpPr>
      <p:grpSpPr>
        <a:xfrm>
          <a:off x="0" y="0"/>
          <a:ext cx="0" cy="0"/>
          <a:chOff x="0" y="0"/>
          <a:chExt cx="0" cy="0"/>
        </a:xfrm>
      </p:grpSpPr>
      <p:sp>
        <p:nvSpPr>
          <p:cNvPr id="5" name="Titel 1"/>
          <p:cNvSpPr>
            <a:spLocks noGrp="1"/>
          </p:cNvSpPr>
          <p:nvPr>
            <p:ph type="title"/>
          </p:nvPr>
        </p:nvSpPr>
        <p:spPr>
          <a:xfrm>
            <a:off x="513242" y="1404023"/>
            <a:ext cx="7142646" cy="785102"/>
          </a:xfrm>
          <a:prstGeom prst="rect">
            <a:avLst/>
          </a:prstGeom>
        </p:spPr>
        <p:txBody>
          <a:bodyPr numCol="1">
            <a:noAutofit/>
          </a:bodyPr>
          <a:lstStyle>
            <a:lvl1pPr algn="l">
              <a:lnSpc>
                <a:spcPct val="100000"/>
              </a:lnSpc>
              <a:defRPr sz="3628" b="0" i="0">
                <a:solidFill>
                  <a:srgbClr val="424E5B"/>
                </a:solidFill>
                <a:latin typeface="+mj-lt"/>
                <a:cs typeface="Lintel Medium"/>
              </a:defRPr>
            </a:lvl1pPr>
          </a:lstStyle>
          <a:p>
            <a:r>
              <a:rPr lang="da-DK"/>
              <a:t>Klik for at redigere</a:t>
            </a:r>
          </a:p>
        </p:txBody>
      </p:sp>
      <p:sp>
        <p:nvSpPr>
          <p:cNvPr id="6" name="Pladsholder til indhold 2"/>
          <p:cNvSpPr>
            <a:spLocks noGrp="1"/>
          </p:cNvSpPr>
          <p:nvPr>
            <p:ph idx="1"/>
          </p:nvPr>
        </p:nvSpPr>
        <p:spPr>
          <a:xfrm>
            <a:off x="513242" y="2384030"/>
            <a:ext cx="714264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panose="020B0604020202020204" pitchFamily="34" charset="0"/>
              <a:buChar char="•"/>
              <a:defRPr sz="1814" b="0" i="0">
                <a:solidFill>
                  <a:srgbClr val="424E5B"/>
                </a:solidFill>
                <a:latin typeface="+mj-lt"/>
                <a:cs typeface="Lintel Medium"/>
              </a:defRPr>
            </a:lvl1pPr>
            <a:lvl2pPr>
              <a:lnSpc>
                <a:spcPct val="120000"/>
              </a:lnSpc>
              <a:defRPr sz="1451" b="0" i="0">
                <a:solidFill>
                  <a:srgbClr val="424E5B"/>
                </a:solidFill>
                <a:latin typeface="+mj-lt"/>
                <a:cs typeface="Lintel Medium"/>
              </a:defRPr>
            </a:lvl2pPr>
            <a:lvl3pPr>
              <a:lnSpc>
                <a:spcPct val="120000"/>
              </a:lnSpc>
              <a:defRPr sz="1451" b="0" i="0">
                <a:solidFill>
                  <a:srgbClr val="424E5B"/>
                </a:solidFill>
                <a:latin typeface="+mj-lt"/>
                <a:cs typeface="Lintel Medium"/>
              </a:defRPr>
            </a:lvl3pPr>
            <a:lvl4pPr>
              <a:lnSpc>
                <a:spcPct val="120000"/>
              </a:lnSpc>
              <a:defRPr sz="1451" b="0" i="0">
                <a:solidFill>
                  <a:srgbClr val="424E5B"/>
                </a:solidFill>
                <a:latin typeface="+mj-lt"/>
                <a:cs typeface="Lintel Medium"/>
              </a:defRPr>
            </a:lvl4pPr>
            <a:lvl5pPr>
              <a:lnSpc>
                <a:spcPct val="120000"/>
              </a:lnSpc>
              <a:defRPr sz="1270" b="0" i="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0"/>
          </p:nvPr>
        </p:nvSpPr>
        <p:spPr>
          <a:xfrm>
            <a:off x="8148514" y="0"/>
            <a:ext cx="4043487" cy="6858000"/>
          </a:xfrm>
          <a:prstGeom prst="rect">
            <a:avLst/>
          </a:prstGeom>
        </p:spPr>
        <p:txBody>
          <a:bodyPr/>
          <a:lstStyle/>
          <a:p>
            <a:endParaRPr lang="da-DK"/>
          </a:p>
        </p:txBody>
      </p:sp>
    </p:spTree>
    <p:extLst>
      <p:ext uri="{BB962C8B-B14F-4D97-AF65-F5344CB8AC3E}">
        <p14:creationId xmlns:p14="http://schemas.microsoft.com/office/powerpoint/2010/main" val="1963195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eldias">
    <p:spTree>
      <p:nvGrpSpPr>
        <p:cNvPr id="1" name=""/>
        <p:cNvGrpSpPr/>
        <p:nvPr/>
      </p:nvGrpSpPr>
      <p:grpSpPr>
        <a:xfrm>
          <a:off x="0" y="0"/>
          <a:ext cx="0" cy="0"/>
          <a:chOff x="0" y="0"/>
          <a:chExt cx="0" cy="0"/>
        </a:xfrm>
      </p:grpSpPr>
      <p:sp>
        <p:nvSpPr>
          <p:cNvPr id="5" name="Titel 1"/>
          <p:cNvSpPr>
            <a:spLocks noGrp="1"/>
          </p:cNvSpPr>
          <p:nvPr>
            <p:ph type="title"/>
          </p:nvPr>
        </p:nvSpPr>
        <p:spPr>
          <a:xfrm>
            <a:off x="513242" y="1404023"/>
            <a:ext cx="7142646" cy="785102"/>
          </a:xfrm>
          <a:prstGeom prst="rect">
            <a:avLst/>
          </a:prstGeom>
        </p:spPr>
        <p:txBody>
          <a:bodyPr numCol="1">
            <a:noAutofit/>
          </a:bodyPr>
          <a:lstStyle>
            <a:lvl1pPr algn="l">
              <a:lnSpc>
                <a:spcPct val="100000"/>
              </a:lnSpc>
              <a:defRPr sz="3628" b="0" i="0">
                <a:solidFill>
                  <a:srgbClr val="424E5B"/>
                </a:solidFill>
                <a:latin typeface="+mj-lt"/>
                <a:cs typeface="Lintel Medium"/>
              </a:defRPr>
            </a:lvl1pPr>
          </a:lstStyle>
          <a:p>
            <a:r>
              <a:rPr lang="da-DK"/>
              <a:t>Klik for at redigere</a:t>
            </a:r>
          </a:p>
        </p:txBody>
      </p:sp>
      <p:sp>
        <p:nvSpPr>
          <p:cNvPr id="6" name="Pladsholder til indhold 2"/>
          <p:cNvSpPr>
            <a:spLocks noGrp="1"/>
          </p:cNvSpPr>
          <p:nvPr>
            <p:ph idx="1"/>
          </p:nvPr>
        </p:nvSpPr>
        <p:spPr>
          <a:xfrm>
            <a:off x="513242" y="2384030"/>
            <a:ext cx="714264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panose="020B0604020202020204" pitchFamily="34" charset="0"/>
              <a:buChar char="•"/>
              <a:defRPr sz="1814" b="0" i="0">
                <a:solidFill>
                  <a:srgbClr val="424E5B"/>
                </a:solidFill>
                <a:latin typeface="+mj-lt"/>
                <a:cs typeface="Lintel Medium"/>
              </a:defRPr>
            </a:lvl1pPr>
            <a:lvl2pPr>
              <a:lnSpc>
                <a:spcPct val="120000"/>
              </a:lnSpc>
              <a:defRPr sz="1451" b="0" i="0">
                <a:solidFill>
                  <a:srgbClr val="424E5B"/>
                </a:solidFill>
                <a:latin typeface="+mj-lt"/>
                <a:cs typeface="Lintel Medium"/>
              </a:defRPr>
            </a:lvl2pPr>
            <a:lvl3pPr>
              <a:lnSpc>
                <a:spcPct val="120000"/>
              </a:lnSpc>
              <a:defRPr sz="1451" b="0" i="0">
                <a:solidFill>
                  <a:srgbClr val="424E5B"/>
                </a:solidFill>
                <a:latin typeface="+mj-lt"/>
                <a:cs typeface="Lintel Medium"/>
              </a:defRPr>
            </a:lvl3pPr>
            <a:lvl4pPr>
              <a:lnSpc>
                <a:spcPct val="120000"/>
              </a:lnSpc>
              <a:defRPr sz="1451" b="0" i="0">
                <a:solidFill>
                  <a:srgbClr val="424E5B"/>
                </a:solidFill>
                <a:latin typeface="+mj-lt"/>
                <a:cs typeface="Lintel Medium"/>
              </a:defRPr>
            </a:lvl4pPr>
            <a:lvl5pPr>
              <a:lnSpc>
                <a:spcPct val="120000"/>
              </a:lnSpc>
              <a:defRPr sz="1270" b="0" i="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0"/>
          </p:nvPr>
        </p:nvSpPr>
        <p:spPr>
          <a:xfrm>
            <a:off x="8148514" y="0"/>
            <a:ext cx="4043487" cy="6858000"/>
          </a:xfrm>
          <a:prstGeom prst="rect">
            <a:avLst/>
          </a:prstGeom>
        </p:spPr>
        <p:txBody>
          <a:bodyPr/>
          <a:lstStyle/>
          <a:p>
            <a:endParaRPr lang="da-DK"/>
          </a:p>
        </p:txBody>
      </p:sp>
    </p:spTree>
    <p:extLst>
      <p:ext uri="{BB962C8B-B14F-4D97-AF65-F5344CB8AC3E}">
        <p14:creationId xmlns:p14="http://schemas.microsoft.com/office/powerpoint/2010/main" val="30140392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eldias">
    <p:spTree>
      <p:nvGrpSpPr>
        <p:cNvPr id="1" name=""/>
        <p:cNvGrpSpPr/>
        <p:nvPr/>
      </p:nvGrpSpPr>
      <p:grpSpPr>
        <a:xfrm>
          <a:off x="0" y="0"/>
          <a:ext cx="0" cy="0"/>
          <a:chOff x="0" y="0"/>
          <a:chExt cx="0" cy="0"/>
        </a:xfrm>
      </p:grpSpPr>
      <p:sp>
        <p:nvSpPr>
          <p:cNvPr id="5" name="Titel 1"/>
          <p:cNvSpPr>
            <a:spLocks noGrp="1"/>
          </p:cNvSpPr>
          <p:nvPr>
            <p:ph type="title"/>
          </p:nvPr>
        </p:nvSpPr>
        <p:spPr>
          <a:xfrm>
            <a:off x="513242" y="1404023"/>
            <a:ext cx="7142646" cy="785102"/>
          </a:xfrm>
          <a:prstGeom prst="rect">
            <a:avLst/>
          </a:prstGeom>
        </p:spPr>
        <p:txBody>
          <a:bodyPr numCol="1">
            <a:noAutofit/>
          </a:bodyPr>
          <a:lstStyle>
            <a:lvl1pPr algn="l">
              <a:lnSpc>
                <a:spcPct val="100000"/>
              </a:lnSpc>
              <a:defRPr sz="3628" b="0" i="0">
                <a:solidFill>
                  <a:srgbClr val="424E5B"/>
                </a:solidFill>
                <a:latin typeface="+mj-lt"/>
                <a:cs typeface="Lintel Medium"/>
              </a:defRPr>
            </a:lvl1pPr>
          </a:lstStyle>
          <a:p>
            <a:r>
              <a:rPr lang="da-DK"/>
              <a:t>Klik for at redigere</a:t>
            </a:r>
          </a:p>
        </p:txBody>
      </p:sp>
      <p:sp>
        <p:nvSpPr>
          <p:cNvPr id="6" name="Pladsholder til indhold 2"/>
          <p:cNvSpPr>
            <a:spLocks noGrp="1"/>
          </p:cNvSpPr>
          <p:nvPr>
            <p:ph idx="1"/>
          </p:nvPr>
        </p:nvSpPr>
        <p:spPr>
          <a:xfrm>
            <a:off x="513242" y="2384030"/>
            <a:ext cx="714264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panose="020B0604020202020204" pitchFamily="34" charset="0"/>
              <a:buChar char="•"/>
              <a:defRPr sz="1814" b="0" i="0">
                <a:solidFill>
                  <a:srgbClr val="424E5B"/>
                </a:solidFill>
                <a:latin typeface="+mj-lt"/>
                <a:cs typeface="Lintel Medium"/>
              </a:defRPr>
            </a:lvl1pPr>
            <a:lvl2pPr>
              <a:lnSpc>
                <a:spcPct val="120000"/>
              </a:lnSpc>
              <a:defRPr sz="1451" b="0" i="0">
                <a:solidFill>
                  <a:srgbClr val="424E5B"/>
                </a:solidFill>
                <a:latin typeface="+mj-lt"/>
                <a:cs typeface="Lintel Medium"/>
              </a:defRPr>
            </a:lvl2pPr>
            <a:lvl3pPr>
              <a:lnSpc>
                <a:spcPct val="120000"/>
              </a:lnSpc>
              <a:defRPr sz="1451" b="0" i="0">
                <a:solidFill>
                  <a:srgbClr val="424E5B"/>
                </a:solidFill>
                <a:latin typeface="+mj-lt"/>
                <a:cs typeface="Lintel Medium"/>
              </a:defRPr>
            </a:lvl3pPr>
            <a:lvl4pPr>
              <a:lnSpc>
                <a:spcPct val="120000"/>
              </a:lnSpc>
              <a:defRPr sz="1451" b="0" i="0">
                <a:solidFill>
                  <a:srgbClr val="424E5B"/>
                </a:solidFill>
                <a:latin typeface="+mj-lt"/>
                <a:cs typeface="Lintel Medium"/>
              </a:defRPr>
            </a:lvl4pPr>
            <a:lvl5pPr>
              <a:lnSpc>
                <a:spcPct val="120000"/>
              </a:lnSpc>
              <a:defRPr sz="1270" b="0" i="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0"/>
          </p:nvPr>
        </p:nvSpPr>
        <p:spPr>
          <a:xfrm>
            <a:off x="8148514" y="0"/>
            <a:ext cx="4043487" cy="6858000"/>
          </a:xfrm>
          <a:prstGeom prst="rect">
            <a:avLst/>
          </a:prstGeom>
        </p:spPr>
        <p:txBody>
          <a:bodyPr/>
          <a:lstStyle/>
          <a:p>
            <a:endParaRPr lang="da-DK"/>
          </a:p>
        </p:txBody>
      </p:sp>
    </p:spTree>
    <p:extLst>
      <p:ext uri="{BB962C8B-B14F-4D97-AF65-F5344CB8AC3E}">
        <p14:creationId xmlns:p14="http://schemas.microsoft.com/office/powerpoint/2010/main" val="233836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Titeldias">
    <p:spTree>
      <p:nvGrpSpPr>
        <p:cNvPr id="1" name=""/>
        <p:cNvGrpSpPr/>
        <p:nvPr/>
      </p:nvGrpSpPr>
      <p:grpSpPr>
        <a:xfrm>
          <a:off x="0" y="0"/>
          <a:ext cx="0" cy="0"/>
          <a:chOff x="0" y="0"/>
          <a:chExt cx="0" cy="0"/>
        </a:xfrm>
      </p:grpSpPr>
      <p:sp>
        <p:nvSpPr>
          <p:cNvPr id="5" name="Titel 1"/>
          <p:cNvSpPr>
            <a:spLocks noGrp="1"/>
          </p:cNvSpPr>
          <p:nvPr>
            <p:ph type="title"/>
          </p:nvPr>
        </p:nvSpPr>
        <p:spPr>
          <a:xfrm>
            <a:off x="513242" y="1404023"/>
            <a:ext cx="7142646" cy="785102"/>
          </a:xfrm>
          <a:prstGeom prst="rect">
            <a:avLst/>
          </a:prstGeom>
        </p:spPr>
        <p:txBody>
          <a:bodyPr numCol="1">
            <a:noAutofit/>
          </a:bodyPr>
          <a:lstStyle>
            <a:lvl1pPr algn="l">
              <a:lnSpc>
                <a:spcPct val="100000"/>
              </a:lnSpc>
              <a:defRPr sz="3628" b="0" i="0">
                <a:solidFill>
                  <a:srgbClr val="424E5B"/>
                </a:solidFill>
                <a:latin typeface="+mj-lt"/>
                <a:cs typeface="Lintel Medium"/>
              </a:defRPr>
            </a:lvl1pPr>
          </a:lstStyle>
          <a:p>
            <a:r>
              <a:rPr lang="da-DK"/>
              <a:t>Klik for at redigere</a:t>
            </a:r>
          </a:p>
        </p:txBody>
      </p:sp>
      <p:sp>
        <p:nvSpPr>
          <p:cNvPr id="6" name="Pladsholder til indhold 2"/>
          <p:cNvSpPr>
            <a:spLocks noGrp="1"/>
          </p:cNvSpPr>
          <p:nvPr>
            <p:ph idx="1"/>
          </p:nvPr>
        </p:nvSpPr>
        <p:spPr>
          <a:xfrm>
            <a:off x="513242" y="2384030"/>
            <a:ext cx="714264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panose="020B0604020202020204" pitchFamily="34" charset="0"/>
              <a:buChar char="•"/>
              <a:defRPr sz="1814" b="0" i="0">
                <a:solidFill>
                  <a:srgbClr val="424E5B"/>
                </a:solidFill>
                <a:latin typeface="+mj-lt"/>
                <a:cs typeface="Lintel Medium"/>
              </a:defRPr>
            </a:lvl1pPr>
            <a:lvl2pPr>
              <a:lnSpc>
                <a:spcPct val="120000"/>
              </a:lnSpc>
              <a:defRPr sz="1451" b="0" i="0">
                <a:solidFill>
                  <a:srgbClr val="424E5B"/>
                </a:solidFill>
                <a:latin typeface="+mj-lt"/>
                <a:cs typeface="Lintel Medium"/>
              </a:defRPr>
            </a:lvl2pPr>
            <a:lvl3pPr>
              <a:lnSpc>
                <a:spcPct val="120000"/>
              </a:lnSpc>
              <a:defRPr sz="1451" b="0" i="0">
                <a:solidFill>
                  <a:srgbClr val="424E5B"/>
                </a:solidFill>
                <a:latin typeface="+mj-lt"/>
                <a:cs typeface="Lintel Medium"/>
              </a:defRPr>
            </a:lvl3pPr>
            <a:lvl4pPr>
              <a:lnSpc>
                <a:spcPct val="120000"/>
              </a:lnSpc>
              <a:defRPr sz="1451" b="0" i="0">
                <a:solidFill>
                  <a:srgbClr val="424E5B"/>
                </a:solidFill>
                <a:latin typeface="+mj-lt"/>
                <a:cs typeface="Lintel Medium"/>
              </a:defRPr>
            </a:lvl4pPr>
            <a:lvl5pPr>
              <a:lnSpc>
                <a:spcPct val="120000"/>
              </a:lnSpc>
              <a:defRPr sz="1270" b="0" i="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0"/>
          </p:nvPr>
        </p:nvSpPr>
        <p:spPr>
          <a:xfrm>
            <a:off x="8148514" y="0"/>
            <a:ext cx="4043487" cy="6858000"/>
          </a:xfrm>
          <a:prstGeom prst="rect">
            <a:avLst/>
          </a:prstGeom>
        </p:spPr>
        <p:txBody>
          <a:bodyPr/>
          <a:lstStyle/>
          <a:p>
            <a:endParaRPr lang="da-DK"/>
          </a:p>
        </p:txBody>
      </p:sp>
    </p:spTree>
    <p:extLst>
      <p:ext uri="{BB962C8B-B14F-4D97-AF65-F5344CB8AC3E}">
        <p14:creationId xmlns:p14="http://schemas.microsoft.com/office/powerpoint/2010/main" val="3707371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09963" y="275012"/>
            <a:ext cx="10972076" cy="1143240"/>
          </a:xfrm>
          <a:prstGeom prst="rect">
            <a:avLst/>
          </a:prstGeo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609963" y="1534879"/>
            <a:ext cx="5386489" cy="639293"/>
          </a:xfrm>
          <a:prstGeom prst="rect">
            <a:avLst/>
          </a:prstGeom>
        </p:spPr>
        <p:txBody>
          <a:bodyPr anchor="b"/>
          <a:lstStyle>
            <a:lvl1pPr marL="0" indent="0">
              <a:buNone/>
              <a:defRPr sz="2177" b="1"/>
            </a:lvl1pPr>
            <a:lvl2pPr marL="414680" indent="0">
              <a:buNone/>
              <a:defRPr sz="1814" b="1"/>
            </a:lvl2pPr>
            <a:lvl3pPr marL="829361" indent="0">
              <a:buNone/>
              <a:defRPr sz="1633" b="1"/>
            </a:lvl3pPr>
            <a:lvl4pPr marL="1244041" indent="0">
              <a:buNone/>
              <a:defRPr sz="1451" b="1"/>
            </a:lvl4pPr>
            <a:lvl5pPr marL="1658722" indent="0">
              <a:buNone/>
              <a:defRPr sz="1451" b="1"/>
            </a:lvl5pPr>
            <a:lvl6pPr marL="2073402" indent="0">
              <a:buNone/>
              <a:defRPr sz="1451" b="1"/>
            </a:lvl6pPr>
            <a:lvl7pPr marL="2488082" indent="0">
              <a:buNone/>
              <a:defRPr sz="1451" b="1"/>
            </a:lvl7pPr>
            <a:lvl8pPr marL="2902763" indent="0">
              <a:buNone/>
              <a:defRPr sz="1451" b="1"/>
            </a:lvl8pPr>
            <a:lvl9pPr marL="3317443" indent="0">
              <a:buNone/>
              <a:defRPr sz="1451" b="1"/>
            </a:lvl9pPr>
          </a:lstStyle>
          <a:p>
            <a:pPr lvl="0"/>
            <a:r>
              <a:rPr lang="da-DK"/>
              <a:t>Klik for at redigere i master</a:t>
            </a:r>
          </a:p>
        </p:txBody>
      </p:sp>
      <p:sp>
        <p:nvSpPr>
          <p:cNvPr id="4" name="Pladsholder til indhold 3"/>
          <p:cNvSpPr>
            <a:spLocks noGrp="1"/>
          </p:cNvSpPr>
          <p:nvPr>
            <p:ph sz="half" idx="2"/>
          </p:nvPr>
        </p:nvSpPr>
        <p:spPr>
          <a:xfrm>
            <a:off x="609963" y="2174172"/>
            <a:ext cx="5386489" cy="3952385"/>
          </a:xfrm>
          <a:prstGeom prst="rect">
            <a:avLst/>
          </a:prstGeo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93739" y="1534879"/>
            <a:ext cx="5388300" cy="639293"/>
          </a:xfrm>
          <a:prstGeom prst="rect">
            <a:avLst/>
          </a:prstGeom>
        </p:spPr>
        <p:txBody>
          <a:bodyPr anchor="b"/>
          <a:lstStyle>
            <a:lvl1pPr marL="0" indent="0">
              <a:buNone/>
              <a:defRPr sz="2177" b="1"/>
            </a:lvl1pPr>
            <a:lvl2pPr marL="414680" indent="0">
              <a:buNone/>
              <a:defRPr sz="1814" b="1"/>
            </a:lvl2pPr>
            <a:lvl3pPr marL="829361" indent="0">
              <a:buNone/>
              <a:defRPr sz="1633" b="1"/>
            </a:lvl3pPr>
            <a:lvl4pPr marL="1244041" indent="0">
              <a:buNone/>
              <a:defRPr sz="1451" b="1"/>
            </a:lvl4pPr>
            <a:lvl5pPr marL="1658722" indent="0">
              <a:buNone/>
              <a:defRPr sz="1451" b="1"/>
            </a:lvl5pPr>
            <a:lvl6pPr marL="2073402" indent="0">
              <a:buNone/>
              <a:defRPr sz="1451" b="1"/>
            </a:lvl6pPr>
            <a:lvl7pPr marL="2488082" indent="0">
              <a:buNone/>
              <a:defRPr sz="1451" b="1"/>
            </a:lvl7pPr>
            <a:lvl8pPr marL="2902763" indent="0">
              <a:buNone/>
              <a:defRPr sz="1451" b="1"/>
            </a:lvl8pPr>
            <a:lvl9pPr marL="3317443" indent="0">
              <a:buNone/>
              <a:defRPr sz="1451" b="1"/>
            </a:lvl9pPr>
          </a:lstStyle>
          <a:p>
            <a:pPr lvl="0"/>
            <a:r>
              <a:rPr lang="da-DK"/>
              <a:t>Klik for at redigere i master</a:t>
            </a:r>
          </a:p>
        </p:txBody>
      </p:sp>
      <p:sp>
        <p:nvSpPr>
          <p:cNvPr id="6" name="Pladsholder til indhold 5"/>
          <p:cNvSpPr>
            <a:spLocks noGrp="1"/>
          </p:cNvSpPr>
          <p:nvPr>
            <p:ph sz="quarter" idx="4"/>
          </p:nvPr>
        </p:nvSpPr>
        <p:spPr>
          <a:xfrm>
            <a:off x="6193739" y="2174172"/>
            <a:ext cx="5388300" cy="3952385"/>
          </a:xfrm>
          <a:prstGeom prst="rect">
            <a:avLst/>
          </a:prstGeom>
        </p:spPr>
        <p:txBody>
          <a:bodyPr/>
          <a:lstStyle>
            <a:lvl1pPr>
              <a:defRPr sz="2177"/>
            </a:lvl1pPr>
            <a:lvl2pPr>
              <a:defRPr sz="1814"/>
            </a:lvl2pPr>
            <a:lvl3pPr>
              <a:defRPr sz="1633"/>
            </a:lvl3pPr>
            <a:lvl4pPr>
              <a:defRPr sz="1451"/>
            </a:lvl4pPr>
            <a:lvl5pPr>
              <a:defRPr sz="1451"/>
            </a:lvl5pPr>
            <a:lvl6pPr>
              <a:defRPr sz="1451"/>
            </a:lvl6pPr>
            <a:lvl7pPr>
              <a:defRPr sz="1451"/>
            </a:lvl7pPr>
            <a:lvl8pPr>
              <a:defRPr sz="1451"/>
            </a:lvl8pPr>
            <a:lvl9pPr>
              <a:defRPr sz="1451"/>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a:xfrm>
            <a:off x="609962" y="6356933"/>
            <a:ext cx="2845283" cy="364281"/>
          </a:xfrm>
          <a:prstGeom prst="rect">
            <a:avLst/>
          </a:prstGeom>
        </p:spPr>
        <p:txBody>
          <a:bodyPr/>
          <a:lstStyle/>
          <a:p>
            <a:fld id="{A12EF6C2-A758-4157-88C5-233F14466290}" type="datetime2">
              <a:rPr lang="da-DK" smtClean="0"/>
              <a:t>5. juli 2024</a:t>
            </a:fld>
            <a:endParaRPr lang="da-DK"/>
          </a:p>
        </p:txBody>
      </p:sp>
      <p:sp>
        <p:nvSpPr>
          <p:cNvPr id="8" name="Pladsholder til sidefod 7"/>
          <p:cNvSpPr>
            <a:spLocks noGrp="1"/>
          </p:cNvSpPr>
          <p:nvPr>
            <p:ph type="ftr" sz="quarter" idx="11"/>
          </p:nvPr>
        </p:nvSpPr>
        <p:spPr>
          <a:xfrm>
            <a:off x="4164757" y="6356933"/>
            <a:ext cx="3862489" cy="364281"/>
          </a:xfrm>
          <a:prstGeom prst="rect">
            <a:avLst/>
          </a:prstGeom>
        </p:spPr>
        <p:txBody>
          <a:bodyPr/>
          <a:lstStyle/>
          <a:p>
            <a:endParaRPr lang="da-DK"/>
          </a:p>
        </p:txBody>
      </p:sp>
      <p:sp>
        <p:nvSpPr>
          <p:cNvPr id="9" name="Pladsholder til diasnummer 8"/>
          <p:cNvSpPr>
            <a:spLocks noGrp="1"/>
          </p:cNvSpPr>
          <p:nvPr>
            <p:ph type="sldNum" sz="quarter" idx="12"/>
          </p:nvPr>
        </p:nvSpPr>
        <p:spPr>
          <a:xfrm>
            <a:off x="8736756" y="6356933"/>
            <a:ext cx="2845283" cy="364281"/>
          </a:xfrm>
          <a:prstGeom prst="rect">
            <a:avLst/>
          </a:prstGeom>
        </p:spPr>
        <p:txBody>
          <a:bodyPr/>
          <a:lstStyle/>
          <a:p>
            <a:fld id="{B1BD5597-8D53-4309-A096-EE60173FCFA1}" type="slidenum">
              <a:rPr lang="da-DK" smtClean="0"/>
              <a:t>‹nr.›</a:t>
            </a:fld>
            <a:endParaRPr lang="da-DK"/>
          </a:p>
        </p:txBody>
      </p:sp>
    </p:spTree>
    <p:extLst>
      <p:ext uri="{BB962C8B-B14F-4D97-AF65-F5344CB8AC3E}">
        <p14:creationId xmlns:p14="http://schemas.microsoft.com/office/powerpoint/2010/main" val="9799298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eldias">
    <p:spTree>
      <p:nvGrpSpPr>
        <p:cNvPr id="1" name=""/>
        <p:cNvGrpSpPr/>
        <p:nvPr/>
      </p:nvGrpSpPr>
      <p:grpSpPr>
        <a:xfrm>
          <a:off x="0" y="0"/>
          <a:ext cx="0" cy="0"/>
          <a:chOff x="0" y="0"/>
          <a:chExt cx="0" cy="0"/>
        </a:xfrm>
      </p:grpSpPr>
      <p:sp>
        <p:nvSpPr>
          <p:cNvPr id="5" name="Titel 1"/>
          <p:cNvSpPr>
            <a:spLocks noGrp="1"/>
          </p:cNvSpPr>
          <p:nvPr>
            <p:ph type="title"/>
          </p:nvPr>
        </p:nvSpPr>
        <p:spPr>
          <a:xfrm>
            <a:off x="513242" y="1404023"/>
            <a:ext cx="7142646" cy="785102"/>
          </a:xfrm>
          <a:prstGeom prst="rect">
            <a:avLst/>
          </a:prstGeom>
        </p:spPr>
        <p:txBody>
          <a:bodyPr numCol="1">
            <a:noAutofit/>
          </a:bodyPr>
          <a:lstStyle>
            <a:lvl1pPr algn="l">
              <a:lnSpc>
                <a:spcPct val="100000"/>
              </a:lnSpc>
              <a:defRPr sz="3628" b="0" i="0">
                <a:solidFill>
                  <a:srgbClr val="424E5B"/>
                </a:solidFill>
                <a:latin typeface="+mj-lt"/>
                <a:cs typeface="Lintel Medium"/>
              </a:defRPr>
            </a:lvl1pPr>
          </a:lstStyle>
          <a:p>
            <a:r>
              <a:rPr lang="da-DK"/>
              <a:t>Klik for at redigere</a:t>
            </a:r>
          </a:p>
        </p:txBody>
      </p:sp>
      <p:sp>
        <p:nvSpPr>
          <p:cNvPr id="6" name="Pladsholder til indhold 2"/>
          <p:cNvSpPr>
            <a:spLocks noGrp="1"/>
          </p:cNvSpPr>
          <p:nvPr>
            <p:ph idx="1"/>
          </p:nvPr>
        </p:nvSpPr>
        <p:spPr>
          <a:xfrm>
            <a:off x="513242" y="2384030"/>
            <a:ext cx="714264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panose="020B0604020202020204" pitchFamily="34" charset="0"/>
              <a:buChar char="•"/>
              <a:defRPr sz="1814" b="0" i="0">
                <a:solidFill>
                  <a:srgbClr val="424E5B"/>
                </a:solidFill>
                <a:latin typeface="+mj-lt"/>
                <a:cs typeface="Lintel Medium"/>
              </a:defRPr>
            </a:lvl1pPr>
            <a:lvl2pPr>
              <a:lnSpc>
                <a:spcPct val="120000"/>
              </a:lnSpc>
              <a:defRPr sz="1451" b="0" i="0">
                <a:solidFill>
                  <a:srgbClr val="424E5B"/>
                </a:solidFill>
                <a:latin typeface="+mj-lt"/>
                <a:cs typeface="Lintel Medium"/>
              </a:defRPr>
            </a:lvl2pPr>
            <a:lvl3pPr>
              <a:lnSpc>
                <a:spcPct val="120000"/>
              </a:lnSpc>
              <a:defRPr sz="1451" b="0" i="0">
                <a:solidFill>
                  <a:srgbClr val="424E5B"/>
                </a:solidFill>
                <a:latin typeface="+mj-lt"/>
                <a:cs typeface="Lintel Medium"/>
              </a:defRPr>
            </a:lvl3pPr>
            <a:lvl4pPr>
              <a:lnSpc>
                <a:spcPct val="120000"/>
              </a:lnSpc>
              <a:defRPr sz="1451" b="0" i="0">
                <a:solidFill>
                  <a:srgbClr val="424E5B"/>
                </a:solidFill>
                <a:latin typeface="+mj-lt"/>
                <a:cs typeface="Lintel Medium"/>
              </a:defRPr>
            </a:lvl4pPr>
            <a:lvl5pPr>
              <a:lnSpc>
                <a:spcPct val="120000"/>
              </a:lnSpc>
              <a:defRPr sz="1270" b="0" i="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3" name="Pladsholder til billede 2"/>
          <p:cNvSpPr>
            <a:spLocks noGrp="1"/>
          </p:cNvSpPr>
          <p:nvPr>
            <p:ph type="pic" sz="quarter" idx="10"/>
          </p:nvPr>
        </p:nvSpPr>
        <p:spPr>
          <a:xfrm>
            <a:off x="8148514" y="0"/>
            <a:ext cx="4043487" cy="6858000"/>
          </a:xfrm>
          <a:prstGeom prst="rect">
            <a:avLst/>
          </a:prstGeom>
        </p:spPr>
        <p:txBody>
          <a:bodyPr/>
          <a:lstStyle/>
          <a:p>
            <a:endParaRPr lang="da-DK"/>
          </a:p>
        </p:txBody>
      </p:sp>
    </p:spTree>
    <p:extLst>
      <p:ext uri="{BB962C8B-B14F-4D97-AF65-F5344CB8AC3E}">
        <p14:creationId xmlns:p14="http://schemas.microsoft.com/office/powerpoint/2010/main" val="744491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759604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0614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A98518E5-A2CA-4245-83AB-3AB2B06BA915}" type="datetime2">
              <a:rPr lang="da-DK" smtClean="0"/>
              <a:t>5. juli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6_Titeldias">
    <p:spTree>
      <p:nvGrpSpPr>
        <p:cNvPr id="1" name=""/>
        <p:cNvGrpSpPr/>
        <p:nvPr/>
      </p:nvGrpSpPr>
      <p:grpSpPr>
        <a:xfrm>
          <a:off x="0" y="0"/>
          <a:ext cx="0" cy="0"/>
          <a:chOff x="0" y="0"/>
          <a:chExt cx="0" cy="0"/>
        </a:xfrm>
      </p:grpSpPr>
      <p:sp>
        <p:nvSpPr>
          <p:cNvPr id="5" name="Pladsholder til indhold 2"/>
          <p:cNvSpPr>
            <a:spLocks noGrp="1"/>
          </p:cNvSpPr>
          <p:nvPr>
            <p:ph idx="10" hasCustomPrompt="1"/>
          </p:nvPr>
        </p:nvSpPr>
        <p:spPr>
          <a:xfrm>
            <a:off x="513242" y="1339059"/>
            <a:ext cx="11165516" cy="4506434"/>
          </a:xfrm>
          <a:prstGeom prst="rect">
            <a:avLst/>
          </a:prstGeom>
        </p:spPr>
        <p:txBody>
          <a:bodyPr numCol="1" spcCol="144000">
            <a:normAutofit/>
          </a:bodyPr>
          <a:lstStyle>
            <a:lvl1pPr marL="244890" indent="-277542">
              <a:lnSpc>
                <a:spcPct val="120000"/>
              </a:lnSpc>
              <a:spcBef>
                <a:spcPts val="363"/>
              </a:spcBef>
              <a:buClr>
                <a:srgbClr val="E00035"/>
              </a:buClr>
              <a:buSzPct val="100000"/>
              <a:buFont typeface="Arial"/>
              <a:buChar char="•"/>
              <a:defRPr sz="1814" b="0" i="0" baseline="0">
                <a:solidFill>
                  <a:srgbClr val="424E5B"/>
                </a:solidFill>
                <a:latin typeface="+mj-lt"/>
                <a:cs typeface="Lintel Medium"/>
              </a:defRPr>
            </a:lvl1pPr>
            <a:lvl2pPr>
              <a:lnSpc>
                <a:spcPct val="120000"/>
              </a:lnSpc>
              <a:defRPr sz="1633" b="0" i="0" baseline="0">
                <a:solidFill>
                  <a:srgbClr val="424E5B"/>
                </a:solidFill>
                <a:latin typeface="+mj-lt"/>
                <a:cs typeface="Lintel Medium"/>
              </a:defRPr>
            </a:lvl2pPr>
            <a:lvl3pPr>
              <a:lnSpc>
                <a:spcPct val="120000"/>
              </a:lnSpc>
              <a:defRPr sz="1633"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43011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96995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8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5731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9_Titeldias">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3242" y="1402996"/>
            <a:ext cx="11165516" cy="785102"/>
          </a:xfrm>
          <a:prstGeom prst="rect">
            <a:avLst/>
          </a:prstGeom>
        </p:spPr>
        <p:txBody>
          <a:bodyPr numCol="1">
            <a:noAutofit/>
          </a:bodyPr>
          <a:lstStyle>
            <a:lvl1pPr algn="l">
              <a:lnSpc>
                <a:spcPct val="100000"/>
              </a:lnSpc>
              <a:defRPr sz="3628" b="0" i="0" baseline="0">
                <a:solidFill>
                  <a:srgbClr val="424E5B"/>
                </a:solidFill>
                <a:latin typeface="+mj-lt"/>
                <a:cs typeface="Lintel Medium"/>
              </a:defRPr>
            </a:lvl1pPr>
          </a:lstStyle>
          <a:p>
            <a:r>
              <a:rPr lang="da-DK"/>
              <a:t>Klik for at redigere titeltypografi</a:t>
            </a:r>
          </a:p>
        </p:txBody>
      </p:sp>
      <p:sp>
        <p:nvSpPr>
          <p:cNvPr id="4" name="Pladsholder til indhold 2"/>
          <p:cNvSpPr>
            <a:spLocks noGrp="1"/>
          </p:cNvSpPr>
          <p:nvPr>
            <p:ph idx="1" hasCustomPrompt="1"/>
          </p:nvPr>
        </p:nvSpPr>
        <p:spPr>
          <a:xfrm>
            <a:off x="513242" y="2384030"/>
            <a:ext cx="11165516" cy="3461463"/>
          </a:xfrm>
          <a:prstGeom prst="rect">
            <a:avLst/>
          </a:prstGeom>
        </p:spPr>
        <p:txBody>
          <a:bodyPr numCol="1" spcCol="144000">
            <a:normAutofit/>
          </a:bodyPr>
          <a:lstStyle>
            <a:lvl1pPr marL="244890" indent="-277542">
              <a:lnSpc>
                <a:spcPct val="120000"/>
              </a:lnSpc>
              <a:spcBef>
                <a:spcPts val="363"/>
              </a:spcBef>
              <a:buClr>
                <a:srgbClr val="E81B45"/>
              </a:buClr>
              <a:buSzPct val="100000"/>
              <a:buFont typeface="Arial"/>
              <a:buChar char="•"/>
              <a:defRPr sz="1814" b="0" i="0" baseline="0">
                <a:solidFill>
                  <a:srgbClr val="424E5B"/>
                </a:solidFill>
                <a:latin typeface="+mj-lt"/>
                <a:cs typeface="Lintel Medium"/>
              </a:defRPr>
            </a:lvl1pPr>
            <a:lvl2pPr>
              <a:lnSpc>
                <a:spcPct val="120000"/>
              </a:lnSpc>
              <a:defRPr sz="1451" b="0" i="0" baseline="0">
                <a:solidFill>
                  <a:srgbClr val="424E5B"/>
                </a:solidFill>
                <a:latin typeface="+mj-lt"/>
                <a:cs typeface="Lintel Medium"/>
              </a:defRPr>
            </a:lvl2pPr>
            <a:lvl3pPr>
              <a:lnSpc>
                <a:spcPct val="120000"/>
              </a:lnSpc>
              <a:defRPr sz="1451" b="0" i="0" baseline="0">
                <a:solidFill>
                  <a:srgbClr val="424E5B"/>
                </a:solidFill>
                <a:latin typeface="+mj-lt"/>
                <a:cs typeface="Lintel Medium"/>
              </a:defRPr>
            </a:lvl3pPr>
            <a:lvl4pPr>
              <a:lnSpc>
                <a:spcPct val="120000"/>
              </a:lnSpc>
              <a:defRPr sz="1451" b="0" i="0" baseline="0">
                <a:solidFill>
                  <a:srgbClr val="424E5B"/>
                </a:solidFill>
                <a:latin typeface="+mj-lt"/>
                <a:cs typeface="Lintel Medium"/>
              </a:defRPr>
            </a:lvl4pPr>
            <a:lvl5pPr>
              <a:lnSpc>
                <a:spcPct val="120000"/>
              </a:lnSpc>
              <a:defRPr sz="1270" b="0" i="0" baseline="0">
                <a:solidFill>
                  <a:srgbClr val="424E5B"/>
                </a:solidFill>
                <a:latin typeface="+mj-lt"/>
                <a:cs typeface="Lintel Medium"/>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080097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89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Agenda punkt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5241826-E783-4154-AD3A-1EE0629E0914}" type="datetime2">
              <a:rPr lang="da-DK" smtClean="0"/>
              <a:t>5. juli 2024</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Agenda punkt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09EFFB63-A924-4C2A-84CF-AA2D1158FB24}" type="datetime2">
              <a:rPr lang="da-DK" smtClean="0"/>
              <a:t>5. juli 2024</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8088985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E161BE37-59C7-4B83-9C2F-15DE1F1FBDCD}" type="datetime2">
              <a:rPr lang="da-DK" smtClean="0">
                <a:solidFill>
                  <a:schemeClr val="tx1"/>
                </a:solidFill>
              </a:rPr>
              <a:t>5. juli 2024</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D321C78D-0E08-493D-8119-E12D70321FB3}" type="datetime2">
              <a:rPr lang="da-DK" smtClean="0">
                <a:solidFill>
                  <a:schemeClr val="tx1"/>
                </a:solidFill>
              </a:rPr>
              <a:t>5. juli 2024</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87D72BF7-4180-4D4C-9C93-0873D93BF41D}" type="datetime2">
              <a:rPr lang="da-DK" smtClean="0"/>
              <a:t>5. juli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tags" Target="../tags/tag2.xml"/><Relationship Id="rId63" Type="http://schemas.openxmlformats.org/officeDocument/2006/relationships/tags" Target="../tags/tag18.xml"/><Relationship Id="rId68"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3" Type="http://schemas.openxmlformats.org/officeDocument/2006/relationships/tags" Target="../tags/tag8.xml"/><Relationship Id="rId58" Type="http://schemas.openxmlformats.org/officeDocument/2006/relationships/tags" Target="../tags/tag13.xml"/><Relationship Id="rId66" Type="http://schemas.openxmlformats.org/officeDocument/2006/relationships/tags" Target="../tags/tag21.xml"/><Relationship Id="rId5" Type="http://schemas.openxmlformats.org/officeDocument/2006/relationships/slideLayout" Target="../slideLayouts/slideLayout5.xml"/><Relationship Id="rId61" Type="http://schemas.openxmlformats.org/officeDocument/2006/relationships/tags" Target="../tags/tag16.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ags" Target="../tags/tag3.xml"/><Relationship Id="rId56" Type="http://schemas.openxmlformats.org/officeDocument/2006/relationships/tags" Target="../tags/tag11.xml"/><Relationship Id="rId64" Type="http://schemas.openxmlformats.org/officeDocument/2006/relationships/tags" Target="../tags/tag19.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tags" Target="../tags/tag6.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1.xml"/><Relationship Id="rId59" Type="http://schemas.openxmlformats.org/officeDocument/2006/relationships/tags" Target="../tags/tag14.xml"/><Relationship Id="rId67" Type="http://schemas.openxmlformats.org/officeDocument/2006/relationships/tags" Target="../tags/tag2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9.xml"/><Relationship Id="rId62" Type="http://schemas.openxmlformats.org/officeDocument/2006/relationships/tags" Target="../tags/tag17.xml"/><Relationship Id="rId7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4.xml"/><Relationship Id="rId57" Type="http://schemas.openxmlformats.org/officeDocument/2006/relationships/tags" Target="../tags/tag1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7.xml"/><Relationship Id="rId60" Type="http://schemas.openxmlformats.org/officeDocument/2006/relationships/tags" Target="../tags/tag15.xml"/><Relationship Id="rId65"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tags" Target="../tags/tag5.xml"/><Relationship Id="rId55"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11473200" cy="4053600"/>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 Small Header</a:t>
            </a:r>
          </a:p>
          <a:p>
            <a:pPr lvl="7"/>
            <a:r>
              <a:rPr lang="da-DK" noProof="0"/>
              <a:t>Level 8, Small Body</a:t>
            </a:r>
          </a:p>
          <a:p>
            <a:pPr lvl="8"/>
            <a:r>
              <a:rPr lang="da-DK" noProof="0"/>
              <a:t>Level 9, </a:t>
            </a:r>
            <a:r>
              <a:rPr lang="da-DK" noProof="0" err="1"/>
              <a:t>Infographic</a:t>
            </a:r>
            <a:endParaRPr lang="da-DK" noProof="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8000"/>
          </a:xfrm>
          <a:prstGeom prst="rect">
            <a:avLst/>
          </a:prstGeom>
        </p:spPr>
        <p:txBody>
          <a:bodyPr vert="horz" lIns="0" tIns="0" rIns="0" bIns="0" rtlCol="0" anchor="t" anchorCtr="0">
            <a:noAutofit/>
          </a:bodyPr>
          <a:lstStyle/>
          <a:p>
            <a:r>
              <a:rPr lang="da-DK"/>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59909984-0FE1-418F-88A9-C10959A58FC6}" type="datetime2">
              <a:rPr lang="da-DK" smtClean="0">
                <a:solidFill>
                  <a:schemeClr val="tx1"/>
                </a:solidFill>
              </a:rPr>
              <a:t>5. juli 2024</a:t>
            </a:fld>
            <a:endParaRPr lang="da-DK">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69" cstate="screen">
            <a:extLst>
              <a:ext uri="{28A0092B-C50C-407E-A947-70E740481C1C}">
                <a14:useLocalDpi xmlns:a14="http://schemas.microsoft.com/office/drawing/2010/main"/>
              </a:ext>
              <a:ext uri="{96DAC541-7B7A-43D3-8B79-37D633B846F1}">
                <asvg:svgBlip xmlns:asvg="http://schemas.microsoft.com/office/drawing/2016/SVG/main" r:embed="rId70"/>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46"/>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47"/>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48"/>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49"/>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50"/>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51"/>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52"/>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53"/>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54"/>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55"/>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56"/>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57"/>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58"/>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59"/>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60"/>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61"/>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62"/>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63"/>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64"/>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65"/>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66"/>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67"/>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68"/>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64" r:id="rId3"/>
    <p:sldLayoutId id="2147483765" r:id="rId4"/>
    <p:sldLayoutId id="2147483737" r:id="rId5"/>
    <p:sldLayoutId id="2147483766" r:id="rId6"/>
    <p:sldLayoutId id="2147483731" r:id="rId7"/>
    <p:sldLayoutId id="2147483767" r:id="rId8"/>
    <p:sldLayoutId id="2147483732"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43" r:id="rId20"/>
    <p:sldLayoutId id="2147483744" r:id="rId21"/>
    <p:sldLayoutId id="2147483759" r:id="rId22"/>
    <p:sldLayoutId id="2147483753"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 id="2147483791" r:id="rId36"/>
    <p:sldLayoutId id="2147483792" r:id="rId37"/>
    <p:sldLayoutId id="2147483793" r:id="rId38"/>
    <p:sldLayoutId id="2147483794" r:id="rId39"/>
    <p:sldLayoutId id="2147483795" r:id="rId40"/>
    <p:sldLayoutId id="2147483796" r:id="rId41"/>
    <p:sldLayoutId id="2147483797" r:id="rId42"/>
    <p:sldLayoutId id="2147483798" r:id="rId43"/>
    <p:sldLayoutId id="2147483799" r:id="rId44"/>
  </p:sldLayoutIdLst>
  <p:hf hdr="0" ftr="0" dt="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F26B43"/>
          </p15:clr>
        </p15:guide>
        <p15:guide id="2" pos="4347" userDrawn="1">
          <p15:clr>
            <a:srgbClr val="F26B43"/>
          </p15:clr>
        </p15:guide>
        <p15:guide id="3" orient="horz" pos="226" userDrawn="1">
          <p15:clr>
            <a:srgbClr val="F26B43"/>
          </p15:clr>
        </p15:guide>
        <p15:guide id="4" orient="horz" pos="4093" userDrawn="1">
          <p15:clr>
            <a:srgbClr val="F26B43"/>
          </p15:clr>
        </p15:guide>
        <p15:guide id="5" pos="6437" userDrawn="1">
          <p15:clr>
            <a:srgbClr val="F26B43"/>
          </p15:clr>
        </p15:guide>
        <p15:guide id="6" pos="6832" userDrawn="1">
          <p15:clr>
            <a:srgbClr val="F26B43"/>
          </p15:clr>
        </p15:guide>
        <p15:guide id="7" pos="2090" userDrawn="1">
          <p15:clr>
            <a:srgbClr val="F26B43"/>
          </p15:clr>
        </p15:guide>
        <p15:guide id="8" pos="2484" userDrawn="1">
          <p15:clr>
            <a:srgbClr val="F26B43"/>
          </p15:clr>
        </p15:guide>
        <p15:guide id="9" pos="847" userDrawn="1">
          <p15:clr>
            <a:srgbClr val="F26B43"/>
          </p15:clr>
        </p15:guide>
        <p15:guide id="10" pos="1242" userDrawn="1">
          <p15:clr>
            <a:srgbClr val="F26B43"/>
          </p15:clr>
        </p15:guide>
        <p15:guide id="11" pos="2711" userDrawn="1">
          <p15:clr>
            <a:srgbClr val="F26B43"/>
          </p15:clr>
        </p15:guide>
        <p15:guide id="12" pos="3105" userDrawn="1">
          <p15:clr>
            <a:srgbClr val="F26B43"/>
          </p15:clr>
        </p15:guide>
        <p15:guide id="13" pos="5195" userDrawn="1">
          <p15:clr>
            <a:srgbClr val="F26B43"/>
          </p15:clr>
        </p15:guide>
        <p15:guide id="14" pos="5589" userDrawn="1">
          <p15:clr>
            <a:srgbClr val="F26B43"/>
          </p15:clr>
        </p15:guide>
        <p15:guide id="15" pos="3332" userDrawn="1">
          <p15:clr>
            <a:srgbClr val="F26B43"/>
          </p15:clr>
        </p15:guide>
        <p15:guide id="16" pos="4574" userDrawn="1">
          <p15:clr>
            <a:srgbClr val="F26B43"/>
          </p15:clr>
        </p15:guide>
        <p15:guide id="17" pos="4968" userDrawn="1">
          <p15:clr>
            <a:srgbClr val="F26B43"/>
          </p15:clr>
        </p15:guide>
        <p15:guide id="18" pos="5816" userDrawn="1">
          <p15:clr>
            <a:srgbClr val="F26B43"/>
          </p15:clr>
        </p15:guide>
        <p15:guide id="19" pos="6211" userDrawn="1">
          <p15:clr>
            <a:srgbClr val="F26B43"/>
          </p15:clr>
        </p15:guide>
        <p15:guide id="20" pos="3726" userDrawn="1">
          <p15:clr>
            <a:srgbClr val="F26B43"/>
          </p15:clr>
        </p15:guide>
        <p15:guide id="21" pos="1468" userDrawn="1">
          <p15:clr>
            <a:srgbClr val="F26B43"/>
          </p15:clr>
        </p15:guide>
        <p15:guide id="22" pos="1863" userDrawn="1">
          <p15:clr>
            <a:srgbClr val="F26B43"/>
          </p15:clr>
        </p15:guide>
        <p15:guide id="23" pos="7058" userDrawn="1">
          <p15:clr>
            <a:srgbClr val="F26B43"/>
          </p15:clr>
        </p15:guide>
        <p15:guide id="24" pos="226" userDrawn="1">
          <p15:clr>
            <a:srgbClr val="F26B43"/>
          </p15:clr>
        </p15:guide>
        <p15:guide id="25" pos="621" userDrawn="1">
          <p15:clr>
            <a:srgbClr val="F26B43"/>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m.dk/din-loen/loenforhandling/" TargetMode="External"/><Relationship Id="rId2" Type="http://schemas.openxmlformats.org/officeDocument/2006/relationships/hyperlink" Target="https://dm.dk/akademikerbladet/aktuelt/2023/august/5-gode-raad-saadan-taler-du-om-loen-med-kollegerne-og-faar-mere-af-den/" TargetMode="Externa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309D65-9A27-4A34-8FB3-6C1870B36EDB}"/>
              </a:ext>
            </a:extLst>
          </p:cNvPr>
          <p:cNvSpPr>
            <a:spLocks noGrp="1"/>
          </p:cNvSpPr>
          <p:nvPr>
            <p:ph type="ctrTitle"/>
          </p:nvPr>
        </p:nvSpPr>
        <p:spPr/>
        <p:txBody>
          <a:bodyPr/>
          <a:lstStyle/>
          <a:p>
            <a:r>
              <a:rPr lang="da-DK" sz="6000" dirty="0"/>
              <a:t>Åbenhed om løn</a:t>
            </a:r>
          </a:p>
        </p:txBody>
      </p:sp>
      <p:sp>
        <p:nvSpPr>
          <p:cNvPr id="109" name="Slide Number Placeholder 108">
            <a:extLst>
              <a:ext uri="{FF2B5EF4-FFF2-40B4-BE49-F238E27FC236}">
                <a16:creationId xmlns:a16="http://schemas.microsoft.com/office/drawing/2014/main" id="{01EE4C6D-03A7-41DD-A59A-2774E9479125}"/>
              </a:ext>
            </a:extLst>
          </p:cNvPr>
          <p:cNvSpPr>
            <a:spLocks noGrp="1"/>
          </p:cNvSpPr>
          <p:nvPr>
            <p:ph type="sldNum" sz="quarter" idx="12"/>
          </p:nvPr>
        </p:nvSpPr>
        <p:spPr/>
        <p:txBody>
          <a:bodyPr/>
          <a:lstStyle/>
          <a:p>
            <a:fld id="{23AA811B-2EBD-4900-905E-5BE206449611}" type="slidenum">
              <a:rPr lang="da-DK" smtClean="0"/>
              <a:pPr/>
              <a:t>1</a:t>
            </a:fld>
            <a:endParaRPr lang="da-DK"/>
          </a:p>
        </p:txBody>
      </p:sp>
    </p:spTree>
    <p:extLst>
      <p:ext uri="{BB962C8B-B14F-4D97-AF65-F5344CB8AC3E}">
        <p14:creationId xmlns:p14="http://schemas.microsoft.com/office/powerpoint/2010/main" val="236458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a:t>Hvorfor er åbenhed nyttigt?</a:t>
            </a:r>
          </a:p>
        </p:txBody>
      </p:sp>
      <p:sp>
        <p:nvSpPr>
          <p:cNvPr id="3" name="Pladsholder til indhold 2"/>
          <p:cNvSpPr>
            <a:spLocks noGrp="1"/>
          </p:cNvSpPr>
          <p:nvPr>
            <p:ph idx="1"/>
          </p:nvPr>
        </p:nvSpPr>
        <p:spPr/>
        <p:txBody>
          <a:bodyPr numCol="1" spcCol="720000">
            <a:noAutofit/>
          </a:bodyPr>
          <a:lstStyle/>
          <a:p>
            <a:pPr>
              <a:buFont typeface="Arial" pitchFamily="34" charset="0"/>
              <a:buChar char="•"/>
              <a:defRPr/>
            </a:pPr>
            <a:r>
              <a:rPr lang="da-DK"/>
              <a:t>Forebygger spøgelser – modvirker myter</a:t>
            </a:r>
          </a:p>
          <a:p>
            <a:pPr>
              <a:buFont typeface="Arial" pitchFamily="34" charset="0"/>
              <a:buChar char="•"/>
              <a:defRPr/>
            </a:pPr>
            <a:r>
              <a:rPr lang="da-DK"/>
              <a:t>Løftestang</a:t>
            </a:r>
          </a:p>
          <a:p>
            <a:pPr>
              <a:buFont typeface="Arial" pitchFamily="34" charset="0"/>
              <a:buChar char="•"/>
              <a:defRPr/>
            </a:pPr>
            <a:r>
              <a:rPr lang="da-DK"/>
              <a:t>Lettere at gennemskue sammenhænge mellem kolleger, afdelinger og faggrupper og rette fokus på evt. ubalancer</a:t>
            </a:r>
          </a:p>
          <a:p>
            <a:pPr>
              <a:buFont typeface="Arial" pitchFamily="34" charset="0"/>
              <a:buChar char="•"/>
              <a:defRPr/>
            </a:pPr>
            <a:r>
              <a:rPr lang="da-DK"/>
              <a:t>Skaber synlighed omkring, hvad der prioriteres</a:t>
            </a:r>
          </a:p>
          <a:p>
            <a:pPr>
              <a:buFont typeface="Arial" pitchFamily="34" charset="0"/>
              <a:buChar char="•"/>
              <a:defRPr/>
            </a:pPr>
            <a:r>
              <a:rPr lang="da-DK"/>
              <a:t>Medvirker til at tillæg opleves legitime og troværdige</a:t>
            </a:r>
          </a:p>
          <a:p>
            <a:pPr>
              <a:buFont typeface="Arial" pitchFamily="34" charset="0"/>
              <a:buChar char="•"/>
              <a:defRPr/>
            </a:pPr>
            <a:r>
              <a:rPr lang="da-DK"/>
              <a:t>Øger den enkeltes adgang til løbende at lægge et troværdigt pres på egen leder</a:t>
            </a:r>
          </a:p>
          <a:p>
            <a:pPr>
              <a:buFont typeface="Arial" pitchFamily="34" charset="0"/>
              <a:buChar char="•"/>
              <a:defRPr/>
            </a:pPr>
            <a:r>
              <a:rPr lang="da-DK"/>
              <a:t>Motiverer den enkelte til løbende at lægge et troværdigt pres på niveauet over</a:t>
            </a:r>
          </a:p>
          <a:p>
            <a:pPr>
              <a:buFont typeface="Arial" pitchFamily="34" charset="0"/>
              <a:buChar char="•"/>
              <a:defRPr/>
            </a:pPr>
            <a:r>
              <a:rPr lang="da-DK"/>
              <a:t>Arbejdsgiver presses til at </a:t>
            </a:r>
            <a:r>
              <a:rPr lang="da-DK" err="1"/>
              <a:t>Walk</a:t>
            </a:r>
            <a:r>
              <a:rPr lang="da-DK"/>
              <a:t> the </a:t>
            </a:r>
            <a:r>
              <a:rPr lang="da-DK" err="1"/>
              <a:t>walk</a:t>
            </a:r>
            <a:r>
              <a:rPr lang="da-DK"/>
              <a:t> and talk the talk</a:t>
            </a:r>
          </a:p>
          <a:p>
            <a:pPr marL="0" indent="0">
              <a:buNone/>
            </a:pPr>
            <a:endParaRPr lang="da-DK"/>
          </a:p>
        </p:txBody>
      </p:sp>
      <p:pic>
        <p:nvPicPr>
          <p:cNvPr id="12" name="Pladsholder til billede 11" descr="Et billede, der indeholder person, indendørs, sidder, mand&#10;&#10;Automatisk genereret beskrivelse">
            <a:extLst>
              <a:ext uri="{FF2B5EF4-FFF2-40B4-BE49-F238E27FC236}">
                <a16:creationId xmlns:a16="http://schemas.microsoft.com/office/drawing/2014/main" id="{FD0FFC40-489C-7B4C-9F1E-63CE1CFC4B19}"/>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b="-89"/>
          <a:stretch/>
        </p:blipFill>
        <p:spPr>
          <a:xfrm>
            <a:off x="8121600" y="2080800"/>
            <a:ext cx="3344400" cy="4052887"/>
          </a:xfrm>
        </p:spPr>
      </p:pic>
      <p:sp>
        <p:nvSpPr>
          <p:cNvPr id="9" name="Pladsholder til tekst 8">
            <a:extLst>
              <a:ext uri="{FF2B5EF4-FFF2-40B4-BE49-F238E27FC236}">
                <a16:creationId xmlns:a16="http://schemas.microsoft.com/office/drawing/2014/main" id="{3F1281FE-8CDF-3B4F-B279-BAFA61E4A3EF}"/>
              </a:ext>
            </a:extLst>
          </p:cNvPr>
          <p:cNvSpPr>
            <a:spLocks noGrp="1"/>
          </p:cNvSpPr>
          <p:nvPr>
            <p:ph type="body" sz="quarter" idx="13"/>
          </p:nvPr>
        </p:nvSpPr>
        <p:spPr/>
        <p:txBody>
          <a:bodyPr/>
          <a:lstStyle/>
          <a:p>
            <a:endParaRPr lang="da-DK"/>
          </a:p>
        </p:txBody>
      </p:sp>
      <p:sp>
        <p:nvSpPr>
          <p:cNvPr id="8" name="Pladsholder til slidenummer 7">
            <a:extLst>
              <a:ext uri="{FF2B5EF4-FFF2-40B4-BE49-F238E27FC236}">
                <a16:creationId xmlns:a16="http://schemas.microsoft.com/office/drawing/2014/main" id="{31442E73-C42A-7A42-81C4-5048B010D413}"/>
              </a:ext>
            </a:extLst>
          </p:cNvPr>
          <p:cNvSpPr>
            <a:spLocks noGrp="1"/>
          </p:cNvSpPr>
          <p:nvPr>
            <p:ph type="sldNum" sz="quarter" idx="12"/>
          </p:nvPr>
        </p:nvSpPr>
        <p:spPr/>
        <p:txBody>
          <a:bodyPr/>
          <a:lstStyle/>
          <a:p>
            <a:fld id="{23AA811B-2EBD-4900-905E-5BE206449611}" type="slidenum">
              <a:rPr lang="da-DK" smtClean="0"/>
              <a:t>10</a:t>
            </a:fld>
            <a:endParaRPr lang="da-DK"/>
          </a:p>
        </p:txBody>
      </p:sp>
    </p:spTree>
    <p:extLst>
      <p:ext uri="{BB962C8B-B14F-4D97-AF65-F5344CB8AC3E}">
        <p14:creationId xmlns:p14="http://schemas.microsoft.com/office/powerpoint/2010/main" val="169694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90499-3DA8-4748-8939-7389F65E251F}"/>
              </a:ext>
            </a:extLst>
          </p:cNvPr>
          <p:cNvSpPr>
            <a:spLocks noGrp="1"/>
          </p:cNvSpPr>
          <p:nvPr>
            <p:ph type="ctrTitle"/>
          </p:nvPr>
        </p:nvSpPr>
        <p:spPr/>
        <p:txBody>
          <a:bodyPr/>
          <a:lstStyle/>
          <a:p>
            <a:r>
              <a:rPr lang="da-DK"/>
              <a:t>Antagelser</a:t>
            </a:r>
          </a:p>
        </p:txBody>
      </p:sp>
      <p:sp>
        <p:nvSpPr>
          <p:cNvPr id="5" name="Pladsholder til slidenummer 4">
            <a:extLst>
              <a:ext uri="{FF2B5EF4-FFF2-40B4-BE49-F238E27FC236}">
                <a16:creationId xmlns:a16="http://schemas.microsoft.com/office/drawing/2014/main" id="{25AA7A3E-CF8E-E24B-8EC6-677D31EE0E29}"/>
              </a:ext>
            </a:extLst>
          </p:cNvPr>
          <p:cNvSpPr>
            <a:spLocks noGrp="1"/>
          </p:cNvSpPr>
          <p:nvPr>
            <p:ph type="sldNum" sz="quarter" idx="12"/>
          </p:nvPr>
        </p:nvSpPr>
        <p:spPr/>
        <p:txBody>
          <a:bodyPr/>
          <a:lstStyle/>
          <a:p>
            <a:fld id="{23AA811B-2EBD-4900-905E-5BE206449611}" type="slidenum">
              <a:rPr lang="da-DK" smtClean="0"/>
              <a:pPr/>
              <a:t>11</a:t>
            </a:fld>
            <a:endParaRPr lang="da-DK"/>
          </a:p>
        </p:txBody>
      </p:sp>
    </p:spTree>
    <p:extLst>
      <p:ext uri="{BB962C8B-B14F-4D97-AF65-F5344CB8AC3E}">
        <p14:creationId xmlns:p14="http://schemas.microsoft.com/office/powerpoint/2010/main" val="3213367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a:t>Antagelser om hvorfor åbenhed er svært</a:t>
            </a:r>
          </a:p>
        </p:txBody>
      </p:sp>
      <p:sp>
        <p:nvSpPr>
          <p:cNvPr id="3" name="Pladsholder til indhold 2"/>
          <p:cNvSpPr>
            <a:spLocks noGrp="1"/>
          </p:cNvSpPr>
          <p:nvPr>
            <p:ph idx="1"/>
          </p:nvPr>
        </p:nvSpPr>
        <p:spPr/>
        <p:txBody>
          <a:bodyPr numCol="1" spcCol="720000">
            <a:noAutofit/>
          </a:bodyPr>
          <a:lstStyle/>
          <a:p>
            <a:pPr>
              <a:buFont typeface="Arial" pitchFamily="34" charset="0"/>
              <a:buChar char="•"/>
              <a:defRPr/>
            </a:pPr>
            <a:r>
              <a:rPr lang="da-DK"/>
              <a:t>Blufærdighed</a:t>
            </a:r>
          </a:p>
          <a:p>
            <a:pPr>
              <a:buFont typeface="Arial" pitchFamily="34" charset="0"/>
              <a:buChar char="•"/>
              <a:defRPr/>
            </a:pPr>
            <a:r>
              <a:rPr lang="da-DK"/>
              <a:t>Skam</a:t>
            </a:r>
          </a:p>
          <a:p>
            <a:pPr>
              <a:buFont typeface="Arial" pitchFamily="34" charset="0"/>
              <a:buChar char="•"/>
              <a:defRPr/>
            </a:pPr>
            <a:r>
              <a:rPr lang="da-DK"/>
              <a:t>Magtforhold</a:t>
            </a:r>
          </a:p>
          <a:p>
            <a:pPr>
              <a:buFont typeface="Arial" pitchFamily="34" charset="0"/>
              <a:buChar char="•"/>
              <a:defRPr/>
            </a:pPr>
            <a:r>
              <a:rPr lang="da-DK"/>
              <a:t>Angst for at miste privilegier og status</a:t>
            </a:r>
          </a:p>
          <a:p>
            <a:pPr>
              <a:buFont typeface="Arial" pitchFamily="34" charset="0"/>
              <a:buChar char="•"/>
              <a:defRPr/>
            </a:pPr>
            <a:r>
              <a:rPr lang="da-DK"/>
              <a:t>Antagelser om sladder og ”snak i krogene”</a:t>
            </a:r>
          </a:p>
          <a:p>
            <a:pPr>
              <a:buFont typeface="Arial" pitchFamily="34" charset="0"/>
              <a:buChar char="•"/>
              <a:defRPr/>
            </a:pPr>
            <a:r>
              <a:rPr lang="da-DK"/>
              <a:t>Tradition/vane</a:t>
            </a:r>
          </a:p>
          <a:p>
            <a:pPr>
              <a:buFont typeface="Arial" pitchFamily="34" charset="0"/>
              <a:buChar char="•"/>
              <a:defRPr/>
            </a:pPr>
            <a:r>
              <a:rPr lang="da-DK"/>
              <a:t>Vildfarelse om, at man ikke må dele/drøfte løn</a:t>
            </a:r>
          </a:p>
          <a:p>
            <a:pPr marL="0" indent="0">
              <a:buNone/>
            </a:pPr>
            <a:endParaRPr lang="da-DK"/>
          </a:p>
        </p:txBody>
      </p:sp>
      <p:pic>
        <p:nvPicPr>
          <p:cNvPr id="11" name="Pladsholder til billede 10" descr="Et billede, der indeholder indendørs, vindue, bygning, sidder&#10;&#10;Automatisk genereret beskrivelse">
            <a:extLst>
              <a:ext uri="{FF2B5EF4-FFF2-40B4-BE49-F238E27FC236}">
                <a16:creationId xmlns:a16="http://schemas.microsoft.com/office/drawing/2014/main" id="{1983A0C8-05FD-0741-877C-46C322616842}"/>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8" name="Pladsholder til tekst 7">
            <a:extLst>
              <a:ext uri="{FF2B5EF4-FFF2-40B4-BE49-F238E27FC236}">
                <a16:creationId xmlns:a16="http://schemas.microsoft.com/office/drawing/2014/main" id="{9D979726-6005-2148-B14B-8A6292A74950}"/>
              </a:ext>
            </a:extLst>
          </p:cNvPr>
          <p:cNvSpPr>
            <a:spLocks noGrp="1"/>
          </p:cNvSpPr>
          <p:nvPr>
            <p:ph type="body" sz="quarter" idx="13"/>
          </p:nvPr>
        </p:nvSpPr>
        <p:spPr/>
        <p:txBody>
          <a:bodyPr/>
          <a:lstStyle/>
          <a:p>
            <a:endParaRPr lang="da-DK"/>
          </a:p>
        </p:txBody>
      </p:sp>
      <p:sp>
        <p:nvSpPr>
          <p:cNvPr id="7" name="Pladsholder til slidenummer 6">
            <a:extLst>
              <a:ext uri="{FF2B5EF4-FFF2-40B4-BE49-F238E27FC236}">
                <a16:creationId xmlns:a16="http://schemas.microsoft.com/office/drawing/2014/main" id="{2EFD776F-9273-A148-AAC7-063067C55A68}"/>
              </a:ext>
            </a:extLst>
          </p:cNvPr>
          <p:cNvSpPr>
            <a:spLocks noGrp="1"/>
          </p:cNvSpPr>
          <p:nvPr>
            <p:ph type="sldNum" sz="quarter" idx="12"/>
          </p:nvPr>
        </p:nvSpPr>
        <p:spPr/>
        <p:txBody>
          <a:bodyPr/>
          <a:lstStyle/>
          <a:p>
            <a:fld id="{23AA811B-2EBD-4900-905E-5BE206449611}" type="slidenum">
              <a:rPr lang="da-DK" smtClean="0"/>
              <a:t>12</a:t>
            </a:fld>
            <a:endParaRPr lang="da-DK"/>
          </a:p>
        </p:txBody>
      </p:sp>
    </p:spTree>
    <p:extLst>
      <p:ext uri="{BB962C8B-B14F-4D97-AF65-F5344CB8AC3E}">
        <p14:creationId xmlns:p14="http://schemas.microsoft.com/office/powerpoint/2010/main" val="1969416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9DF34-FE93-4B4F-B62F-CC3EEEEF14CB}"/>
              </a:ext>
            </a:extLst>
          </p:cNvPr>
          <p:cNvSpPr>
            <a:spLocks noGrp="1"/>
          </p:cNvSpPr>
          <p:nvPr>
            <p:ph type="ctrTitle"/>
          </p:nvPr>
        </p:nvSpPr>
        <p:spPr/>
        <p:txBody>
          <a:bodyPr/>
          <a:lstStyle/>
          <a:p>
            <a:r>
              <a:rPr lang="da-DK"/>
              <a:t>Kan man graduere åbenhed?</a:t>
            </a:r>
          </a:p>
        </p:txBody>
      </p:sp>
      <p:sp>
        <p:nvSpPr>
          <p:cNvPr id="5" name="Pladsholder til slidenummer 4">
            <a:extLst>
              <a:ext uri="{FF2B5EF4-FFF2-40B4-BE49-F238E27FC236}">
                <a16:creationId xmlns:a16="http://schemas.microsoft.com/office/drawing/2014/main" id="{94593FF7-FD05-984D-A124-0354744BD6DF}"/>
              </a:ext>
            </a:extLst>
          </p:cNvPr>
          <p:cNvSpPr>
            <a:spLocks noGrp="1"/>
          </p:cNvSpPr>
          <p:nvPr>
            <p:ph type="sldNum" sz="quarter" idx="12"/>
          </p:nvPr>
        </p:nvSpPr>
        <p:spPr/>
        <p:txBody>
          <a:bodyPr/>
          <a:lstStyle/>
          <a:p>
            <a:fld id="{23AA811B-2EBD-4900-905E-5BE206449611}" type="slidenum">
              <a:rPr lang="da-DK" smtClean="0"/>
              <a:pPr/>
              <a:t>13</a:t>
            </a:fld>
            <a:endParaRPr lang="da-DK"/>
          </a:p>
        </p:txBody>
      </p:sp>
    </p:spTree>
    <p:extLst>
      <p:ext uri="{BB962C8B-B14F-4D97-AF65-F5344CB8AC3E}">
        <p14:creationId xmlns:p14="http://schemas.microsoft.com/office/powerpoint/2010/main" val="281595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a-DK"/>
              <a:t>Kan man graduere åbenhed?</a:t>
            </a:r>
          </a:p>
        </p:txBody>
      </p:sp>
      <p:sp>
        <p:nvSpPr>
          <p:cNvPr id="3" name="Pladsholder til indhold 2"/>
          <p:cNvSpPr>
            <a:spLocks noGrp="1"/>
          </p:cNvSpPr>
          <p:nvPr>
            <p:ph idx="1"/>
          </p:nvPr>
        </p:nvSpPr>
        <p:spPr/>
        <p:txBody>
          <a:bodyPr numCol="1" spcCol="720000">
            <a:noAutofit/>
          </a:bodyPr>
          <a:lstStyle/>
          <a:p>
            <a:pPr>
              <a:buNone/>
              <a:defRPr/>
            </a:pPr>
            <a:r>
              <a:rPr lang="da-DK" dirty="0">
                <a:latin typeface="+mj-lt"/>
              </a:rPr>
              <a:t>Hvis det er svært kan man gøre det i etaper – evt. som et flerårigt projekt:</a:t>
            </a:r>
          </a:p>
          <a:p>
            <a:pPr>
              <a:buFont typeface="Arial" pitchFamily="34" charset="0"/>
              <a:buChar char="•"/>
              <a:defRPr/>
            </a:pPr>
            <a:r>
              <a:rPr lang="da-DK" dirty="0"/>
              <a:t>Åbenhed om årets forhandlingsresultater</a:t>
            </a:r>
          </a:p>
          <a:p>
            <a:pPr>
              <a:buFont typeface="Arial" pitchFamily="34" charset="0"/>
              <a:buChar char="•"/>
              <a:defRPr/>
            </a:pPr>
            <a:r>
              <a:rPr lang="da-DK" dirty="0"/>
              <a:t>Åbenhed om gennemsnit fordelt på anciennitet </a:t>
            </a:r>
          </a:p>
          <a:p>
            <a:pPr>
              <a:buFont typeface="Arial" pitchFamily="34" charset="0"/>
              <a:buChar char="•"/>
              <a:defRPr/>
            </a:pPr>
            <a:r>
              <a:rPr lang="da-DK" dirty="0"/>
              <a:t>Åbenhed om gennemsnitlig løn fordelt på sektion/afdeling</a:t>
            </a:r>
          </a:p>
          <a:p>
            <a:pPr>
              <a:buFont typeface="Arial" pitchFamily="34" charset="0"/>
              <a:buChar char="•"/>
              <a:defRPr/>
            </a:pPr>
            <a:r>
              <a:rPr lang="da-DK" dirty="0"/>
              <a:t>Åbenhed om givne tillæg, begrundelser og deres størrelse</a:t>
            </a:r>
          </a:p>
          <a:p>
            <a:pPr>
              <a:buFont typeface="Arial" pitchFamily="34" charset="0"/>
              <a:buChar char="•"/>
              <a:defRPr/>
            </a:pPr>
            <a:r>
              <a:rPr lang="da-DK" dirty="0"/>
              <a:t>Mulighed for enkelte undtagelser</a:t>
            </a:r>
          </a:p>
          <a:p>
            <a:pPr marL="0" indent="0">
              <a:buNone/>
            </a:pPr>
            <a:endParaRPr lang="da-DK" dirty="0"/>
          </a:p>
          <a:p>
            <a:pPr marL="0" indent="0">
              <a:buNone/>
            </a:pPr>
            <a:r>
              <a:rPr lang="da-DK" dirty="0"/>
              <a:t>Der findes mange modeller.</a:t>
            </a:r>
          </a:p>
        </p:txBody>
      </p:sp>
      <p:sp>
        <p:nvSpPr>
          <p:cNvPr id="2" name="Pladsholder til tekst 1">
            <a:extLst>
              <a:ext uri="{FF2B5EF4-FFF2-40B4-BE49-F238E27FC236}">
                <a16:creationId xmlns:a16="http://schemas.microsoft.com/office/drawing/2014/main" id="{BC05B349-88F8-5348-A4D9-4BB4305C2790}"/>
              </a:ext>
            </a:extLst>
          </p:cNvPr>
          <p:cNvSpPr>
            <a:spLocks noGrp="1"/>
          </p:cNvSpPr>
          <p:nvPr>
            <p:ph type="body" sz="quarter" idx="13"/>
          </p:nvPr>
        </p:nvSpPr>
        <p:spPr/>
        <p:txBody>
          <a:bodyPr/>
          <a:lstStyle/>
          <a:p>
            <a:endParaRPr lang="da-DK"/>
          </a:p>
        </p:txBody>
      </p:sp>
      <p:sp>
        <p:nvSpPr>
          <p:cNvPr id="7" name="Pladsholder til slidenummer 6">
            <a:extLst>
              <a:ext uri="{FF2B5EF4-FFF2-40B4-BE49-F238E27FC236}">
                <a16:creationId xmlns:a16="http://schemas.microsoft.com/office/drawing/2014/main" id="{11BB626F-8AA5-984D-B5BC-0C4685A8949E}"/>
              </a:ext>
            </a:extLst>
          </p:cNvPr>
          <p:cNvSpPr>
            <a:spLocks noGrp="1"/>
          </p:cNvSpPr>
          <p:nvPr>
            <p:ph type="sldNum" sz="quarter" idx="12"/>
          </p:nvPr>
        </p:nvSpPr>
        <p:spPr/>
        <p:txBody>
          <a:bodyPr/>
          <a:lstStyle/>
          <a:p>
            <a:fld id="{23AA811B-2EBD-4900-905E-5BE206449611}" type="slidenum">
              <a:rPr lang="da-DK" smtClean="0"/>
              <a:t>14</a:t>
            </a:fld>
            <a:endParaRPr lang="da-DK"/>
          </a:p>
        </p:txBody>
      </p:sp>
    </p:spTree>
    <p:extLst>
      <p:ext uri="{BB962C8B-B14F-4D97-AF65-F5344CB8AC3E}">
        <p14:creationId xmlns:p14="http://schemas.microsoft.com/office/powerpoint/2010/main" val="681955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763D3-1B59-114D-B11C-58A81FF5C517}"/>
              </a:ext>
            </a:extLst>
          </p:cNvPr>
          <p:cNvSpPr>
            <a:spLocks noGrp="1"/>
          </p:cNvSpPr>
          <p:nvPr>
            <p:ph type="ctrTitle"/>
          </p:nvPr>
        </p:nvSpPr>
        <p:spPr/>
        <p:txBody>
          <a:bodyPr/>
          <a:lstStyle/>
          <a:p>
            <a:r>
              <a:rPr lang="da-DK"/>
              <a:t>Diskussion?</a:t>
            </a:r>
          </a:p>
        </p:txBody>
      </p:sp>
      <p:sp>
        <p:nvSpPr>
          <p:cNvPr id="5" name="Pladsholder til slidenummer 4">
            <a:extLst>
              <a:ext uri="{FF2B5EF4-FFF2-40B4-BE49-F238E27FC236}">
                <a16:creationId xmlns:a16="http://schemas.microsoft.com/office/drawing/2014/main" id="{2CCB9F4C-8194-A74A-8D43-C7674038388E}"/>
              </a:ext>
            </a:extLst>
          </p:cNvPr>
          <p:cNvSpPr>
            <a:spLocks noGrp="1"/>
          </p:cNvSpPr>
          <p:nvPr>
            <p:ph type="sldNum" sz="quarter" idx="12"/>
          </p:nvPr>
        </p:nvSpPr>
        <p:spPr/>
        <p:txBody>
          <a:bodyPr/>
          <a:lstStyle/>
          <a:p>
            <a:fld id="{23AA811B-2EBD-4900-905E-5BE206449611}" type="slidenum">
              <a:rPr lang="da-DK" smtClean="0"/>
              <a:pPr/>
              <a:t>15</a:t>
            </a:fld>
            <a:endParaRPr lang="da-DK"/>
          </a:p>
        </p:txBody>
      </p:sp>
    </p:spTree>
    <p:extLst>
      <p:ext uri="{BB962C8B-B14F-4D97-AF65-F5344CB8AC3E}">
        <p14:creationId xmlns:p14="http://schemas.microsoft.com/office/powerpoint/2010/main" val="3053836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A9AEC65-9B09-3F4B-AC54-BAA657293EED}"/>
              </a:ext>
            </a:extLst>
          </p:cNvPr>
          <p:cNvSpPr>
            <a:spLocks noGrp="1"/>
          </p:cNvSpPr>
          <p:nvPr>
            <p:ph type="title"/>
          </p:nvPr>
        </p:nvSpPr>
        <p:spPr/>
        <p:txBody>
          <a:bodyPr/>
          <a:lstStyle/>
          <a:p>
            <a:r>
              <a:rPr lang="da-DK"/>
              <a:t>Vil vi være åbne om vores løn?</a:t>
            </a:r>
            <a:br>
              <a:rPr lang="da-DK">
                <a:cs typeface="Lintel Medium"/>
              </a:rPr>
            </a:br>
            <a:endParaRPr lang="da-DK"/>
          </a:p>
        </p:txBody>
      </p:sp>
      <p:sp>
        <p:nvSpPr>
          <p:cNvPr id="9" name="Pladsholder til indhold 8">
            <a:extLst>
              <a:ext uri="{FF2B5EF4-FFF2-40B4-BE49-F238E27FC236}">
                <a16:creationId xmlns:a16="http://schemas.microsoft.com/office/drawing/2014/main" id="{604D70A4-5144-2D4A-86C6-7D6F59D717AF}"/>
              </a:ext>
            </a:extLst>
          </p:cNvPr>
          <p:cNvSpPr>
            <a:spLocks noGrp="1"/>
          </p:cNvSpPr>
          <p:nvPr>
            <p:ph idx="1"/>
          </p:nvPr>
        </p:nvSpPr>
        <p:spPr/>
        <p:txBody>
          <a:bodyPr/>
          <a:lstStyle/>
          <a:p>
            <a:r>
              <a:rPr lang="da-DK"/>
              <a:t>Hvad skal være vores mål med åbenhed?</a:t>
            </a:r>
          </a:p>
          <a:p>
            <a:r>
              <a:rPr lang="da-DK"/>
              <a:t>Hvad opleves som en ulempe ved åbenhed?</a:t>
            </a:r>
          </a:p>
          <a:p>
            <a:r>
              <a:rPr lang="da-DK"/>
              <a:t>Hvordan skulle den se ud hos os i forhold til vores mål?</a:t>
            </a:r>
          </a:p>
          <a:p>
            <a:endParaRPr lang="da-DK" sz="1200"/>
          </a:p>
          <a:p>
            <a:endParaRPr lang="da-DK" sz="1200"/>
          </a:p>
          <a:p>
            <a:endParaRPr lang="da-DK"/>
          </a:p>
        </p:txBody>
      </p:sp>
      <p:pic>
        <p:nvPicPr>
          <p:cNvPr id="12" name="Pladsholder til indhold 11" descr="Et billede, der indeholder person, indendørs, sidder, mand&#10;&#10;Automatisk genereret beskrivelse">
            <a:extLst>
              <a:ext uri="{FF2B5EF4-FFF2-40B4-BE49-F238E27FC236}">
                <a16:creationId xmlns:a16="http://schemas.microsoft.com/office/drawing/2014/main" id="{ECDAA251-9C6A-C345-B0AD-5112772EAF8F}"/>
              </a:ext>
            </a:extLst>
          </p:cNvPr>
          <p:cNvPicPr>
            <a:picLocks noGrp="1" noChangeAspect="1"/>
          </p:cNvPicPr>
          <p:nvPr>
            <p:ph sz="quarter" idx="14"/>
          </p:nvPr>
        </p:nvPicPr>
        <p:blipFill>
          <a:blip r:embed="rId2" cstate="screen">
            <a:extLst>
              <a:ext uri="{28A0092B-C50C-407E-A947-70E740481C1C}">
                <a14:useLocalDpi xmlns:a14="http://schemas.microsoft.com/office/drawing/2010/main"/>
              </a:ext>
            </a:extLst>
          </a:blip>
          <a:stretch>
            <a:fillRect/>
          </a:stretch>
        </p:blipFill>
        <p:spPr>
          <a:xfrm>
            <a:off x="6275388" y="2080800"/>
            <a:ext cx="5556250" cy="3704166"/>
          </a:xfrm>
        </p:spPr>
      </p:pic>
      <p:sp>
        <p:nvSpPr>
          <p:cNvPr id="5" name="Pladsholder til tekst 4">
            <a:extLst>
              <a:ext uri="{FF2B5EF4-FFF2-40B4-BE49-F238E27FC236}">
                <a16:creationId xmlns:a16="http://schemas.microsoft.com/office/drawing/2014/main" id="{7CEB6233-3B56-9745-B077-675AAAB59B93}"/>
              </a:ext>
            </a:extLst>
          </p:cNvPr>
          <p:cNvSpPr>
            <a:spLocks noGrp="1"/>
          </p:cNvSpPr>
          <p:nvPr>
            <p:ph type="body" sz="quarter" idx="13"/>
          </p:nvPr>
        </p:nvSpPr>
        <p:spPr/>
        <p:txBody>
          <a:bodyPr/>
          <a:lstStyle/>
          <a:p>
            <a:endParaRPr lang="da-DK"/>
          </a:p>
        </p:txBody>
      </p:sp>
      <p:sp>
        <p:nvSpPr>
          <p:cNvPr id="4" name="Pladsholder til slidenummer 3">
            <a:extLst>
              <a:ext uri="{FF2B5EF4-FFF2-40B4-BE49-F238E27FC236}">
                <a16:creationId xmlns:a16="http://schemas.microsoft.com/office/drawing/2014/main" id="{DCB8BF9E-7BC3-574E-BA45-F49EA71960DD}"/>
              </a:ext>
            </a:extLst>
          </p:cNvPr>
          <p:cNvSpPr>
            <a:spLocks noGrp="1"/>
          </p:cNvSpPr>
          <p:nvPr>
            <p:ph type="sldNum" sz="quarter" idx="12"/>
          </p:nvPr>
        </p:nvSpPr>
        <p:spPr/>
        <p:txBody>
          <a:bodyPr/>
          <a:lstStyle/>
          <a:p>
            <a:fld id="{23AA811B-2EBD-4900-905E-5BE206449611}" type="slidenum">
              <a:rPr lang="da-DK" smtClean="0"/>
              <a:t>16</a:t>
            </a:fld>
            <a:endParaRPr lang="da-DK"/>
          </a:p>
        </p:txBody>
      </p:sp>
    </p:spTree>
    <p:extLst>
      <p:ext uri="{BB962C8B-B14F-4D97-AF65-F5344CB8AC3E}">
        <p14:creationId xmlns:p14="http://schemas.microsoft.com/office/powerpoint/2010/main" val="4148102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F742E-72CA-8904-3583-3C643116ED8A}"/>
              </a:ext>
            </a:extLst>
          </p:cNvPr>
          <p:cNvSpPr>
            <a:spLocks noGrp="1"/>
          </p:cNvSpPr>
          <p:nvPr>
            <p:ph type="title"/>
          </p:nvPr>
        </p:nvSpPr>
        <p:spPr>
          <a:xfrm>
            <a:off x="425450" y="2520950"/>
            <a:ext cx="7645400" cy="2043850"/>
          </a:xfrm>
        </p:spPr>
        <p:txBody>
          <a:bodyPr/>
          <a:lstStyle/>
          <a:p>
            <a:r>
              <a:rPr lang="da-DK" sz="9600" dirty="0"/>
              <a:t>Tak for nu</a:t>
            </a:r>
          </a:p>
        </p:txBody>
      </p:sp>
      <p:sp>
        <p:nvSpPr>
          <p:cNvPr id="3" name="Pladsholder til slidenummer 2">
            <a:extLst>
              <a:ext uri="{FF2B5EF4-FFF2-40B4-BE49-F238E27FC236}">
                <a16:creationId xmlns:a16="http://schemas.microsoft.com/office/drawing/2014/main" id="{4070AFBE-0355-083B-9F62-F05B6DD835D1}"/>
              </a:ext>
            </a:extLst>
          </p:cNvPr>
          <p:cNvSpPr>
            <a:spLocks noGrp="1"/>
          </p:cNvSpPr>
          <p:nvPr>
            <p:ph type="sldNum" sz="quarter" idx="12"/>
          </p:nvPr>
        </p:nvSpPr>
        <p:spPr/>
        <p:txBody>
          <a:bodyPr/>
          <a:lstStyle/>
          <a:p>
            <a:fld id="{23AA811B-2EBD-4900-905E-5BE206449611}" type="slidenum">
              <a:rPr lang="da-DK" smtClean="0"/>
              <a:pPr/>
              <a:t>17</a:t>
            </a:fld>
            <a:endParaRPr lang="da-DK"/>
          </a:p>
        </p:txBody>
      </p:sp>
    </p:spTree>
    <p:extLst>
      <p:ext uri="{BB962C8B-B14F-4D97-AF65-F5344CB8AC3E}">
        <p14:creationId xmlns:p14="http://schemas.microsoft.com/office/powerpoint/2010/main" val="196341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56587-9685-FB65-D3ED-451997C73BD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FA28EF-F917-F72E-597A-300DAF7718C4}"/>
              </a:ext>
            </a:extLst>
          </p:cNvPr>
          <p:cNvSpPr>
            <a:spLocks noGrp="1"/>
          </p:cNvSpPr>
          <p:nvPr>
            <p:ph type="ctrTitle"/>
          </p:nvPr>
        </p:nvSpPr>
        <p:spPr/>
        <p:txBody>
          <a:bodyPr/>
          <a:lstStyle/>
          <a:p>
            <a:r>
              <a:rPr lang="da-DK"/>
              <a:t>Holdninger og regler</a:t>
            </a:r>
          </a:p>
        </p:txBody>
      </p:sp>
      <p:sp>
        <p:nvSpPr>
          <p:cNvPr id="5" name="Pladsholder til slidenummer 4">
            <a:extLst>
              <a:ext uri="{FF2B5EF4-FFF2-40B4-BE49-F238E27FC236}">
                <a16:creationId xmlns:a16="http://schemas.microsoft.com/office/drawing/2014/main" id="{415E8A8F-B09E-755D-AFBD-A20F28FFC2A7}"/>
              </a:ext>
            </a:extLst>
          </p:cNvPr>
          <p:cNvSpPr>
            <a:spLocks noGrp="1"/>
          </p:cNvSpPr>
          <p:nvPr>
            <p:ph type="sldNum" sz="quarter" idx="12"/>
          </p:nvPr>
        </p:nvSpPr>
        <p:spPr/>
        <p:txBody>
          <a:bodyPr/>
          <a:lstStyle/>
          <a:p>
            <a:fld id="{23AA811B-2EBD-4900-905E-5BE206449611}" type="slidenum">
              <a:rPr lang="da-DK" smtClean="0"/>
              <a:pPr/>
              <a:t>2</a:t>
            </a:fld>
            <a:endParaRPr lang="da-DK"/>
          </a:p>
        </p:txBody>
      </p:sp>
    </p:spTree>
    <p:extLst>
      <p:ext uri="{BB962C8B-B14F-4D97-AF65-F5344CB8AC3E}">
        <p14:creationId xmlns:p14="http://schemas.microsoft.com/office/powerpoint/2010/main" val="135400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DM’s holdning til åbenhed om løn</a:t>
            </a:r>
          </a:p>
        </p:txBody>
      </p:sp>
      <p:sp>
        <p:nvSpPr>
          <p:cNvPr id="8" name="Pladsholder til indhold 2"/>
          <p:cNvSpPr>
            <a:spLocks noGrp="1"/>
          </p:cNvSpPr>
          <p:nvPr>
            <p:ph idx="1"/>
          </p:nvPr>
        </p:nvSpPr>
        <p:spPr>
          <a:prstGeom prst="rect">
            <a:avLst/>
          </a:prstGeom>
        </p:spPr>
        <p:txBody>
          <a:bodyPr>
            <a:normAutofit/>
          </a:bodyPr>
          <a:lstStyle/>
          <a:p>
            <a:pPr>
              <a:defRPr/>
            </a:pPr>
            <a:r>
              <a:rPr lang="da-DK" sz="2000" dirty="0"/>
              <a:t>DM anbefaler åbenhed omkring løn for at fremme ligestilling og ligeløn på arbejdspladserne.</a:t>
            </a:r>
          </a:p>
          <a:p>
            <a:pPr>
              <a:defRPr/>
            </a:pPr>
            <a:endParaRPr lang="da-DK" sz="2000" dirty="0"/>
          </a:p>
          <a:p>
            <a:pPr>
              <a:defRPr/>
            </a:pPr>
            <a:r>
              <a:rPr lang="da-DK" sz="2000" dirty="0">
                <a:hlinkClick r:id="rId2"/>
              </a:rPr>
              <a:t>https://dm.dk/akademikerbladet/aktuelt/2023/august/5-gode-raad-saadan-taler-du-om-loen-med-kollegerne-og-faar-mere-af-den/</a:t>
            </a:r>
            <a:r>
              <a:rPr lang="da-DK" sz="2000" dirty="0"/>
              <a:t>  </a:t>
            </a:r>
          </a:p>
          <a:p>
            <a:pPr>
              <a:defRPr/>
            </a:pPr>
            <a:endParaRPr lang="da-DK" sz="2000" dirty="0"/>
          </a:p>
          <a:p>
            <a:pPr>
              <a:defRPr/>
            </a:pPr>
            <a:r>
              <a:rPr lang="da-DK" sz="2000" dirty="0">
                <a:hlinkClick r:id="rId3"/>
              </a:rPr>
              <a:t>https://dm.dk/din-loen/loenforhandling/</a:t>
            </a:r>
            <a:endParaRPr lang="da-DK" sz="2000" dirty="0"/>
          </a:p>
          <a:p>
            <a:pPr>
              <a:defRPr/>
            </a:pPr>
            <a:endParaRPr lang="da-DK" sz="2000" dirty="0"/>
          </a:p>
          <a:p>
            <a:pPr>
              <a:defRPr/>
            </a:pPr>
            <a:endParaRPr lang="da-DK" dirty="0"/>
          </a:p>
        </p:txBody>
      </p:sp>
      <p:sp>
        <p:nvSpPr>
          <p:cNvPr id="4" name="Pladsholder til tekst 3">
            <a:extLst>
              <a:ext uri="{FF2B5EF4-FFF2-40B4-BE49-F238E27FC236}">
                <a16:creationId xmlns:a16="http://schemas.microsoft.com/office/drawing/2014/main" id="{EF8ABAF0-C37F-B549-A82D-49648A878612}"/>
              </a:ext>
            </a:extLst>
          </p:cNvPr>
          <p:cNvSpPr>
            <a:spLocks noGrp="1"/>
          </p:cNvSpPr>
          <p:nvPr>
            <p:ph type="body" sz="quarter" idx="13"/>
          </p:nvPr>
        </p:nvSpPr>
        <p:spPr/>
        <p:txBody>
          <a:bodyPr/>
          <a:lstStyle/>
          <a:p>
            <a:endParaRPr lang="da-DK"/>
          </a:p>
        </p:txBody>
      </p:sp>
      <p:sp>
        <p:nvSpPr>
          <p:cNvPr id="9" name="Pladsholder til slidenummer 8">
            <a:extLst>
              <a:ext uri="{FF2B5EF4-FFF2-40B4-BE49-F238E27FC236}">
                <a16:creationId xmlns:a16="http://schemas.microsoft.com/office/drawing/2014/main" id="{5BC7FB9E-B757-6748-862B-9BC515F63634}"/>
              </a:ext>
            </a:extLst>
          </p:cNvPr>
          <p:cNvSpPr>
            <a:spLocks noGrp="1"/>
          </p:cNvSpPr>
          <p:nvPr>
            <p:ph type="sldNum" sz="quarter" idx="12"/>
          </p:nvPr>
        </p:nvSpPr>
        <p:spPr/>
        <p:txBody>
          <a:bodyPr/>
          <a:lstStyle/>
          <a:p>
            <a:fld id="{23AA811B-2EBD-4900-905E-5BE206449611}" type="slidenum">
              <a:rPr lang="da-DK" smtClean="0"/>
              <a:t>3</a:t>
            </a:fld>
            <a:endParaRPr lang="da-DK"/>
          </a:p>
        </p:txBody>
      </p:sp>
      <p:pic>
        <p:nvPicPr>
          <p:cNvPr id="13" name="Pladsholder til billede 12">
            <a:extLst>
              <a:ext uri="{FF2B5EF4-FFF2-40B4-BE49-F238E27FC236}">
                <a16:creationId xmlns:a16="http://schemas.microsoft.com/office/drawing/2014/main" id="{E39D0E9C-7513-B543-95AA-507D2B7BA68D}"/>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t="-89"/>
          <a:stretch/>
        </p:blipFill>
        <p:spPr>
          <a:xfrm>
            <a:off x="8121600" y="2080800"/>
            <a:ext cx="3344400" cy="4052887"/>
          </a:xfrm>
        </p:spPr>
      </p:pic>
    </p:spTree>
    <p:extLst>
      <p:ext uri="{BB962C8B-B14F-4D97-AF65-F5344CB8AC3E}">
        <p14:creationId xmlns:p14="http://schemas.microsoft.com/office/powerpoint/2010/main" val="877942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04EF2D-2674-A0D4-46FF-E4E86C1D6EBB}"/>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611F0439-3AF3-F393-E59D-D02989B1B94A}"/>
              </a:ext>
            </a:extLst>
          </p:cNvPr>
          <p:cNvSpPr>
            <a:spLocks noGrp="1"/>
          </p:cNvSpPr>
          <p:nvPr>
            <p:ph idx="1"/>
          </p:nvPr>
        </p:nvSpPr>
        <p:spPr/>
        <p:txBody>
          <a:bodyPr/>
          <a:lstStyle/>
          <a:p>
            <a:endParaRPr lang="da-DK"/>
          </a:p>
        </p:txBody>
      </p:sp>
      <p:sp>
        <p:nvSpPr>
          <p:cNvPr id="4" name="Pladsholder til billede 3">
            <a:extLst>
              <a:ext uri="{FF2B5EF4-FFF2-40B4-BE49-F238E27FC236}">
                <a16:creationId xmlns:a16="http://schemas.microsoft.com/office/drawing/2014/main" id="{3AAF11A8-91C2-9853-E2D8-61E9691E4B29}"/>
              </a:ext>
            </a:extLst>
          </p:cNvPr>
          <p:cNvSpPr>
            <a:spLocks noGrp="1"/>
          </p:cNvSpPr>
          <p:nvPr>
            <p:ph type="pic" sz="quarter" idx="14"/>
          </p:nvPr>
        </p:nvSpPr>
        <p:spPr/>
        <p:txBody>
          <a:bodyPr/>
          <a:lstStyle/>
          <a:p>
            <a:endParaRPr lang="da-DK"/>
          </a:p>
        </p:txBody>
      </p:sp>
      <p:sp>
        <p:nvSpPr>
          <p:cNvPr id="5" name="Pladsholder til tekst 4">
            <a:extLst>
              <a:ext uri="{FF2B5EF4-FFF2-40B4-BE49-F238E27FC236}">
                <a16:creationId xmlns:a16="http://schemas.microsoft.com/office/drawing/2014/main" id="{FD8FF711-376B-9024-DDC2-8078CC038E96}"/>
              </a:ext>
            </a:extLst>
          </p:cNvPr>
          <p:cNvSpPr>
            <a:spLocks noGrp="1"/>
          </p:cNvSpPr>
          <p:nvPr>
            <p:ph type="body" sz="quarter" idx="13"/>
          </p:nvPr>
        </p:nvSpPr>
        <p:spPr/>
        <p:txBody>
          <a:bodyPr/>
          <a:lstStyle/>
          <a:p>
            <a:endParaRPr lang="da-DK"/>
          </a:p>
        </p:txBody>
      </p:sp>
      <p:sp>
        <p:nvSpPr>
          <p:cNvPr id="6" name="Pladsholder til slidenummer 5">
            <a:extLst>
              <a:ext uri="{FF2B5EF4-FFF2-40B4-BE49-F238E27FC236}">
                <a16:creationId xmlns:a16="http://schemas.microsoft.com/office/drawing/2014/main" id="{59775BDA-298A-E6DD-A3F3-96E46D79F1DE}"/>
              </a:ext>
            </a:extLst>
          </p:cNvPr>
          <p:cNvSpPr>
            <a:spLocks noGrp="1"/>
          </p:cNvSpPr>
          <p:nvPr>
            <p:ph type="sldNum" sz="quarter" idx="12"/>
          </p:nvPr>
        </p:nvSpPr>
        <p:spPr/>
        <p:txBody>
          <a:bodyPr/>
          <a:lstStyle/>
          <a:p>
            <a:fld id="{23AA811B-2EBD-4900-905E-5BE206449611}" type="slidenum">
              <a:rPr lang="da-DK" smtClean="0"/>
              <a:t>4</a:t>
            </a:fld>
            <a:endParaRPr lang="da-DK"/>
          </a:p>
        </p:txBody>
      </p:sp>
      <p:pic>
        <p:nvPicPr>
          <p:cNvPr id="1026" name="Picture 2">
            <a:extLst>
              <a:ext uri="{FF2B5EF4-FFF2-40B4-BE49-F238E27FC236}">
                <a16:creationId xmlns:a16="http://schemas.microsoft.com/office/drawing/2014/main" id="{76A1804A-1312-C288-305A-43C95EF6E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37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Lovgivningen om åbenhed om løn</a:t>
            </a:r>
          </a:p>
        </p:txBody>
      </p:sp>
      <p:sp>
        <p:nvSpPr>
          <p:cNvPr id="8" name="Pladsholder til indhold 2"/>
          <p:cNvSpPr>
            <a:spLocks noGrp="1"/>
          </p:cNvSpPr>
          <p:nvPr>
            <p:ph idx="1"/>
          </p:nvPr>
        </p:nvSpPr>
        <p:spPr>
          <a:prstGeom prst="rect">
            <a:avLst/>
          </a:prstGeom>
        </p:spPr>
        <p:txBody>
          <a:bodyPr>
            <a:noAutofit/>
          </a:bodyPr>
          <a:lstStyle/>
          <a:p>
            <a:pPr>
              <a:defRPr/>
            </a:pPr>
            <a:r>
              <a:rPr lang="da-DK" b="1" dirty="0"/>
              <a:t>Udgangspunkt</a:t>
            </a:r>
            <a:r>
              <a:rPr lang="da-DK" dirty="0"/>
              <a:t>: Offentlighedslovens §7: </a:t>
            </a:r>
            <a:r>
              <a:rPr lang="da-DK" b="0" i="0" dirty="0">
                <a:solidFill>
                  <a:srgbClr val="212529"/>
                </a:solidFill>
                <a:effectLst/>
              </a:rPr>
              <a:t>Enhver kan forlange at blive gjort bekendt med dokumenter, der er indgået til eller oprettet af en myndighed m.v. som led i administrativ sagsbehandling i forbindelse med dens virksomhed.</a:t>
            </a:r>
          </a:p>
          <a:p>
            <a:pPr>
              <a:defRPr/>
            </a:pPr>
            <a:r>
              <a:rPr lang="da-DK" b="1" i="0" dirty="0">
                <a:solidFill>
                  <a:srgbClr val="212529"/>
                </a:solidFill>
                <a:effectLst/>
              </a:rPr>
              <a:t>Undtagelse</a:t>
            </a:r>
            <a:r>
              <a:rPr lang="da-DK" b="0" i="0" dirty="0">
                <a:solidFill>
                  <a:srgbClr val="212529"/>
                </a:solidFill>
                <a:effectLst/>
              </a:rPr>
              <a:t>: §21: Retten til aktindsigt omfatter ikke sager om ansættelse eller forfremmelse i det offentliges tjeneste – og ej heller andre sager om enkeltpersoners ansættelsesforhold i det offentliges tjeneste.</a:t>
            </a:r>
          </a:p>
          <a:p>
            <a:pPr>
              <a:defRPr/>
            </a:pPr>
            <a:r>
              <a:rPr lang="da-DK" b="1" dirty="0">
                <a:solidFill>
                  <a:srgbClr val="212529"/>
                </a:solidFill>
              </a:rPr>
              <a:t>Undtagelse til undtagelsen</a:t>
            </a:r>
            <a:r>
              <a:rPr lang="da-DK" dirty="0">
                <a:solidFill>
                  <a:srgbClr val="212529"/>
                </a:solidFill>
              </a:rPr>
              <a:t>: Der skal dog meddelelses indsigt i den ansattes </a:t>
            </a:r>
            <a:r>
              <a:rPr lang="da-DK" b="0" i="0" dirty="0">
                <a:solidFill>
                  <a:srgbClr val="212529"/>
                </a:solidFill>
                <a:effectLst/>
              </a:rPr>
              <a:t>navn, stilling, uddannelse, arbejdsopgaver, </a:t>
            </a:r>
            <a:r>
              <a:rPr lang="da-DK" b="0" i="0" dirty="0">
                <a:solidFill>
                  <a:srgbClr val="212529"/>
                </a:solidFill>
                <a:effectLst/>
                <a:highlight>
                  <a:srgbClr val="FFFF00"/>
                </a:highlight>
              </a:rPr>
              <a:t>lønmæssige forhold </a:t>
            </a:r>
            <a:r>
              <a:rPr lang="da-DK" b="0" i="0" dirty="0">
                <a:solidFill>
                  <a:srgbClr val="212529"/>
                </a:solidFill>
                <a:effectLst/>
              </a:rPr>
              <a:t>og tjenesterejser. For så vidt angår ansatte i chefstillinger, gælder lovens almindelige regler endvidere for oplysninger om disciplinære reaktioner i form af advarsel eller derover</a:t>
            </a:r>
            <a:r>
              <a:rPr lang="da-DK" dirty="0">
                <a:solidFill>
                  <a:srgbClr val="212529"/>
                </a:solidFill>
              </a:rPr>
              <a:t>.</a:t>
            </a:r>
            <a:r>
              <a:rPr lang="da-DK" b="0" i="0" dirty="0">
                <a:solidFill>
                  <a:srgbClr val="212529"/>
                </a:solidFill>
                <a:effectLst/>
              </a:rPr>
              <a:t> Det gælder dog kun for et tidsrum af 2 år efter, at den endelige afgørelse er truffet</a:t>
            </a:r>
            <a:r>
              <a:rPr lang="da-DK" dirty="0">
                <a:solidFill>
                  <a:srgbClr val="212529"/>
                </a:solidFill>
              </a:rPr>
              <a:t>.</a:t>
            </a:r>
            <a:endParaRPr lang="da-DK" dirty="0"/>
          </a:p>
        </p:txBody>
      </p:sp>
      <p:sp>
        <p:nvSpPr>
          <p:cNvPr id="7" name="Pladsholder til tekst 6">
            <a:extLst>
              <a:ext uri="{FF2B5EF4-FFF2-40B4-BE49-F238E27FC236}">
                <a16:creationId xmlns:a16="http://schemas.microsoft.com/office/drawing/2014/main" id="{FF422362-14CE-AD43-8322-9CB08DF81472}"/>
              </a:ext>
            </a:extLst>
          </p:cNvPr>
          <p:cNvSpPr>
            <a:spLocks noGrp="1"/>
          </p:cNvSpPr>
          <p:nvPr>
            <p:ph type="body" sz="quarter" idx="13"/>
          </p:nvPr>
        </p:nvSpPr>
        <p:spPr/>
        <p:txBody>
          <a:bodyPr/>
          <a:lstStyle/>
          <a:p>
            <a:r>
              <a:rPr lang="da-DK" dirty="0"/>
              <a:t>Løn er ikke en beskyttet oplysning. </a:t>
            </a:r>
          </a:p>
        </p:txBody>
      </p:sp>
      <p:sp>
        <p:nvSpPr>
          <p:cNvPr id="6" name="Pladsholder til slidenummer 5">
            <a:extLst>
              <a:ext uri="{FF2B5EF4-FFF2-40B4-BE49-F238E27FC236}">
                <a16:creationId xmlns:a16="http://schemas.microsoft.com/office/drawing/2014/main" id="{F2AC7B8B-B41D-414D-834E-2AAB1DBDCC8E}"/>
              </a:ext>
            </a:extLst>
          </p:cNvPr>
          <p:cNvSpPr>
            <a:spLocks noGrp="1"/>
          </p:cNvSpPr>
          <p:nvPr>
            <p:ph type="sldNum" sz="quarter" idx="12"/>
          </p:nvPr>
        </p:nvSpPr>
        <p:spPr/>
        <p:txBody>
          <a:bodyPr/>
          <a:lstStyle/>
          <a:p>
            <a:fld id="{23AA811B-2EBD-4900-905E-5BE206449611}" type="slidenum">
              <a:rPr lang="da-DK" smtClean="0"/>
              <a:t>5</a:t>
            </a:fld>
            <a:endParaRPr lang="da-DK"/>
          </a:p>
        </p:txBody>
      </p:sp>
      <p:pic>
        <p:nvPicPr>
          <p:cNvPr id="11" name="Pladsholder til billede 12">
            <a:extLst>
              <a:ext uri="{FF2B5EF4-FFF2-40B4-BE49-F238E27FC236}">
                <a16:creationId xmlns:a16="http://schemas.microsoft.com/office/drawing/2014/main" id="{1A3D415A-8A7D-3642-A440-367755F78B80}"/>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13962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00000"/>
              </a:lnSpc>
              <a:spcAft>
                <a:spcPts val="600"/>
              </a:spcAft>
            </a:pPr>
            <a:r>
              <a:rPr lang="da-DK"/>
              <a:t>Hvad siger GDPR/Databeskyttelsesforordningen?</a:t>
            </a:r>
            <a:br>
              <a:rPr lang="da-DK" sz="2400"/>
            </a:br>
            <a:endParaRPr lang="da-DK" sz="2400"/>
          </a:p>
        </p:txBody>
      </p:sp>
      <p:sp>
        <p:nvSpPr>
          <p:cNvPr id="3" name="Pladsholder til indhold 2"/>
          <p:cNvSpPr>
            <a:spLocks noGrp="1"/>
          </p:cNvSpPr>
          <p:nvPr>
            <p:ph idx="1"/>
          </p:nvPr>
        </p:nvSpPr>
        <p:spPr/>
        <p:txBody>
          <a:bodyPr>
            <a:normAutofit fontScale="92500" lnSpcReduction="20000"/>
          </a:bodyPr>
          <a:lstStyle/>
          <a:p>
            <a:pPr marL="0" indent="0">
              <a:buNone/>
            </a:pPr>
            <a:r>
              <a:rPr lang="da-DK" b="1" dirty="0"/>
              <a:t>Forskellige principper (Artikel 5):</a:t>
            </a:r>
          </a:p>
          <a:p>
            <a:r>
              <a:rPr lang="da-DK" dirty="0"/>
              <a:t>Lovlighed, rimelighed og gennemsigtighed</a:t>
            </a:r>
          </a:p>
          <a:p>
            <a:r>
              <a:rPr lang="da-DK" dirty="0"/>
              <a:t>Formålsbegrænsning</a:t>
            </a:r>
          </a:p>
          <a:p>
            <a:r>
              <a:rPr lang="da-DK" dirty="0"/>
              <a:t>Dataminimering</a:t>
            </a:r>
          </a:p>
          <a:p>
            <a:r>
              <a:rPr lang="da-DK" dirty="0"/>
              <a:t>Rigtighed</a:t>
            </a:r>
          </a:p>
          <a:p>
            <a:r>
              <a:rPr lang="da-DK" dirty="0"/>
              <a:t>Opbevaringsbegrænsning</a:t>
            </a:r>
          </a:p>
          <a:p>
            <a:r>
              <a:rPr lang="da-DK" dirty="0"/>
              <a:t>Integritet og fortrolighed</a:t>
            </a:r>
          </a:p>
          <a:p>
            <a:endParaRPr lang="da-DK" dirty="0"/>
          </a:p>
          <a:p>
            <a:pPr marL="0" indent="0">
              <a:buNone/>
            </a:pPr>
            <a:r>
              <a:rPr lang="da-DK" b="1" dirty="0"/>
              <a:t>Sondring:</a:t>
            </a:r>
          </a:p>
          <a:p>
            <a:pPr marL="311010" indent="-311010"/>
            <a:r>
              <a:rPr lang="da-DK" dirty="0"/>
              <a:t>Almindelige personoplysninger (fx løn): </a:t>
            </a:r>
            <a:r>
              <a:rPr lang="da-DK" dirty="0">
                <a:highlight>
                  <a:srgbClr val="FFFF00"/>
                </a:highlight>
              </a:rPr>
              <a:t>Kan deles uden samtykke, </a:t>
            </a:r>
            <a:r>
              <a:rPr lang="da-DK" dirty="0"/>
              <a:t>anses for at være nødvendigt for at TR og klubben kan varetage interesser </a:t>
            </a:r>
          </a:p>
          <a:p>
            <a:pPr marL="311010" indent="-311010"/>
            <a:r>
              <a:rPr lang="da-DK" dirty="0"/>
              <a:t>Følsomme oplysninger (fx fagforeningsforhold): Kan ikke deles uden samtykke, med mindre det er </a:t>
            </a:r>
            <a:r>
              <a:rPr lang="da-DK" i="1" dirty="0"/>
              <a:t>nødvendigt</a:t>
            </a:r>
            <a:r>
              <a:rPr lang="da-DK" dirty="0"/>
              <a:t> for at varetage interesser (men det er ofte ikke nødvendigt)  </a:t>
            </a:r>
          </a:p>
          <a:p>
            <a:pPr marL="0" indent="0">
              <a:buNone/>
            </a:pPr>
            <a:r>
              <a:rPr lang="da-DK" dirty="0"/>
              <a:t>      </a:t>
            </a:r>
          </a:p>
          <a:p>
            <a:endParaRPr lang="da-DK" dirty="0"/>
          </a:p>
        </p:txBody>
      </p:sp>
      <p:sp>
        <p:nvSpPr>
          <p:cNvPr id="8" name="Pladsholder til tekst 7">
            <a:extLst>
              <a:ext uri="{FF2B5EF4-FFF2-40B4-BE49-F238E27FC236}">
                <a16:creationId xmlns:a16="http://schemas.microsoft.com/office/drawing/2014/main" id="{5EDF6171-D482-D741-95E5-CFE7FC2B17E2}"/>
              </a:ext>
            </a:extLst>
          </p:cNvPr>
          <p:cNvSpPr>
            <a:spLocks noGrp="1"/>
          </p:cNvSpPr>
          <p:nvPr>
            <p:ph type="body" sz="quarter" idx="13"/>
          </p:nvPr>
        </p:nvSpPr>
        <p:spPr/>
        <p:txBody>
          <a:bodyPr/>
          <a:lstStyle/>
          <a:p>
            <a:endParaRPr lang="da-DK"/>
          </a:p>
        </p:txBody>
      </p:sp>
      <p:sp>
        <p:nvSpPr>
          <p:cNvPr id="6" name="Pladsholder til slidenummer 5">
            <a:extLst>
              <a:ext uri="{FF2B5EF4-FFF2-40B4-BE49-F238E27FC236}">
                <a16:creationId xmlns:a16="http://schemas.microsoft.com/office/drawing/2014/main" id="{BA7F6711-4600-3546-91A5-7A28E668C833}"/>
              </a:ext>
            </a:extLst>
          </p:cNvPr>
          <p:cNvSpPr>
            <a:spLocks noGrp="1"/>
          </p:cNvSpPr>
          <p:nvPr>
            <p:ph type="sldNum" sz="quarter" idx="12"/>
          </p:nvPr>
        </p:nvSpPr>
        <p:spPr/>
        <p:txBody>
          <a:bodyPr/>
          <a:lstStyle/>
          <a:p>
            <a:fld id="{23AA811B-2EBD-4900-905E-5BE206449611}" type="slidenum">
              <a:rPr lang="da-DK" smtClean="0"/>
              <a:t>6</a:t>
            </a:fld>
            <a:endParaRPr lang="da-DK"/>
          </a:p>
        </p:txBody>
      </p:sp>
      <p:pic>
        <p:nvPicPr>
          <p:cNvPr id="10" name="Pladsholder til billede 12">
            <a:extLst>
              <a:ext uri="{FF2B5EF4-FFF2-40B4-BE49-F238E27FC236}">
                <a16:creationId xmlns:a16="http://schemas.microsoft.com/office/drawing/2014/main" id="{1807BBB5-09A0-2049-A772-1043C4026B22}"/>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93441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ct val="100000"/>
              </a:lnSpc>
              <a:spcAft>
                <a:spcPts val="600"/>
              </a:spcAft>
            </a:pPr>
            <a:r>
              <a:rPr lang="da-DK"/>
              <a:t>Hvad mener Datatilsynet?</a:t>
            </a:r>
            <a:endParaRPr lang="da-DK" sz="2400"/>
          </a:p>
        </p:txBody>
      </p:sp>
      <p:sp>
        <p:nvSpPr>
          <p:cNvPr id="8" name="Pladsholder til indhold 2"/>
          <p:cNvSpPr>
            <a:spLocks noGrp="1"/>
          </p:cNvSpPr>
          <p:nvPr>
            <p:ph idx="1"/>
          </p:nvPr>
        </p:nvSpPr>
        <p:spPr>
          <a:prstGeom prst="rect">
            <a:avLst/>
          </a:prstGeom>
        </p:spPr>
        <p:txBody>
          <a:bodyPr>
            <a:normAutofit/>
          </a:bodyPr>
          <a:lstStyle/>
          <a:p>
            <a:pPr marL="0" indent="0">
              <a:buNone/>
            </a:pPr>
            <a:r>
              <a:rPr lang="da-DK">
                <a:latin typeface="+mj-lt"/>
              </a:rPr>
              <a:t>Fra ‘Vejledning om databeskyttelse i ansættelsesforhold’ fra marts 2023:</a:t>
            </a:r>
          </a:p>
          <a:p>
            <a:r>
              <a:rPr lang="da-DK" i="1"/>
              <a:t>TR indkalder alle medarbejdere til møde forud for de årlige lønforhandlinger</a:t>
            </a:r>
          </a:p>
          <a:p>
            <a:pPr lvl="1"/>
            <a:r>
              <a:rPr lang="da-DK" i="1"/>
              <a:t>”Oplysninger om navn og lønforhold er nødvendige oplysninger i forhold til drøftelse af de forhandlinger, som skal foregå på arbejdspladsen. Oplysningerne kan derfor videregives efter databeskyttelseslovens § 12, stk. 1, fra tillidsrepræsentanten til de ansatte, der er omfattet af den pågældende overenskomst.”</a:t>
            </a:r>
          </a:p>
          <a:p>
            <a:pPr lvl="1"/>
            <a:r>
              <a:rPr lang="da-DK" i="1"/>
              <a:t>Til gengæld ikke ok at dele oplysninger om fagforeningsmæssigt tilhørsforhold (send indbydelser/mails </a:t>
            </a:r>
            <a:r>
              <a:rPr lang="da-DK" i="1" err="1"/>
              <a:t>bcc</a:t>
            </a:r>
            <a:r>
              <a:rPr lang="da-DK" i="1"/>
              <a:t>)</a:t>
            </a:r>
          </a:p>
          <a:p>
            <a:pPr marL="311010" indent="-311010">
              <a:buFontTx/>
              <a:buChar char="-"/>
            </a:pPr>
            <a:endParaRPr lang="da-DK">
              <a:latin typeface="Calibri" pitchFamily="34" charset="0"/>
            </a:endParaRPr>
          </a:p>
        </p:txBody>
      </p:sp>
      <p:sp>
        <p:nvSpPr>
          <p:cNvPr id="7" name="Pladsholder til tekst 6">
            <a:extLst>
              <a:ext uri="{FF2B5EF4-FFF2-40B4-BE49-F238E27FC236}">
                <a16:creationId xmlns:a16="http://schemas.microsoft.com/office/drawing/2014/main" id="{5330866F-7219-FB4F-B43B-5E698001504C}"/>
              </a:ext>
            </a:extLst>
          </p:cNvPr>
          <p:cNvSpPr>
            <a:spLocks noGrp="1"/>
          </p:cNvSpPr>
          <p:nvPr>
            <p:ph type="body" sz="quarter" idx="13"/>
          </p:nvPr>
        </p:nvSpPr>
        <p:spPr/>
        <p:txBody>
          <a:bodyPr/>
          <a:lstStyle/>
          <a:p>
            <a:endParaRPr lang="da-DK" dirty="0"/>
          </a:p>
        </p:txBody>
      </p:sp>
      <p:sp>
        <p:nvSpPr>
          <p:cNvPr id="6" name="Pladsholder til slidenummer 5">
            <a:extLst>
              <a:ext uri="{FF2B5EF4-FFF2-40B4-BE49-F238E27FC236}">
                <a16:creationId xmlns:a16="http://schemas.microsoft.com/office/drawing/2014/main" id="{C0D6609A-A512-974E-BE4A-AB5E3E662C05}"/>
              </a:ext>
            </a:extLst>
          </p:cNvPr>
          <p:cNvSpPr>
            <a:spLocks noGrp="1"/>
          </p:cNvSpPr>
          <p:nvPr>
            <p:ph type="sldNum" sz="quarter" idx="12"/>
          </p:nvPr>
        </p:nvSpPr>
        <p:spPr/>
        <p:txBody>
          <a:bodyPr/>
          <a:lstStyle/>
          <a:p>
            <a:fld id="{23AA811B-2EBD-4900-905E-5BE206449611}" type="slidenum">
              <a:rPr lang="da-DK" smtClean="0"/>
              <a:t>7</a:t>
            </a:fld>
            <a:endParaRPr lang="da-DK"/>
          </a:p>
        </p:txBody>
      </p:sp>
      <p:pic>
        <p:nvPicPr>
          <p:cNvPr id="10" name="Pladsholder til billede 12">
            <a:extLst>
              <a:ext uri="{FF2B5EF4-FFF2-40B4-BE49-F238E27FC236}">
                <a16:creationId xmlns:a16="http://schemas.microsoft.com/office/drawing/2014/main" id="{00F838AE-EB28-8D41-8134-1EED727694B7}"/>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91584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C29C2-5B46-9C3B-3F34-D3CAAED265AC}"/>
              </a:ext>
            </a:extLst>
          </p:cNvPr>
          <p:cNvSpPr>
            <a:spLocks noGrp="1"/>
          </p:cNvSpPr>
          <p:nvPr>
            <p:ph type="title"/>
          </p:nvPr>
        </p:nvSpPr>
        <p:spPr/>
        <p:txBody>
          <a:bodyPr/>
          <a:lstStyle/>
          <a:p>
            <a:r>
              <a:rPr lang="da-DK" dirty="0"/>
              <a:t>Hvad betyder det?</a:t>
            </a:r>
          </a:p>
        </p:txBody>
      </p:sp>
      <p:sp>
        <p:nvSpPr>
          <p:cNvPr id="3" name="Pladsholder til indhold 2">
            <a:extLst>
              <a:ext uri="{FF2B5EF4-FFF2-40B4-BE49-F238E27FC236}">
                <a16:creationId xmlns:a16="http://schemas.microsoft.com/office/drawing/2014/main" id="{ABD5E471-9901-85AF-CADD-E038DEAEA4A9}"/>
              </a:ext>
            </a:extLst>
          </p:cNvPr>
          <p:cNvSpPr>
            <a:spLocks noGrp="1"/>
          </p:cNvSpPr>
          <p:nvPr>
            <p:ph idx="1"/>
          </p:nvPr>
        </p:nvSpPr>
        <p:spPr/>
        <p:txBody>
          <a:bodyPr/>
          <a:lstStyle/>
          <a:p>
            <a:r>
              <a:rPr lang="da-DK" dirty="0"/>
              <a:t>Datatilsynet siger, at tillidsrepræsentanten gerne må dele alle lønoplysninger.</a:t>
            </a:r>
          </a:p>
          <a:p>
            <a:r>
              <a:rPr lang="da-DK" dirty="0"/>
              <a:t>Hvis det sker, skal det omfatte alle, også dem, som ikke er medlemmer af organisationen.</a:t>
            </a:r>
          </a:p>
          <a:p>
            <a:endParaRPr lang="da-DK" dirty="0"/>
          </a:p>
          <a:p>
            <a:r>
              <a:rPr lang="da-DK" dirty="0">
                <a:sym typeface="Wingdings" panose="05000000000000000000" pitchFamily="2" charset="2"/>
              </a:rPr>
              <a:t> Fordi man ellers vil forbryde sig mod reglen om, at man ikke må oplyse om fagforeningsmedlemskab.</a:t>
            </a:r>
          </a:p>
          <a:p>
            <a:endParaRPr lang="da-DK" dirty="0">
              <a:sym typeface="Wingdings" panose="05000000000000000000" pitchFamily="2" charset="2"/>
            </a:endParaRPr>
          </a:p>
          <a:p>
            <a:r>
              <a:rPr lang="da-DK" dirty="0">
                <a:sym typeface="Wingdings" panose="05000000000000000000" pitchFamily="2" charset="2"/>
              </a:rPr>
              <a:t>DM ANBEFALER, AT MAN KUN DELER LØNOPLYSNNGER FRIVILLIGT. </a:t>
            </a:r>
            <a:endParaRPr lang="da-DK" dirty="0"/>
          </a:p>
        </p:txBody>
      </p:sp>
      <p:pic>
        <p:nvPicPr>
          <p:cNvPr id="8" name="Pladsholder til billede 7">
            <a:extLst>
              <a:ext uri="{FF2B5EF4-FFF2-40B4-BE49-F238E27FC236}">
                <a16:creationId xmlns:a16="http://schemas.microsoft.com/office/drawing/2014/main" id="{35FEBED6-136F-8550-99E2-4B5E34AA1BF9}"/>
              </a:ext>
            </a:extLst>
          </p:cNvPr>
          <p:cNvPicPr>
            <a:picLocks noGrp="1" noChangeAspect="1"/>
          </p:cNvPicPr>
          <p:nvPr>
            <p:ph type="pic" sz="quarter" idx="14"/>
          </p:nvPr>
        </p:nvPicPr>
        <p:blipFill>
          <a:blip r:embed="rId2"/>
          <a:srcRect l="13352" r="13352"/>
          <a:stretch/>
        </p:blipFill>
        <p:spPr/>
      </p:pic>
      <p:sp>
        <p:nvSpPr>
          <p:cNvPr id="5" name="Pladsholder til tekst 4">
            <a:extLst>
              <a:ext uri="{FF2B5EF4-FFF2-40B4-BE49-F238E27FC236}">
                <a16:creationId xmlns:a16="http://schemas.microsoft.com/office/drawing/2014/main" id="{BA90FB43-D002-EF7E-4583-F14AA5DBB669}"/>
              </a:ext>
            </a:extLst>
          </p:cNvPr>
          <p:cNvSpPr>
            <a:spLocks noGrp="1"/>
          </p:cNvSpPr>
          <p:nvPr>
            <p:ph type="body" sz="quarter" idx="13"/>
          </p:nvPr>
        </p:nvSpPr>
        <p:spPr/>
        <p:txBody>
          <a:bodyPr/>
          <a:lstStyle/>
          <a:p>
            <a:endParaRPr lang="da-DK"/>
          </a:p>
        </p:txBody>
      </p:sp>
      <p:sp>
        <p:nvSpPr>
          <p:cNvPr id="6" name="Pladsholder til slidenummer 5">
            <a:extLst>
              <a:ext uri="{FF2B5EF4-FFF2-40B4-BE49-F238E27FC236}">
                <a16:creationId xmlns:a16="http://schemas.microsoft.com/office/drawing/2014/main" id="{933D8E85-A188-14D6-99C9-EA1363DB2B58}"/>
              </a:ext>
            </a:extLst>
          </p:cNvPr>
          <p:cNvSpPr>
            <a:spLocks noGrp="1"/>
          </p:cNvSpPr>
          <p:nvPr>
            <p:ph type="sldNum" sz="quarter" idx="12"/>
          </p:nvPr>
        </p:nvSpPr>
        <p:spPr/>
        <p:txBody>
          <a:bodyPr/>
          <a:lstStyle/>
          <a:p>
            <a:fld id="{23AA811B-2EBD-4900-905E-5BE206449611}" type="slidenum">
              <a:rPr lang="da-DK" smtClean="0"/>
              <a:t>8</a:t>
            </a:fld>
            <a:endParaRPr lang="da-DK"/>
          </a:p>
        </p:txBody>
      </p:sp>
    </p:spTree>
    <p:extLst>
      <p:ext uri="{BB962C8B-B14F-4D97-AF65-F5344CB8AC3E}">
        <p14:creationId xmlns:p14="http://schemas.microsoft.com/office/powerpoint/2010/main" val="1585997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6F8FDB-917D-F745-87A7-C90EEEBBABCA}"/>
              </a:ext>
            </a:extLst>
          </p:cNvPr>
          <p:cNvSpPr>
            <a:spLocks noGrp="1"/>
          </p:cNvSpPr>
          <p:nvPr>
            <p:ph type="ctrTitle"/>
          </p:nvPr>
        </p:nvSpPr>
        <p:spPr/>
        <p:txBody>
          <a:bodyPr/>
          <a:lstStyle/>
          <a:p>
            <a:r>
              <a:rPr lang="da-DK"/>
              <a:t>Hvorfor er åbenhed nyttig?</a:t>
            </a:r>
          </a:p>
        </p:txBody>
      </p:sp>
      <p:sp>
        <p:nvSpPr>
          <p:cNvPr id="5" name="Pladsholder til slidenummer 4">
            <a:extLst>
              <a:ext uri="{FF2B5EF4-FFF2-40B4-BE49-F238E27FC236}">
                <a16:creationId xmlns:a16="http://schemas.microsoft.com/office/drawing/2014/main" id="{39FAF148-4645-9749-A552-CD61FDAD7C81}"/>
              </a:ext>
            </a:extLst>
          </p:cNvPr>
          <p:cNvSpPr>
            <a:spLocks noGrp="1"/>
          </p:cNvSpPr>
          <p:nvPr>
            <p:ph type="sldNum" sz="quarter" idx="12"/>
          </p:nvPr>
        </p:nvSpPr>
        <p:spPr/>
        <p:txBody>
          <a:bodyPr/>
          <a:lstStyle/>
          <a:p>
            <a:fld id="{23AA811B-2EBD-4900-905E-5BE206449611}" type="slidenum">
              <a:rPr lang="da-DK" smtClean="0"/>
              <a:pPr/>
              <a:t>9</a:t>
            </a:fld>
            <a:endParaRPr lang="da-DK"/>
          </a:p>
        </p:txBody>
      </p:sp>
    </p:spTree>
    <p:extLst>
      <p:ext uri="{BB962C8B-B14F-4D97-AF65-F5344CB8AC3E}">
        <p14:creationId xmlns:p14="http://schemas.microsoft.com/office/powerpoint/2010/main" val="16246170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16:9">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ansk Magisterforening.potx" id="{55779900-E19C-4342-B5C6-4752C402A8C7}" vid="{1C55CA8D-61FA-4895-A53D-F177B0D65388}"/>
    </a:ext>
  </a:extLst>
</a:theme>
</file>

<file path=ppt/theme/theme2.xml><?xml version="1.0" encoding="utf-8"?>
<a:theme xmlns:a="http://schemas.openxmlformats.org/drawingml/2006/main" name="Office-tema">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65b5bd5-35ba-4adf-9abc-9e51bfe88d86" xsi:nil="true"/>
    <lcf76f155ced4ddcb4097134ff3c332f xmlns="1e4d2dba-2c6d-42c4-97f7-d35ba17342ba">
      <Terms xmlns="http://schemas.microsoft.com/office/infopath/2007/PartnerControls"/>
    </lcf76f155ced4ddcb4097134ff3c332f>
    <SharedWithUsers xmlns="e65b5bd5-35ba-4adf-9abc-9e51bfe88d86">
      <UserInfo>
        <DisplayName>Charlotte Fog-Nielsen</DisplayName>
        <AccountId>43</AccountId>
        <AccountType/>
      </UserInfo>
      <UserInfo>
        <DisplayName>Sarah Rosenkrands</DisplayName>
        <AccountId>25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242AD22ECC62745A39DC4E79F56CA2E" ma:contentTypeVersion="16" ma:contentTypeDescription="Opret et nyt dokument." ma:contentTypeScope="" ma:versionID="0bdef69a0a0f3d11a84faf79f89d3a10">
  <xsd:schema xmlns:xsd="http://www.w3.org/2001/XMLSchema" xmlns:xs="http://www.w3.org/2001/XMLSchema" xmlns:p="http://schemas.microsoft.com/office/2006/metadata/properties" xmlns:ns2="1e4d2dba-2c6d-42c4-97f7-d35ba17342ba" xmlns:ns3="e65b5bd5-35ba-4adf-9abc-9e51bfe88d86" targetNamespace="http://schemas.microsoft.com/office/2006/metadata/properties" ma:root="true" ma:fieldsID="ee6c00c6b1bb4b4c8d30fac73258ee77" ns2:_="" ns3:_="">
    <xsd:import namespace="1e4d2dba-2c6d-42c4-97f7-d35ba17342ba"/>
    <xsd:import namespace="e65b5bd5-35ba-4adf-9abc-9e51bfe88d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d2dba-2c6d-42c4-97f7-d35ba17342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c43bbd4d-2557-41ab-acef-c01d77c409c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5b5bd5-35ba-4adf-9abc-9e51bfe88d86"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14" nillable="true" ma:displayName="Taxonomy Catch All Column" ma:hidden="true" ma:list="{bcfcdfa4-0e33-435d-8359-5e04ef0ef9f1}" ma:internalName="TaxCatchAll" ma:showField="CatchAllData" ma:web="e65b5bd5-35ba-4adf-9abc-9e51bfe88d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48EEB7-7616-4279-BF24-6F70B228593B}">
  <ds:schemaRefs>
    <ds:schemaRef ds:uri="http://schemas.microsoft.com/sharepoint/v3/contenttype/forms"/>
  </ds:schemaRefs>
</ds:datastoreItem>
</file>

<file path=customXml/itemProps2.xml><?xml version="1.0" encoding="utf-8"?>
<ds:datastoreItem xmlns:ds="http://schemas.openxmlformats.org/officeDocument/2006/customXml" ds:itemID="{D059DDC1-129F-4F41-9A6C-DBFDB2336EF1}">
  <ds:schemaRefs>
    <ds:schemaRef ds:uri="1e4d2dba-2c6d-42c4-97f7-d35ba17342ba"/>
    <ds:schemaRef ds:uri="e65b5bd5-35ba-4adf-9abc-9e51bfe88d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2468772-7BFA-4EB6-A5BA-E5874FC48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4d2dba-2c6d-42c4-97f7-d35ba17342ba"/>
    <ds:schemaRef ds:uri="e65b5bd5-35ba-4adf-9abc-9e51bfe88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DM 16:9</Template>
  <TotalTime>19</TotalTime>
  <Words>1042</Words>
  <Application>Microsoft Office PowerPoint</Application>
  <PresentationFormat>Widescreen</PresentationFormat>
  <Paragraphs>104</Paragraphs>
  <Slides>17</Slides>
  <Notes>1</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17</vt:i4>
      </vt:variant>
    </vt:vector>
  </HeadingPairs>
  <TitlesOfParts>
    <vt:vector size="25" baseType="lpstr">
      <vt:lpstr>Calibri</vt:lpstr>
      <vt:lpstr>Questa-Regular</vt:lpstr>
      <vt:lpstr>Arial</vt:lpstr>
      <vt:lpstr>Wingdings</vt:lpstr>
      <vt:lpstr>DM PowerPt</vt:lpstr>
      <vt:lpstr>Lintel Medium</vt:lpstr>
      <vt:lpstr>Avenir Next LT Pro</vt:lpstr>
      <vt:lpstr>DM 16:9</vt:lpstr>
      <vt:lpstr>Åbenhed om løn</vt:lpstr>
      <vt:lpstr>Holdninger og regler</vt:lpstr>
      <vt:lpstr>DM’s holdning til åbenhed om løn</vt:lpstr>
      <vt:lpstr>PowerPoint-præsentation</vt:lpstr>
      <vt:lpstr>Lovgivningen om åbenhed om løn</vt:lpstr>
      <vt:lpstr>Hvad siger GDPR/Databeskyttelsesforordningen? </vt:lpstr>
      <vt:lpstr>Hvad mener Datatilsynet?</vt:lpstr>
      <vt:lpstr>Hvad betyder det?</vt:lpstr>
      <vt:lpstr>Hvorfor er åbenhed nyttig?</vt:lpstr>
      <vt:lpstr>Hvorfor er åbenhed nyttigt?</vt:lpstr>
      <vt:lpstr>Antagelser</vt:lpstr>
      <vt:lpstr>Antagelser om hvorfor åbenhed er svært</vt:lpstr>
      <vt:lpstr>Kan man graduere åbenhed?</vt:lpstr>
      <vt:lpstr>Kan man graduere åbenhed?</vt:lpstr>
      <vt:lpstr>Diskussion?</vt:lpstr>
      <vt:lpstr>Vil vi være åbne om vores løn? </vt:lpstr>
      <vt:lpstr>Tak for nu</vt:lpstr>
    </vt:vector>
  </TitlesOfParts>
  <Manager/>
  <Company>DM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Åbenhed om løn</dc:title>
  <dc:subject/>
  <dc:creator>Morten Beyer</dc:creator>
  <cp:keywords/>
  <dc:description/>
  <cp:lastModifiedBy>Sarah Rosenkrands</cp:lastModifiedBy>
  <cp:revision>6</cp:revision>
  <dcterms:created xsi:type="dcterms:W3CDTF">2020-11-05T16:07:14Z</dcterms:created>
  <dcterms:modified xsi:type="dcterms:W3CDTF">2024-07-05T06:55:23Z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L_AuthorInitials">
    <vt:lpwstr>mbey</vt:lpwstr>
  </property>
  <property fmtid="{D5CDD505-2E9C-101B-9397-08002B2CF9AE}" pid="4" name="DL_AuthorName">
    <vt:lpwstr>Morten Beyer</vt:lpwstr>
  </property>
  <property fmtid="{D5CDD505-2E9C-101B-9397-08002B2CF9AE}" pid="5" name="DL_AuthorDepartment">
    <vt:lpwstr>Forhandling og rådgivning</vt:lpwstr>
  </property>
  <property fmtid="{D5CDD505-2E9C-101B-9397-08002B2CF9AE}" pid="6" name="DL_AuthorPhone">
    <vt:lpwstr>+45 38 15 66 90</vt:lpwstr>
  </property>
  <property fmtid="{D5CDD505-2E9C-101B-9397-08002B2CF9AE}" pid="7" name="DL_AuthorEmail">
    <vt:lpwstr>mbey@dm.dk</vt:lpwstr>
  </property>
  <property fmtid="{D5CDD505-2E9C-101B-9397-08002B2CF9AE}" pid="8" name="DL_AuthorTitle">
    <vt:lpwstr>Konsulent</vt:lpwstr>
  </property>
  <property fmtid="{D5CDD505-2E9C-101B-9397-08002B2CF9AE}" pid="9" name="ContentTypeId">
    <vt:lpwstr>0x010100F242AD22ECC62745A39DC4E79F56CA2E</vt:lpwstr>
  </property>
  <property fmtid="{D5CDD505-2E9C-101B-9397-08002B2CF9AE}" pid="10" name="EXDocumentID">
    <vt:lpwstr/>
  </property>
  <property fmtid="{D5CDD505-2E9C-101B-9397-08002B2CF9AE}" pid="11" name="MediaServiceImageTags">
    <vt:lpwstr/>
  </property>
</Properties>
</file>