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3.xml" ContentType="application/vnd.openxmlformats-officedocument.theme+xml"/>
  <Override PartName="/ppt/slideLayouts/slideLayout6.xml" ContentType="application/vnd.openxmlformats-officedocument.presentationml.slideLayout+xml"/>
  <Override PartName="/ppt/theme/theme4.xml" ContentType="application/vnd.openxmlformats-officedocument.theme+xml"/>
  <Override PartName="/ppt/slideLayouts/slideLayout7.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4"/>
    <p:sldMasterId id="2147483684" r:id="rId5"/>
    <p:sldMasterId id="2147483690" r:id="rId6"/>
    <p:sldMasterId id="2147483660" r:id="rId7"/>
    <p:sldMasterId id="2147483687" r:id="rId8"/>
  </p:sldMasterIdLst>
  <p:notesMasterIdLst>
    <p:notesMasterId r:id="rId14"/>
  </p:notesMasterIdLst>
  <p:handoutMasterIdLst>
    <p:handoutMasterId r:id="rId15"/>
  </p:handoutMasterIdLst>
  <p:sldIdLst>
    <p:sldId id="269" r:id="rId9"/>
    <p:sldId id="258" r:id="rId10"/>
    <p:sldId id="272" r:id="rId11"/>
    <p:sldId id="274" r:id="rId12"/>
    <p:sldId id="275" r:id="rId13"/>
  </p:sldIdLst>
  <p:sldSz cx="10693400" cy="7561263"/>
  <p:notesSz cx="6797675" cy="9926638"/>
  <p:defaultTextStyle>
    <a:defPPr>
      <a:defRPr lang="da-DK"/>
    </a:defPPr>
    <a:lvl1pPr marL="0" algn="l" defTabSz="995690" rtl="0" eaLnBrk="1" latinLnBrk="0" hangingPunct="1">
      <a:defRPr sz="2000" kern="1200">
        <a:solidFill>
          <a:schemeClr val="tx1"/>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382">
          <p15:clr>
            <a:srgbClr val="A4A3A4"/>
          </p15:clr>
        </p15:guide>
        <p15:guide id="2" pos="33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1B45"/>
    <a:srgbClr val="E00035"/>
    <a:srgbClr val="676E80"/>
    <a:srgbClr val="424E5B"/>
    <a:srgbClr val="063C60"/>
    <a:srgbClr val="E12E3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ema til typografi 1 - markeringsfarve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Mellemlayout 2 - markeringsfarv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Tema til typografi 1 - markeringsfarve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2D5ABB26-0587-4C30-8999-92F81FD0307C}" styleName="Ingen typografi, intet git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Tema til typografi 1 - markeringsfarve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ema til typografi 1 - markeringsfarve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8FB837D-C827-4EFA-A057-4D05807E0F7C}" styleName="Tema til typografi 1 - markeringsfarve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9012ECD-51FC-41F1-AA8D-1B2483CD663E}" styleName="Lyst layout 2 - markeringsfarve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61613" autoAdjust="0"/>
  </p:normalViewPr>
  <p:slideViewPr>
    <p:cSldViewPr>
      <p:cViewPr varScale="1">
        <p:scale>
          <a:sx n="48" d="100"/>
          <a:sy n="48" d="100"/>
        </p:scale>
        <p:origin x="-1930" y="-77"/>
      </p:cViewPr>
      <p:guideLst>
        <p:guide orient="horz" pos="2382"/>
        <p:guide pos="3368"/>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5.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Master" Target="slideMasters/slideMaster4.xml"/><Relationship Id="rId12" Type="http://schemas.openxmlformats.org/officeDocument/2006/relationships/slide" Target="slides/slide4.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5" Type="http://schemas.openxmlformats.org/officeDocument/2006/relationships/slideMaster" Target="slideMasters/slideMaster2.xml"/><Relationship Id="rId15" Type="http://schemas.openxmlformats.org/officeDocument/2006/relationships/handoutMaster" Target="handoutMasters/handoutMaster1.xml"/><Relationship Id="rId10" Type="http://schemas.openxmlformats.org/officeDocument/2006/relationships/slide" Target="slides/slide2.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1"/>
            <a:ext cx="2945659" cy="496332"/>
          </a:xfrm>
          <a:prstGeom prst="rect">
            <a:avLst/>
          </a:prstGeom>
        </p:spPr>
        <p:txBody>
          <a:bodyPr vert="horz" lIns="95562" tIns="47781" rIns="95562" bIns="47781" rtlCol="0"/>
          <a:lstStyle>
            <a:lvl1pPr algn="l">
              <a:defRPr sz="1300"/>
            </a:lvl1pPr>
          </a:lstStyle>
          <a:p>
            <a:endParaRPr lang="da-DK" dirty="0">
              <a:latin typeface="Lintel Medium"/>
            </a:endParaRPr>
          </a:p>
        </p:txBody>
      </p:sp>
      <p:sp>
        <p:nvSpPr>
          <p:cNvPr id="3" name="Pladsholder til dato 2"/>
          <p:cNvSpPr>
            <a:spLocks noGrp="1"/>
          </p:cNvSpPr>
          <p:nvPr>
            <p:ph type="dt" sz="quarter" idx="1"/>
          </p:nvPr>
        </p:nvSpPr>
        <p:spPr>
          <a:xfrm>
            <a:off x="3850443" y="1"/>
            <a:ext cx="2945659" cy="496332"/>
          </a:xfrm>
          <a:prstGeom prst="rect">
            <a:avLst/>
          </a:prstGeom>
        </p:spPr>
        <p:txBody>
          <a:bodyPr vert="horz" lIns="95562" tIns="47781" rIns="95562" bIns="47781" rtlCol="0"/>
          <a:lstStyle>
            <a:lvl1pPr algn="r">
              <a:defRPr sz="1300"/>
            </a:lvl1pPr>
          </a:lstStyle>
          <a:p>
            <a:fld id="{0DD9F9DA-4145-B44F-B40A-F533E251DD5B}" type="datetimeFigureOut">
              <a:rPr lang="da-DK" smtClean="0">
                <a:latin typeface="Lintel Medium"/>
              </a:rPr>
              <a:t>01-12-2017</a:t>
            </a:fld>
            <a:endParaRPr lang="da-DK" dirty="0">
              <a:latin typeface="Lintel Medium"/>
            </a:endParaRPr>
          </a:p>
        </p:txBody>
      </p:sp>
      <p:sp>
        <p:nvSpPr>
          <p:cNvPr id="4" name="Pladsholder til sidefod 3"/>
          <p:cNvSpPr>
            <a:spLocks noGrp="1"/>
          </p:cNvSpPr>
          <p:nvPr>
            <p:ph type="ftr" sz="quarter" idx="2"/>
          </p:nvPr>
        </p:nvSpPr>
        <p:spPr>
          <a:xfrm>
            <a:off x="0" y="9428584"/>
            <a:ext cx="2945659" cy="496332"/>
          </a:xfrm>
          <a:prstGeom prst="rect">
            <a:avLst/>
          </a:prstGeom>
        </p:spPr>
        <p:txBody>
          <a:bodyPr vert="horz" lIns="95562" tIns="47781" rIns="95562" bIns="47781" rtlCol="0" anchor="b"/>
          <a:lstStyle>
            <a:lvl1pPr algn="l">
              <a:defRPr sz="1300"/>
            </a:lvl1pPr>
          </a:lstStyle>
          <a:p>
            <a:endParaRPr lang="da-DK" dirty="0">
              <a:latin typeface="Lintel Medium"/>
            </a:endParaRPr>
          </a:p>
        </p:txBody>
      </p:sp>
      <p:sp>
        <p:nvSpPr>
          <p:cNvPr id="5" name="Pladsholder til diasnummer 4"/>
          <p:cNvSpPr>
            <a:spLocks noGrp="1"/>
          </p:cNvSpPr>
          <p:nvPr>
            <p:ph type="sldNum" sz="quarter" idx="3"/>
          </p:nvPr>
        </p:nvSpPr>
        <p:spPr>
          <a:xfrm>
            <a:off x="3850443" y="9428584"/>
            <a:ext cx="2945659" cy="496332"/>
          </a:xfrm>
          <a:prstGeom prst="rect">
            <a:avLst/>
          </a:prstGeom>
        </p:spPr>
        <p:txBody>
          <a:bodyPr vert="horz" lIns="95562" tIns="47781" rIns="95562" bIns="47781" rtlCol="0" anchor="b"/>
          <a:lstStyle>
            <a:lvl1pPr algn="r">
              <a:defRPr sz="1300"/>
            </a:lvl1pPr>
          </a:lstStyle>
          <a:p>
            <a:fld id="{51B9E4DD-3A59-674E-AC46-BDBB2C2DE845}" type="slidenum">
              <a:rPr lang="da-DK" smtClean="0">
                <a:latin typeface="Lintel Medium"/>
              </a:rPr>
              <a:t>‹nr.›</a:t>
            </a:fld>
            <a:endParaRPr lang="da-DK" dirty="0">
              <a:latin typeface="Lintel Medium"/>
            </a:endParaRPr>
          </a:p>
        </p:txBody>
      </p:sp>
    </p:spTree>
    <p:extLst>
      <p:ext uri="{BB962C8B-B14F-4D97-AF65-F5344CB8AC3E}">
        <p14:creationId xmlns:p14="http://schemas.microsoft.com/office/powerpoint/2010/main" val="27300803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45862" cy="495793"/>
          </a:xfrm>
          <a:prstGeom prst="rect">
            <a:avLst/>
          </a:prstGeom>
        </p:spPr>
        <p:txBody>
          <a:bodyPr vert="horz" lIns="88221" tIns="44111" rIns="88221" bIns="44111" rtlCol="0"/>
          <a:lstStyle>
            <a:lvl1pPr algn="l">
              <a:defRPr sz="1200"/>
            </a:lvl1pPr>
          </a:lstStyle>
          <a:p>
            <a:endParaRPr lang="da-DK"/>
          </a:p>
        </p:txBody>
      </p:sp>
      <p:sp>
        <p:nvSpPr>
          <p:cNvPr id="3" name="Pladsholder til dato 2"/>
          <p:cNvSpPr>
            <a:spLocks noGrp="1"/>
          </p:cNvSpPr>
          <p:nvPr>
            <p:ph type="dt" idx="1"/>
          </p:nvPr>
        </p:nvSpPr>
        <p:spPr>
          <a:xfrm>
            <a:off x="3850294" y="0"/>
            <a:ext cx="2945862" cy="495793"/>
          </a:xfrm>
          <a:prstGeom prst="rect">
            <a:avLst/>
          </a:prstGeom>
        </p:spPr>
        <p:txBody>
          <a:bodyPr vert="horz" lIns="88221" tIns="44111" rIns="88221" bIns="44111" rtlCol="0"/>
          <a:lstStyle>
            <a:lvl1pPr algn="r">
              <a:defRPr sz="1200"/>
            </a:lvl1pPr>
          </a:lstStyle>
          <a:p>
            <a:fld id="{3829B938-09C5-4E5A-923A-35C4C1CF2C96}" type="datetimeFigureOut">
              <a:rPr lang="da-DK" smtClean="0"/>
              <a:t>01-12-2017</a:t>
            </a:fld>
            <a:endParaRPr lang="da-DK"/>
          </a:p>
        </p:txBody>
      </p:sp>
      <p:sp>
        <p:nvSpPr>
          <p:cNvPr id="4" name="Pladsholder til diasbillede 3"/>
          <p:cNvSpPr>
            <a:spLocks noGrp="1" noRot="1" noChangeAspect="1"/>
          </p:cNvSpPr>
          <p:nvPr>
            <p:ph type="sldImg" idx="2"/>
          </p:nvPr>
        </p:nvSpPr>
        <p:spPr>
          <a:xfrm>
            <a:off x="766763" y="744538"/>
            <a:ext cx="5264150" cy="3722687"/>
          </a:xfrm>
          <a:prstGeom prst="rect">
            <a:avLst/>
          </a:prstGeom>
          <a:noFill/>
          <a:ln w="12700">
            <a:solidFill>
              <a:prstClr val="black"/>
            </a:solidFill>
          </a:ln>
        </p:spPr>
        <p:txBody>
          <a:bodyPr vert="horz" lIns="88221" tIns="44111" rIns="88221" bIns="44111" rtlCol="0" anchor="ctr"/>
          <a:lstStyle/>
          <a:p>
            <a:endParaRPr lang="da-DK"/>
          </a:p>
        </p:txBody>
      </p:sp>
      <p:sp>
        <p:nvSpPr>
          <p:cNvPr id="5" name="Pladsholder til noter 4"/>
          <p:cNvSpPr>
            <a:spLocks noGrp="1"/>
          </p:cNvSpPr>
          <p:nvPr>
            <p:ph type="body" sz="quarter" idx="3"/>
          </p:nvPr>
        </p:nvSpPr>
        <p:spPr>
          <a:xfrm>
            <a:off x="679464" y="4714653"/>
            <a:ext cx="5438748" cy="4466756"/>
          </a:xfrm>
          <a:prstGeom prst="rect">
            <a:avLst/>
          </a:prstGeom>
        </p:spPr>
        <p:txBody>
          <a:bodyPr vert="horz" lIns="88221" tIns="44111" rIns="88221" bIns="44111" rtlCol="0"/>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6" name="Pladsholder til sidefod 5"/>
          <p:cNvSpPr>
            <a:spLocks noGrp="1"/>
          </p:cNvSpPr>
          <p:nvPr>
            <p:ph type="ftr" sz="quarter" idx="4"/>
          </p:nvPr>
        </p:nvSpPr>
        <p:spPr>
          <a:xfrm>
            <a:off x="0" y="9429305"/>
            <a:ext cx="2945862" cy="495793"/>
          </a:xfrm>
          <a:prstGeom prst="rect">
            <a:avLst/>
          </a:prstGeom>
        </p:spPr>
        <p:txBody>
          <a:bodyPr vert="horz" lIns="88221" tIns="44111" rIns="88221" bIns="44111" rtlCol="0" anchor="b"/>
          <a:lstStyle>
            <a:lvl1pPr algn="l">
              <a:defRPr sz="1200"/>
            </a:lvl1pPr>
          </a:lstStyle>
          <a:p>
            <a:endParaRPr lang="da-DK"/>
          </a:p>
        </p:txBody>
      </p:sp>
      <p:sp>
        <p:nvSpPr>
          <p:cNvPr id="7" name="Pladsholder til diasnummer 6"/>
          <p:cNvSpPr>
            <a:spLocks noGrp="1"/>
          </p:cNvSpPr>
          <p:nvPr>
            <p:ph type="sldNum" sz="quarter" idx="5"/>
          </p:nvPr>
        </p:nvSpPr>
        <p:spPr>
          <a:xfrm>
            <a:off x="3850294" y="9429305"/>
            <a:ext cx="2945862" cy="495793"/>
          </a:xfrm>
          <a:prstGeom prst="rect">
            <a:avLst/>
          </a:prstGeom>
        </p:spPr>
        <p:txBody>
          <a:bodyPr vert="horz" lIns="88221" tIns="44111" rIns="88221" bIns="44111" rtlCol="0" anchor="b"/>
          <a:lstStyle>
            <a:lvl1pPr algn="r">
              <a:defRPr sz="1200"/>
            </a:lvl1pPr>
          </a:lstStyle>
          <a:p>
            <a:fld id="{6EB0640C-D075-4BD3-A388-DFBA1FA39B76}" type="slidenum">
              <a:rPr lang="da-DK" smtClean="0"/>
              <a:t>‹nr.›</a:t>
            </a:fld>
            <a:endParaRPr lang="da-DK"/>
          </a:p>
        </p:txBody>
      </p:sp>
    </p:spTree>
    <p:extLst>
      <p:ext uri="{BB962C8B-B14F-4D97-AF65-F5344CB8AC3E}">
        <p14:creationId xmlns:p14="http://schemas.microsoft.com/office/powerpoint/2010/main" val="8818035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Øget fleksibel</a:t>
            </a:r>
            <a:r>
              <a:rPr lang="da-DK" baseline="0" dirty="0" smtClean="0"/>
              <a:t> arbejdstid betyder, at I </a:t>
            </a:r>
            <a:r>
              <a:rPr lang="da-DK" baseline="0" dirty="0" err="1" smtClean="0"/>
              <a:t>i</a:t>
            </a:r>
            <a:r>
              <a:rPr lang="da-DK" baseline="0" dirty="0" smtClean="0"/>
              <a:t> det lokale samarbejdsudvalg drøfter en lokalaftale om, at I som medarbejdere får en mere formaliseret adgang til drøfte muligheden for at gå ned i tid med ledelsen. En aftale om øget adgang til fleksibel arbejdstid indgås mellem arbejdsgiver og TR/den forhandlingsberettigede organisation. Aftalen indgås altså på samme måde som andre lokale arbejdstidsaftaler. </a:t>
            </a:r>
          </a:p>
          <a:p>
            <a:endParaRPr lang="da-DK" baseline="0" dirty="0" smtClean="0"/>
          </a:p>
          <a:p>
            <a:r>
              <a:rPr lang="da-DK" baseline="0" dirty="0" smtClean="0"/>
              <a:t>Hvis der er ønsker om en aftale om øget fleksibel arbejdstid på jeres arbejdsplads, skal du som TR have et mandat fra klubben, som du kan gå til forhandlingerne i samarbejdsudvalget med. Du kan bruge disse slides som udgangspunkt for en drøftelse i klubben af, hvorvidt I synes det er en god ide.</a:t>
            </a:r>
          </a:p>
          <a:p>
            <a:endParaRPr lang="da-DK" baseline="0" dirty="0" smtClean="0"/>
          </a:p>
          <a:p>
            <a:r>
              <a:rPr lang="da-DK" baseline="0" dirty="0" smtClean="0"/>
              <a:t>Start med at sætte rammen – hvorfor tage emnet op? Hvad ved du om arbejdsgivers interesser og motiver for i at indgå en sådan aftale? Hvad siger dine TR-kolleger fra de andre faggrupper? Hvordan forventer du, at den lokale proces bliver?</a:t>
            </a:r>
            <a:endParaRPr lang="da-DK" dirty="0"/>
          </a:p>
        </p:txBody>
      </p:sp>
      <p:sp>
        <p:nvSpPr>
          <p:cNvPr id="4" name="Pladsholder til diasnummer 3"/>
          <p:cNvSpPr>
            <a:spLocks noGrp="1"/>
          </p:cNvSpPr>
          <p:nvPr>
            <p:ph type="sldNum" sz="quarter" idx="10"/>
          </p:nvPr>
        </p:nvSpPr>
        <p:spPr/>
        <p:txBody>
          <a:bodyPr/>
          <a:lstStyle/>
          <a:p>
            <a:fld id="{6EB0640C-D075-4BD3-A388-DFBA1FA39B76}" type="slidenum">
              <a:rPr lang="da-DK" smtClean="0"/>
              <a:t>1</a:t>
            </a:fld>
            <a:endParaRPr lang="da-DK"/>
          </a:p>
        </p:txBody>
      </p:sp>
    </p:spTree>
    <p:extLst>
      <p:ext uri="{BB962C8B-B14F-4D97-AF65-F5344CB8AC3E}">
        <p14:creationId xmlns:p14="http://schemas.microsoft.com/office/powerpoint/2010/main" val="11717055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pPr defTabSz="882213">
              <a:defRPr/>
            </a:pPr>
            <a:r>
              <a:rPr lang="da-DK" dirty="0"/>
              <a:t>Offentligt ansatte magistre har via overenskomsten allerede en adgang til fleksibel arbejdstid, idet arbejdstiden beskrives som ”svarende til / normalt 37 timer om ugen”. Det vil sige, at der i udgangspunktet ikke er en fast komme- og </a:t>
            </a:r>
            <a:r>
              <a:rPr lang="da-DK" dirty="0" err="1"/>
              <a:t>gå-tid</a:t>
            </a:r>
            <a:r>
              <a:rPr lang="da-DK" dirty="0"/>
              <a:t>, og der er hjemmel til en vis fleksibilitet i den ugentlige arbejdstid, blot de 37 timer holdes i gennemsnit.</a:t>
            </a:r>
          </a:p>
          <a:p>
            <a:pPr defTabSz="882213">
              <a:defRPr/>
            </a:pPr>
            <a:endParaRPr lang="da-DK" dirty="0"/>
          </a:p>
          <a:p>
            <a:pPr defTabSz="882213">
              <a:defRPr/>
            </a:pPr>
            <a:r>
              <a:rPr lang="da-DK" dirty="0"/>
              <a:t>Overenskomsterne giver også mulighed for at aftale højere individuel arbejdstid op til 42 timer om ugen (plustid). Denne mulighed bruges dog yderst sjældent. Så godt som alle offentligt ansatte </a:t>
            </a:r>
            <a:r>
              <a:rPr lang="da-DK" dirty="0" err="1"/>
              <a:t>DM’ere</a:t>
            </a:r>
            <a:r>
              <a:rPr lang="da-DK" dirty="0"/>
              <a:t> arbejder under en flekstidsramme, som enten er lokalt aftalt, fastsat i personalehåndbogen, eller udviklet som en kutyme. </a:t>
            </a:r>
          </a:p>
          <a:p>
            <a:pPr defTabSz="882213">
              <a:defRPr/>
            </a:pPr>
            <a:endParaRPr lang="da-DK" dirty="0"/>
          </a:p>
          <a:p>
            <a:pPr defTabSz="882213">
              <a:defRPr/>
            </a:pPr>
            <a:r>
              <a:rPr lang="da-DK" dirty="0"/>
              <a:t>I dag kan alle indgå en individuel aftale med arbejdsgiveren om nedsat tid. En aftale om øget fleksibel arbejdstid vil formodentlig stadig give den enkelte leder retten til at afvise et ønske om et andet timetal end 37, men lokalaftalen vil være et signal om, at arbejdspladsen ønsker, at medarbejderne har denne mulighed. </a:t>
            </a:r>
          </a:p>
          <a:p>
            <a:pPr defTabSz="882213">
              <a:defRPr/>
            </a:pPr>
            <a:endParaRPr lang="da-DK" dirty="0"/>
          </a:p>
          <a:p>
            <a:pPr defTabSz="882213">
              <a:defRPr/>
            </a:pPr>
            <a:r>
              <a:rPr lang="da-DK" dirty="0"/>
              <a:t>Hvordan fungerer det hos jer? Oplever I arbejdstidens som fleksibel nok til at skabe den fornødne fleksibilitet mellem arbejds- og familieliv?</a:t>
            </a:r>
          </a:p>
          <a:p>
            <a:pPr defTabSz="882213">
              <a:defRPr/>
            </a:pPr>
            <a:endParaRPr lang="da-DK" dirty="0"/>
          </a:p>
          <a:p>
            <a:pPr defTabSz="882213">
              <a:defRPr/>
            </a:pPr>
            <a:r>
              <a:rPr lang="da-DK" dirty="0"/>
              <a:t>Er der nogen som går med tanker om at gå ned i tid? Er der nogen, som er på nedsat tid, og hvordan fungerer det? Passer arbejdsmængden med arbejdstiden? Er der nogen, som har bedt om nedsat tid, og fået nej fra arbejdsgiver? </a:t>
            </a:r>
          </a:p>
          <a:p>
            <a:endParaRPr lang="da-DK" dirty="0"/>
          </a:p>
        </p:txBody>
      </p:sp>
      <p:sp>
        <p:nvSpPr>
          <p:cNvPr id="4" name="Pladsholder til diasnummer 3"/>
          <p:cNvSpPr>
            <a:spLocks noGrp="1"/>
          </p:cNvSpPr>
          <p:nvPr>
            <p:ph type="sldNum" sz="quarter" idx="10"/>
          </p:nvPr>
        </p:nvSpPr>
        <p:spPr/>
        <p:txBody>
          <a:bodyPr/>
          <a:lstStyle/>
          <a:p>
            <a:fld id="{6EB0640C-D075-4BD3-A388-DFBA1FA39B76}" type="slidenum">
              <a:rPr lang="da-DK" smtClean="0"/>
              <a:t>2</a:t>
            </a:fld>
            <a:endParaRPr lang="da-DK"/>
          </a:p>
        </p:txBody>
      </p:sp>
    </p:spTree>
    <p:extLst>
      <p:ext uri="{BB962C8B-B14F-4D97-AF65-F5344CB8AC3E}">
        <p14:creationId xmlns:p14="http://schemas.microsoft.com/office/powerpoint/2010/main" val="38710102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Afhængigt af, hvor mange</a:t>
            </a:r>
            <a:r>
              <a:rPr lang="da-DK" baseline="0" dirty="0" smtClean="0"/>
              <a:t> I er, deler du kollegaerne ind i grupper:</a:t>
            </a:r>
          </a:p>
          <a:p>
            <a:endParaRPr lang="da-DK" baseline="0" dirty="0" smtClean="0"/>
          </a:p>
          <a:p>
            <a:pPr marL="165415" indent="-165415">
              <a:buFont typeface="Arial" panose="020B0604020202020204" pitchFamily="34" charset="0"/>
              <a:buChar char="•"/>
            </a:pPr>
            <a:r>
              <a:rPr lang="da-DK" baseline="0" dirty="0" smtClean="0"/>
              <a:t>En gruppe der overvejer fordele</a:t>
            </a:r>
          </a:p>
          <a:p>
            <a:pPr marL="165415" indent="-165415">
              <a:buFont typeface="Arial" panose="020B0604020202020204" pitchFamily="34" charset="0"/>
              <a:buChar char="•"/>
            </a:pPr>
            <a:r>
              <a:rPr lang="da-DK" baseline="0" dirty="0" smtClean="0"/>
              <a:t>En gruppe der overvejer ulemper</a:t>
            </a:r>
          </a:p>
          <a:p>
            <a:endParaRPr lang="da-DK" baseline="0" dirty="0" smtClean="0"/>
          </a:p>
          <a:p>
            <a:r>
              <a:rPr lang="da-DK" baseline="0" dirty="0" smtClean="0"/>
              <a:t>Du justerer grupperne op, hvis I er mange.</a:t>
            </a:r>
          </a:p>
          <a:p>
            <a:endParaRPr lang="da-DK" baseline="0" dirty="0" smtClean="0"/>
          </a:p>
          <a:p>
            <a:r>
              <a:rPr lang="da-DK" baseline="0" dirty="0" smtClean="0"/>
              <a:t>Lad grupperne diskutere i 20 minutter. Du udpeger en bordformand i hver gruppe, som noterer fordele og ulemper ned, samt præsenter disse for resten af kollegerne. </a:t>
            </a:r>
          </a:p>
          <a:p>
            <a:r>
              <a:rPr lang="da-DK" baseline="0" dirty="0" smtClean="0"/>
              <a:t> </a:t>
            </a:r>
          </a:p>
          <a:p>
            <a:r>
              <a:rPr lang="da-DK" baseline="0" dirty="0" smtClean="0"/>
              <a:t>Fordele og ulemper gennemgås i plenum bagefter. Tag gerne store post it blokke med, hvis I har det.  Ellers skriver du fordele og ulemper op på en tavle.</a:t>
            </a:r>
            <a:endParaRPr lang="da-DK" dirty="0"/>
          </a:p>
        </p:txBody>
      </p:sp>
      <p:sp>
        <p:nvSpPr>
          <p:cNvPr id="4" name="Pladsholder til diasnummer 3"/>
          <p:cNvSpPr>
            <a:spLocks noGrp="1"/>
          </p:cNvSpPr>
          <p:nvPr>
            <p:ph type="sldNum" sz="quarter" idx="10"/>
          </p:nvPr>
        </p:nvSpPr>
        <p:spPr/>
        <p:txBody>
          <a:bodyPr/>
          <a:lstStyle/>
          <a:p>
            <a:fld id="{6EB0640C-D075-4BD3-A388-DFBA1FA39B76}" type="slidenum">
              <a:rPr lang="da-DK" smtClean="0"/>
              <a:t>3</a:t>
            </a:fld>
            <a:endParaRPr lang="da-DK"/>
          </a:p>
        </p:txBody>
      </p:sp>
    </p:spTree>
    <p:extLst>
      <p:ext uri="{BB962C8B-B14F-4D97-AF65-F5344CB8AC3E}">
        <p14:creationId xmlns:p14="http://schemas.microsoft.com/office/powerpoint/2010/main" val="38710102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pPr defTabSz="882213">
              <a:defRPr/>
            </a:pPr>
            <a:r>
              <a:rPr lang="da-DK" dirty="0" smtClean="0"/>
              <a:t>Overvej, om du vil bruge denne slide i forbindelse med jeres opsamling. DM’s holdninger kan være en god inspiration til jeres fælles diskussion, men de kan også blot være en god baggrund for dig og holdninger,</a:t>
            </a:r>
            <a:r>
              <a:rPr lang="da-DK" baseline="0" dirty="0" smtClean="0"/>
              <a:t> du selv kan bringe ind i diskussionen.</a:t>
            </a:r>
          </a:p>
          <a:p>
            <a:pPr defTabSz="882213">
              <a:defRPr/>
            </a:pPr>
            <a:endParaRPr lang="da-DK" baseline="0" dirty="0" smtClean="0"/>
          </a:p>
          <a:p>
            <a:pPr defTabSz="882213">
              <a:defRPr/>
            </a:pPr>
            <a:r>
              <a:rPr lang="da-DK" baseline="0" dirty="0" smtClean="0"/>
              <a:t>DM</a:t>
            </a:r>
            <a:r>
              <a:rPr lang="da-DK" dirty="0" smtClean="0"/>
              <a:t> mener, at magistre solidarisk skal dele det arbejde, der er.</a:t>
            </a:r>
            <a:r>
              <a:rPr lang="da-DK" baseline="0" dirty="0" smtClean="0"/>
              <a:t> Ligeledes skal </a:t>
            </a:r>
            <a:r>
              <a:rPr lang="da-DK" dirty="0" smtClean="0"/>
              <a:t>uundgåeligt merarbejde være synligt og kunne honoreres</a:t>
            </a:r>
            <a:r>
              <a:rPr lang="da-DK" baseline="0" dirty="0" smtClean="0"/>
              <a:t> eller </a:t>
            </a:r>
            <a:r>
              <a:rPr lang="da-DK" dirty="0" smtClean="0"/>
              <a:t>afspadseres. DM anerkender</a:t>
            </a:r>
            <a:r>
              <a:rPr lang="da-DK" baseline="0" dirty="0" smtClean="0"/>
              <a:t>, at plustid er en mulighed, men er ikke positivt indstillet. </a:t>
            </a:r>
            <a:endParaRPr lang="da-DK" dirty="0" smtClean="0"/>
          </a:p>
          <a:p>
            <a:endParaRPr lang="da-DK" dirty="0" smtClean="0"/>
          </a:p>
          <a:p>
            <a:pPr defTabSz="882213">
              <a:defRPr/>
            </a:pPr>
            <a:r>
              <a:rPr lang="da-DK" dirty="0"/>
              <a:t>Det er dog helt centralt, at øget fleksibilitet i arbejdstiden ikke skal være et redskab til at kompensere for strukturelle problemer på arbejdspladsen, fx i form af dårlig ledelsesmæssig håndtering af stor eller varierende arbejdsmængde og anstrengt økonomi. </a:t>
            </a:r>
          </a:p>
          <a:p>
            <a:pPr defTabSz="882213">
              <a:defRPr/>
            </a:pPr>
            <a:endParaRPr lang="da-DK" dirty="0"/>
          </a:p>
          <a:p>
            <a:r>
              <a:rPr lang="da-DK" b="1" dirty="0"/>
              <a:t>Ligestilling: </a:t>
            </a:r>
          </a:p>
          <a:p>
            <a:r>
              <a:rPr lang="da-DK" dirty="0"/>
              <a:t>Øget brug af fleksibel arbejdstid i form af nedsat arbejdstid forventes at påvirke lønforskellen mellem kvinder og mænd, da forventningen er, at særligt kvinder vil benytte sig af nedsat tid som en middel til en bedre balance mellem arbejds- og familieliv. Nedsat arbejdstid påvirker livsindkomst og pension, ligesom længere perioder på nedsat tid formodes at have en negativ effekt på karriere- og udviklingsmuligheder. </a:t>
            </a:r>
          </a:p>
          <a:p>
            <a:endParaRPr lang="da-DK" dirty="0"/>
          </a:p>
          <a:p>
            <a:r>
              <a:rPr lang="da-DK" dirty="0"/>
              <a:t>[NB! Husk altid at anbefale kolleger, der overvejer nedsat tid, at kontakte MP-Pension og få beregnet, hvad det vil koste på pensionen. Regnestykket for lønnen er nemt og hurtigt at overskue – det er de pensionsmæssige konsekvenser ikke!]</a:t>
            </a:r>
          </a:p>
          <a:p>
            <a:endParaRPr lang="da-DK" dirty="0" smtClean="0"/>
          </a:p>
          <a:p>
            <a:r>
              <a:rPr lang="da-DK" b="1" dirty="0" smtClean="0"/>
              <a:t>Stress:</a:t>
            </a:r>
          </a:p>
          <a:p>
            <a:pPr defTabSz="882213"/>
            <a:r>
              <a:rPr lang="da-DK" dirty="0" smtClean="0"/>
              <a:t>Øget fleksibel</a:t>
            </a:r>
            <a:r>
              <a:rPr lang="da-DK" baseline="0" dirty="0" smtClean="0"/>
              <a:t> arbejdstid </a:t>
            </a:r>
            <a:r>
              <a:rPr lang="da-DK" dirty="0"/>
              <a:t>må ikke bruges som en ordninger, der leder kolleger til at gå ned i tid for at kompensere for (og måske endda usynliggøre), at arbejdspresset i en 37 timers stilling er for hårdt. Forsøg med øget fleksibel arbejdstid må med andre ord ikke føre til, at strukturelle problemer forskydes til at blive individuelle problemer, som løses individuelt</a:t>
            </a:r>
            <a:endParaRPr lang="da-DK" dirty="0" smtClean="0"/>
          </a:p>
          <a:p>
            <a:endParaRPr lang="da-DK" dirty="0" smtClean="0"/>
          </a:p>
          <a:p>
            <a:r>
              <a:rPr lang="da-DK" b="1" dirty="0" smtClean="0"/>
              <a:t>Forholdet mellem kollegerne:</a:t>
            </a:r>
            <a:endParaRPr lang="da-DK" dirty="0" smtClean="0"/>
          </a:p>
          <a:p>
            <a:r>
              <a:rPr lang="da-DK" dirty="0"/>
              <a:t>Øget fleksibilitet kan påvirke det kollegiale samarbejde og sammenhold negativt, fordi kollegerne arbejder på forskellige tidspunkter og dermed ses mindre. Aftaler om fleksibel arbejdstid kan derfor bidrage til at øge presset blandt ledere som skal sikre arbejdsmiljøet under stadigt mere vanskelige betingelser med fare for også ledernes arbejdsmiljø og stressrisiko. </a:t>
            </a:r>
            <a:endParaRPr lang="da-DK" dirty="0" smtClean="0"/>
          </a:p>
          <a:p>
            <a:endParaRPr lang="da-DK" dirty="0" smtClean="0"/>
          </a:p>
          <a:p>
            <a:r>
              <a:rPr lang="da-DK" dirty="0" smtClean="0"/>
              <a:t>Vær opmærksom på opgavefordelingen. Der kan være e</a:t>
            </a:r>
            <a:r>
              <a:rPr lang="da-DK" baseline="0" dirty="0" smtClean="0"/>
              <a:t>n risiko for, at de spændende og udviklingsprægede opgaver tildeles kollegaer på fuld tid, mens kollegaer på nedsat tid får de arbejdsopgaver, som er mere rutine </a:t>
            </a:r>
            <a:r>
              <a:rPr lang="da-DK" baseline="0" smtClean="0"/>
              <a:t>og drift prægede. </a:t>
            </a:r>
            <a:endParaRPr lang="da-DK" dirty="0"/>
          </a:p>
          <a:p>
            <a:r>
              <a:rPr lang="da-DK" dirty="0"/>
              <a:t> </a:t>
            </a:r>
          </a:p>
          <a:p>
            <a:r>
              <a:rPr lang="da-DK" dirty="0"/>
              <a:t>Endelig er der stor risiko for, at et større antal personer på deltid åbner op for tidsbegrænsede ansættelser eller brug af vikarer.</a:t>
            </a:r>
            <a:endParaRPr lang="da-DK" dirty="0" smtClean="0"/>
          </a:p>
        </p:txBody>
      </p:sp>
      <p:sp>
        <p:nvSpPr>
          <p:cNvPr id="4" name="Pladsholder til diasnummer 3"/>
          <p:cNvSpPr>
            <a:spLocks noGrp="1"/>
          </p:cNvSpPr>
          <p:nvPr>
            <p:ph type="sldNum" sz="quarter" idx="10"/>
          </p:nvPr>
        </p:nvSpPr>
        <p:spPr/>
        <p:txBody>
          <a:bodyPr/>
          <a:lstStyle/>
          <a:p>
            <a:fld id="{6EB0640C-D075-4BD3-A388-DFBA1FA39B76}" type="slidenum">
              <a:rPr lang="da-DK" smtClean="0"/>
              <a:t>4</a:t>
            </a:fld>
            <a:endParaRPr lang="da-DK"/>
          </a:p>
        </p:txBody>
      </p:sp>
    </p:spTree>
    <p:extLst>
      <p:ext uri="{BB962C8B-B14F-4D97-AF65-F5344CB8AC3E}">
        <p14:creationId xmlns:p14="http://schemas.microsoft.com/office/powerpoint/2010/main" val="38710102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Når I samler op, og du aftaler med kollegerne, hvad dit mandat er, kan du med fordel også have de fem ovenstående punkter med.</a:t>
            </a:r>
          </a:p>
          <a:p>
            <a:endParaRPr lang="da-DK" dirty="0" smtClean="0"/>
          </a:p>
          <a:p>
            <a:r>
              <a:rPr lang="da-DK" baseline="0" dirty="0" smtClean="0"/>
              <a:t>Skal du arbejde for en lokal aftale, anbefaler DM, at dit mandat lægger sig op af de fem punkter, men skriv også gerne flere af de nedenstående punkter ind i dit mandat:</a:t>
            </a:r>
          </a:p>
          <a:p>
            <a:endParaRPr lang="da-DK" baseline="0" dirty="0" smtClean="0"/>
          </a:p>
          <a:p>
            <a:pPr defTabSz="882213"/>
            <a:r>
              <a:rPr lang="da-DK" dirty="0" smtClean="0"/>
              <a:t>En lokal aftale om øget fleksibel arbejdstid må ikke være løsningen på et </a:t>
            </a:r>
            <a:r>
              <a:rPr lang="da-DK" dirty="0" err="1" smtClean="0"/>
              <a:t>uhåndteret</a:t>
            </a:r>
            <a:r>
              <a:rPr lang="da-DK" dirty="0" smtClean="0"/>
              <a:t> problem med et for stort arbejdspres.</a:t>
            </a:r>
          </a:p>
          <a:p>
            <a:endParaRPr lang="da-DK" baseline="0" dirty="0" smtClean="0"/>
          </a:p>
          <a:p>
            <a:pPr lvl="0"/>
            <a:r>
              <a:rPr lang="da-DK" dirty="0" smtClean="0"/>
              <a:t>Forud for en aftale om nedsat arbejdstid, skal arbejdsgiver oplyse om den negative økonomiske indflydelse på livstidsindkomst og pension. </a:t>
            </a:r>
          </a:p>
          <a:p>
            <a:endParaRPr lang="da-DK" baseline="0" dirty="0" smtClean="0"/>
          </a:p>
          <a:p>
            <a:pPr lvl="0"/>
            <a:r>
              <a:rPr lang="da-DK" dirty="0" smtClean="0"/>
              <a:t>Midler afsat til lokal lønudvikling skal fastlægges ud fra de oprindelige timetal for medarbejderne og ikke nedjusteres, såfremt kolleger vælger nedsat tid.</a:t>
            </a:r>
          </a:p>
          <a:p>
            <a:pPr lvl="0"/>
            <a:endParaRPr lang="da-DK" dirty="0" smtClean="0"/>
          </a:p>
          <a:p>
            <a:pPr lvl="0"/>
            <a:r>
              <a:rPr lang="da-DK" dirty="0" smtClean="0"/>
              <a:t>Resultatet af de årlige lønforhandlinger skal gennemgås for at se:</a:t>
            </a:r>
          </a:p>
          <a:p>
            <a:pPr marL="220553" indent="-220553">
              <a:buAutoNum type="arabicParenR"/>
            </a:pPr>
            <a:r>
              <a:rPr lang="da-DK" dirty="0" smtClean="0"/>
              <a:t>om medarbejdere på nedsat tid har samme muligheder for lønudvikling som medarbejdere på 37 timer eller mere, og</a:t>
            </a:r>
          </a:p>
          <a:p>
            <a:pPr marL="220553" indent="-220553">
              <a:buAutoNum type="arabicParenR"/>
            </a:pPr>
            <a:r>
              <a:rPr lang="da-DK" dirty="0" smtClean="0"/>
              <a:t>om aftalen har utilsigtede ligestillingsmæssige konsekvenser for arbejdspladsens pligt til at fremme ligeløn.</a:t>
            </a:r>
          </a:p>
          <a:p>
            <a:endParaRPr lang="da-DK" baseline="0" dirty="0" smtClean="0"/>
          </a:p>
          <a:p>
            <a:r>
              <a:rPr lang="da-DK" baseline="0" dirty="0" smtClean="0"/>
              <a:t>Det skal overvåges, om </a:t>
            </a:r>
            <a:r>
              <a:rPr lang="da-DK" dirty="0" smtClean="0"/>
              <a:t>antallet af tidsbegrænsede ansættelser eller brug af vikarer øges og fastlægges,</a:t>
            </a:r>
            <a:r>
              <a:rPr lang="da-DK" baseline="0" dirty="0" smtClean="0"/>
              <a:t> </a:t>
            </a:r>
            <a:r>
              <a:rPr lang="da-DK" dirty="0" smtClean="0"/>
              <a:t>hvordan arbejdspladsen i givet fald skal forholde sig hertil. </a:t>
            </a:r>
          </a:p>
          <a:p>
            <a:endParaRPr lang="da-DK" baseline="0" dirty="0" smtClean="0"/>
          </a:p>
          <a:p>
            <a:endParaRPr lang="da-DK" baseline="0" dirty="0" smtClean="0"/>
          </a:p>
          <a:p>
            <a:r>
              <a:rPr lang="da-DK" baseline="0" dirty="0" smtClean="0"/>
              <a:t>Du kan læse mere om fleksibel øget arbejdstid og finde en tjekliste på dm.dk (link)</a:t>
            </a:r>
            <a:endParaRPr lang="da-DK" dirty="0"/>
          </a:p>
        </p:txBody>
      </p:sp>
      <p:sp>
        <p:nvSpPr>
          <p:cNvPr id="4" name="Pladsholder til diasnummer 3"/>
          <p:cNvSpPr>
            <a:spLocks noGrp="1"/>
          </p:cNvSpPr>
          <p:nvPr>
            <p:ph type="sldNum" sz="quarter" idx="10"/>
          </p:nvPr>
        </p:nvSpPr>
        <p:spPr/>
        <p:txBody>
          <a:bodyPr/>
          <a:lstStyle/>
          <a:p>
            <a:fld id="{6EB0640C-D075-4BD3-A388-DFBA1FA39B76}" type="slidenum">
              <a:rPr lang="da-DK" smtClean="0"/>
              <a:t>5</a:t>
            </a:fld>
            <a:endParaRPr lang="da-DK"/>
          </a:p>
        </p:txBody>
      </p:sp>
    </p:spTree>
    <p:extLst>
      <p:ext uri="{BB962C8B-B14F-4D97-AF65-F5344CB8AC3E}">
        <p14:creationId xmlns:p14="http://schemas.microsoft.com/office/powerpoint/2010/main" val="387101025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dias">
    <p:spTree>
      <p:nvGrpSpPr>
        <p:cNvPr id="1" name=""/>
        <p:cNvGrpSpPr/>
        <p:nvPr/>
      </p:nvGrpSpPr>
      <p:grpSpPr>
        <a:xfrm>
          <a:off x="0" y="0"/>
          <a:ext cx="0" cy="0"/>
          <a:chOff x="0" y="0"/>
          <a:chExt cx="0" cy="0"/>
        </a:xfrm>
      </p:grpSpPr>
      <p:sp>
        <p:nvSpPr>
          <p:cNvPr id="2" name="Tåre 1"/>
          <p:cNvSpPr/>
          <p:nvPr userDrawn="1"/>
        </p:nvSpPr>
        <p:spPr>
          <a:xfrm rot="16200000" flipH="1">
            <a:off x="-9054" y="909365"/>
            <a:ext cx="6660952" cy="6642844"/>
          </a:xfrm>
          <a:prstGeom prst="teardrop">
            <a:avLst/>
          </a:prstGeom>
          <a:solidFill>
            <a:srgbClr val="E81B4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a:latin typeface="+mj-lt"/>
            </a:endParaRPr>
          </a:p>
        </p:txBody>
      </p:sp>
      <p:sp>
        <p:nvSpPr>
          <p:cNvPr id="4" name="Pladsholder til tekst 3"/>
          <p:cNvSpPr>
            <a:spLocks noGrp="1"/>
          </p:cNvSpPr>
          <p:nvPr>
            <p:ph type="body" sz="quarter" idx="10"/>
          </p:nvPr>
        </p:nvSpPr>
        <p:spPr>
          <a:xfrm>
            <a:off x="882204" y="2543102"/>
            <a:ext cx="5256584" cy="3456384"/>
          </a:xfrm>
        </p:spPr>
        <p:txBody>
          <a:bodyPr anchor="ctr" anchorCtr="0">
            <a:noAutofit/>
          </a:bodyPr>
          <a:lstStyle>
            <a:lvl1pPr marL="0" indent="0">
              <a:buFontTx/>
              <a:buNone/>
              <a:defRPr sz="6800" spc="0" baseline="0">
                <a:solidFill>
                  <a:schemeClr val="bg1"/>
                </a:solidFill>
                <a:latin typeface="+mj-lt"/>
              </a:defRPr>
            </a:lvl1pPr>
          </a:lstStyle>
          <a:p>
            <a:pPr lvl="0"/>
            <a:r>
              <a:rPr lang="da-DK" smtClean="0"/>
              <a:t>Klik for at redigere i master</a:t>
            </a:r>
          </a:p>
        </p:txBody>
      </p:sp>
      <p:pic>
        <p:nvPicPr>
          <p:cNvPr id="7" name="Billede 6"/>
          <p:cNvPicPr>
            <a:picLocks noChangeAspect="1"/>
          </p:cNvPicPr>
          <p:nvPr userDrawn="1"/>
        </p:nvPicPr>
        <p:blipFill>
          <a:blip r:embed="rId2"/>
          <a:stretch>
            <a:fillRect/>
          </a:stretch>
        </p:blipFill>
        <p:spPr>
          <a:xfrm>
            <a:off x="7522180" y="695717"/>
            <a:ext cx="2465036" cy="720080"/>
          </a:xfrm>
          <a:prstGeom prst="rect">
            <a:avLst/>
          </a:prstGeom>
        </p:spPr>
      </p:pic>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dias">
    <p:spTree>
      <p:nvGrpSpPr>
        <p:cNvPr id="1" name=""/>
        <p:cNvGrpSpPr/>
        <p:nvPr/>
      </p:nvGrpSpPr>
      <p:grpSpPr>
        <a:xfrm>
          <a:off x="0" y="0"/>
          <a:ext cx="0" cy="0"/>
          <a:chOff x="0" y="0"/>
          <a:chExt cx="0" cy="0"/>
        </a:xfrm>
      </p:grpSpPr>
      <p:sp>
        <p:nvSpPr>
          <p:cNvPr id="3" name="Titel 1"/>
          <p:cNvSpPr>
            <a:spLocks noGrp="1"/>
          </p:cNvSpPr>
          <p:nvPr>
            <p:ph type="title" hasCustomPrompt="1"/>
          </p:nvPr>
        </p:nvSpPr>
        <p:spPr>
          <a:xfrm>
            <a:off x="450156" y="1546868"/>
            <a:ext cx="9793088" cy="865611"/>
          </a:xfrm>
          <a:prstGeom prst="rect">
            <a:avLst/>
          </a:prstGeom>
        </p:spPr>
        <p:txBody>
          <a:bodyPr numCol="1">
            <a:noAutofit/>
          </a:bodyPr>
          <a:lstStyle>
            <a:lvl1pPr algn="l">
              <a:lnSpc>
                <a:spcPct val="100000"/>
              </a:lnSpc>
              <a:defRPr sz="4000" b="0" i="0" baseline="0">
                <a:solidFill>
                  <a:srgbClr val="424E5B"/>
                </a:solidFill>
                <a:latin typeface="+mj-lt"/>
                <a:cs typeface="Lintel Medium"/>
              </a:defRPr>
            </a:lvl1pPr>
          </a:lstStyle>
          <a:p>
            <a:r>
              <a:rPr lang="da-DK" dirty="0" smtClean="0"/>
              <a:t>Klik for at redigere titeltypografi</a:t>
            </a:r>
            <a:endParaRPr lang="da-DK" dirty="0"/>
          </a:p>
        </p:txBody>
      </p:sp>
      <p:sp>
        <p:nvSpPr>
          <p:cNvPr id="4" name="Pladsholder til indhold 2"/>
          <p:cNvSpPr>
            <a:spLocks noGrp="1"/>
          </p:cNvSpPr>
          <p:nvPr>
            <p:ph idx="1" hasCustomPrompt="1"/>
          </p:nvPr>
        </p:nvSpPr>
        <p:spPr>
          <a:xfrm>
            <a:off x="450156" y="2628503"/>
            <a:ext cx="9793088" cy="3816424"/>
          </a:xfrm>
          <a:prstGeom prst="rect">
            <a:avLst/>
          </a:prstGeom>
        </p:spPr>
        <p:txBody>
          <a:bodyPr numCol="1" spcCol="144000">
            <a:normAutofit/>
          </a:bodyPr>
          <a:lstStyle>
            <a:lvl1pPr marL="270000" indent="-306000">
              <a:lnSpc>
                <a:spcPct val="120000"/>
              </a:lnSpc>
              <a:spcBef>
                <a:spcPts val="400"/>
              </a:spcBef>
              <a:buClr>
                <a:srgbClr val="E81B45"/>
              </a:buClr>
              <a:buSzPct val="100000"/>
              <a:buFont typeface="Arial"/>
              <a:buChar char="•"/>
              <a:defRPr sz="2000" b="0" i="0" baseline="0">
                <a:solidFill>
                  <a:srgbClr val="424E5B"/>
                </a:solidFill>
                <a:latin typeface="+mj-lt"/>
                <a:cs typeface="Lintel Medium"/>
              </a:defRPr>
            </a:lvl1pPr>
            <a:lvl2pPr>
              <a:lnSpc>
                <a:spcPct val="120000"/>
              </a:lnSpc>
              <a:defRPr sz="1600" b="0" i="0" baseline="0">
                <a:solidFill>
                  <a:srgbClr val="424E5B"/>
                </a:solidFill>
                <a:latin typeface="+mj-lt"/>
                <a:cs typeface="Lintel Medium"/>
              </a:defRPr>
            </a:lvl2pPr>
            <a:lvl3pPr>
              <a:lnSpc>
                <a:spcPct val="120000"/>
              </a:lnSpc>
              <a:defRPr sz="1600" b="0" i="0" baseline="0">
                <a:solidFill>
                  <a:srgbClr val="424E5B"/>
                </a:solidFill>
                <a:latin typeface="+mj-lt"/>
                <a:cs typeface="Lintel Medium"/>
              </a:defRPr>
            </a:lvl3pPr>
            <a:lvl4pPr>
              <a:lnSpc>
                <a:spcPct val="120000"/>
              </a:lnSpc>
              <a:defRPr sz="1600" b="0" i="0" baseline="0">
                <a:solidFill>
                  <a:srgbClr val="424E5B"/>
                </a:solidFill>
                <a:latin typeface="+mj-lt"/>
                <a:cs typeface="Lintel Medium"/>
              </a:defRPr>
            </a:lvl4pPr>
            <a:lvl5pPr>
              <a:lnSpc>
                <a:spcPct val="120000"/>
              </a:lnSpc>
              <a:defRPr sz="1400" b="0" i="0" baseline="0">
                <a:solidFill>
                  <a:srgbClr val="424E5B"/>
                </a:solidFill>
                <a:latin typeface="+mj-lt"/>
                <a:cs typeface="Lintel Medium"/>
              </a:defRPr>
            </a:lvl5pPr>
          </a:lstStyle>
          <a:p>
            <a:pPr lvl="0"/>
            <a:r>
              <a:rPr lang="da-DK" dirty="0" smtClean="0"/>
              <a:t>Klik for at redigere typografi i masteren</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Tree>
    <p:extLst>
      <p:ext uri="{BB962C8B-B14F-4D97-AF65-F5344CB8AC3E}">
        <p14:creationId xmlns:p14="http://schemas.microsoft.com/office/powerpoint/2010/main" val="2399321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eldias">
    <p:spTree>
      <p:nvGrpSpPr>
        <p:cNvPr id="1" name=""/>
        <p:cNvGrpSpPr/>
        <p:nvPr/>
      </p:nvGrpSpPr>
      <p:grpSpPr>
        <a:xfrm>
          <a:off x="0" y="0"/>
          <a:ext cx="0" cy="0"/>
          <a:chOff x="0" y="0"/>
          <a:chExt cx="0" cy="0"/>
        </a:xfrm>
      </p:grpSpPr>
      <p:sp>
        <p:nvSpPr>
          <p:cNvPr id="5" name="Pladsholder til indhold 2"/>
          <p:cNvSpPr>
            <a:spLocks noGrp="1"/>
          </p:cNvSpPr>
          <p:nvPr>
            <p:ph idx="10" hasCustomPrompt="1"/>
          </p:nvPr>
        </p:nvSpPr>
        <p:spPr>
          <a:xfrm>
            <a:off x="450156" y="1476375"/>
            <a:ext cx="9793088" cy="4968552"/>
          </a:xfrm>
          <a:prstGeom prst="rect">
            <a:avLst/>
          </a:prstGeom>
        </p:spPr>
        <p:txBody>
          <a:bodyPr numCol="1" spcCol="144000">
            <a:normAutofit/>
          </a:bodyPr>
          <a:lstStyle>
            <a:lvl1pPr marL="270000" indent="-306000">
              <a:lnSpc>
                <a:spcPct val="120000"/>
              </a:lnSpc>
              <a:spcBef>
                <a:spcPts val="400"/>
              </a:spcBef>
              <a:buClr>
                <a:srgbClr val="E00035"/>
              </a:buClr>
              <a:buSzPct val="100000"/>
              <a:buFont typeface="Arial"/>
              <a:buChar char="•"/>
              <a:defRPr sz="2000" b="0" i="0" baseline="0">
                <a:solidFill>
                  <a:srgbClr val="424E5B"/>
                </a:solidFill>
                <a:latin typeface="+mj-lt"/>
                <a:cs typeface="Lintel Medium"/>
              </a:defRPr>
            </a:lvl1pPr>
            <a:lvl2pPr>
              <a:lnSpc>
                <a:spcPct val="120000"/>
              </a:lnSpc>
              <a:defRPr sz="1800" b="0" i="0" baseline="0">
                <a:solidFill>
                  <a:srgbClr val="424E5B"/>
                </a:solidFill>
                <a:latin typeface="+mj-lt"/>
                <a:cs typeface="Lintel Medium"/>
              </a:defRPr>
            </a:lvl2pPr>
            <a:lvl3pPr>
              <a:lnSpc>
                <a:spcPct val="120000"/>
              </a:lnSpc>
              <a:defRPr sz="1800" b="0" i="0" baseline="0">
                <a:solidFill>
                  <a:srgbClr val="424E5B"/>
                </a:solidFill>
                <a:latin typeface="+mj-lt"/>
                <a:cs typeface="Lintel Medium"/>
              </a:defRPr>
            </a:lvl3pPr>
            <a:lvl4pPr>
              <a:lnSpc>
                <a:spcPct val="120000"/>
              </a:lnSpc>
              <a:defRPr sz="1600" b="0" i="0" baseline="0">
                <a:solidFill>
                  <a:srgbClr val="424E5B"/>
                </a:solidFill>
                <a:latin typeface="+mj-lt"/>
                <a:cs typeface="Lintel Medium"/>
              </a:defRPr>
            </a:lvl4pPr>
            <a:lvl5pPr>
              <a:lnSpc>
                <a:spcPct val="120000"/>
              </a:lnSpc>
              <a:defRPr sz="1400" b="0" i="0" baseline="0">
                <a:solidFill>
                  <a:srgbClr val="424E5B"/>
                </a:solidFill>
                <a:latin typeface="+mj-lt"/>
                <a:cs typeface="Lintel Medium"/>
              </a:defRPr>
            </a:lvl5pPr>
          </a:lstStyle>
          <a:p>
            <a:pPr lvl="0"/>
            <a:r>
              <a:rPr lang="da-DK" dirty="0" smtClean="0"/>
              <a:t>Klik for at redigere typografi i masteren</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Tree>
    <p:extLst>
      <p:ext uri="{BB962C8B-B14F-4D97-AF65-F5344CB8AC3E}">
        <p14:creationId xmlns:p14="http://schemas.microsoft.com/office/powerpoint/2010/main" val="197386035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eldias">
    <p:spTree>
      <p:nvGrpSpPr>
        <p:cNvPr id="1" name=""/>
        <p:cNvGrpSpPr/>
        <p:nvPr/>
      </p:nvGrpSpPr>
      <p:grpSpPr>
        <a:xfrm>
          <a:off x="0" y="0"/>
          <a:ext cx="0" cy="0"/>
          <a:chOff x="0" y="0"/>
          <a:chExt cx="0" cy="0"/>
        </a:xfrm>
      </p:grpSpPr>
      <p:sp>
        <p:nvSpPr>
          <p:cNvPr id="5" name="Titel 1"/>
          <p:cNvSpPr>
            <a:spLocks noGrp="1"/>
          </p:cNvSpPr>
          <p:nvPr>
            <p:ph type="title"/>
          </p:nvPr>
        </p:nvSpPr>
        <p:spPr>
          <a:xfrm>
            <a:off x="450156" y="1548000"/>
            <a:ext cx="6264696" cy="865611"/>
          </a:xfrm>
          <a:prstGeom prst="rect">
            <a:avLst/>
          </a:prstGeom>
        </p:spPr>
        <p:txBody>
          <a:bodyPr numCol="1">
            <a:noAutofit/>
          </a:bodyPr>
          <a:lstStyle>
            <a:lvl1pPr algn="l">
              <a:lnSpc>
                <a:spcPct val="100000"/>
              </a:lnSpc>
              <a:defRPr sz="4000" b="0" i="0">
                <a:solidFill>
                  <a:srgbClr val="424E5B"/>
                </a:solidFill>
                <a:latin typeface="+mj-lt"/>
                <a:cs typeface="Lintel Medium"/>
              </a:defRPr>
            </a:lvl1pPr>
          </a:lstStyle>
          <a:p>
            <a:r>
              <a:rPr lang="da-DK" dirty="0" smtClean="0"/>
              <a:t>Klik for at redigere</a:t>
            </a:r>
            <a:endParaRPr lang="da-DK" dirty="0"/>
          </a:p>
        </p:txBody>
      </p:sp>
      <p:sp>
        <p:nvSpPr>
          <p:cNvPr id="6" name="Pladsholder til indhold 2"/>
          <p:cNvSpPr>
            <a:spLocks noGrp="1"/>
          </p:cNvSpPr>
          <p:nvPr>
            <p:ph idx="1"/>
          </p:nvPr>
        </p:nvSpPr>
        <p:spPr>
          <a:xfrm>
            <a:off x="450156" y="2628503"/>
            <a:ext cx="6264696" cy="3816424"/>
          </a:xfrm>
          <a:prstGeom prst="rect">
            <a:avLst/>
          </a:prstGeom>
        </p:spPr>
        <p:txBody>
          <a:bodyPr numCol="1" spcCol="144000">
            <a:normAutofit/>
          </a:bodyPr>
          <a:lstStyle>
            <a:lvl1pPr marL="270000" indent="-306000">
              <a:lnSpc>
                <a:spcPct val="120000"/>
              </a:lnSpc>
              <a:spcBef>
                <a:spcPts val="400"/>
              </a:spcBef>
              <a:buClr>
                <a:srgbClr val="E81B45"/>
              </a:buClr>
              <a:buSzPct val="100000"/>
              <a:buFont typeface="Arial" panose="020B0604020202020204" pitchFamily="34" charset="0"/>
              <a:buChar char="•"/>
              <a:defRPr sz="2000" b="0" i="0">
                <a:solidFill>
                  <a:srgbClr val="424E5B"/>
                </a:solidFill>
                <a:latin typeface="+mj-lt"/>
                <a:cs typeface="Lintel Medium"/>
              </a:defRPr>
            </a:lvl1pPr>
            <a:lvl2pPr>
              <a:lnSpc>
                <a:spcPct val="120000"/>
              </a:lnSpc>
              <a:defRPr sz="1600" b="0" i="0">
                <a:solidFill>
                  <a:srgbClr val="424E5B"/>
                </a:solidFill>
                <a:latin typeface="+mj-lt"/>
                <a:cs typeface="Lintel Medium"/>
              </a:defRPr>
            </a:lvl2pPr>
            <a:lvl3pPr>
              <a:lnSpc>
                <a:spcPct val="120000"/>
              </a:lnSpc>
              <a:defRPr sz="1600" b="0" i="0">
                <a:solidFill>
                  <a:srgbClr val="424E5B"/>
                </a:solidFill>
                <a:latin typeface="+mj-lt"/>
                <a:cs typeface="Lintel Medium"/>
              </a:defRPr>
            </a:lvl3pPr>
            <a:lvl4pPr>
              <a:lnSpc>
                <a:spcPct val="120000"/>
              </a:lnSpc>
              <a:defRPr sz="1600" b="0" i="0">
                <a:solidFill>
                  <a:srgbClr val="424E5B"/>
                </a:solidFill>
                <a:latin typeface="+mj-lt"/>
                <a:cs typeface="Lintel Medium"/>
              </a:defRPr>
            </a:lvl4pPr>
            <a:lvl5pPr>
              <a:lnSpc>
                <a:spcPct val="120000"/>
              </a:lnSpc>
              <a:defRPr sz="1400" b="0" i="0">
                <a:solidFill>
                  <a:srgbClr val="424E5B"/>
                </a:solidFill>
                <a:latin typeface="+mj-lt"/>
                <a:cs typeface="Lintel Medium"/>
              </a:defRPr>
            </a:lvl5pPr>
          </a:lstStyle>
          <a:p>
            <a:pPr lvl="0"/>
            <a:r>
              <a:rPr lang="da-DK" dirty="0" smtClean="0"/>
              <a:t>Klik for at redigere typografi i masteren</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
        <p:nvSpPr>
          <p:cNvPr id="3" name="Pladsholder til billede 2"/>
          <p:cNvSpPr>
            <a:spLocks noGrp="1"/>
          </p:cNvSpPr>
          <p:nvPr>
            <p:ph type="pic" sz="quarter" idx="10"/>
          </p:nvPr>
        </p:nvSpPr>
        <p:spPr>
          <a:xfrm>
            <a:off x="7146925" y="0"/>
            <a:ext cx="3546475" cy="7561263"/>
          </a:xfrm>
          <a:prstGeom prst="rect">
            <a:avLst/>
          </a:prstGeom>
        </p:spPr>
        <p:txBody>
          <a:bodyPr/>
          <a:lstStyle/>
          <a:p>
            <a:endParaRPr lang="da-DK"/>
          </a:p>
        </p:txBody>
      </p:sp>
    </p:spTree>
    <p:extLst>
      <p:ext uri="{BB962C8B-B14F-4D97-AF65-F5344CB8AC3E}">
        <p14:creationId xmlns:p14="http://schemas.microsoft.com/office/powerpoint/2010/main" val="343255939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eldias">
    <p:spTree>
      <p:nvGrpSpPr>
        <p:cNvPr id="1" name=""/>
        <p:cNvGrpSpPr/>
        <p:nvPr/>
      </p:nvGrpSpPr>
      <p:grpSpPr>
        <a:xfrm>
          <a:off x="0" y="0"/>
          <a:ext cx="0" cy="0"/>
          <a:chOff x="0" y="0"/>
          <a:chExt cx="0" cy="0"/>
        </a:xfrm>
      </p:grpSpPr>
      <p:sp>
        <p:nvSpPr>
          <p:cNvPr id="6" name="Pladsholder til indhold 2"/>
          <p:cNvSpPr>
            <a:spLocks noGrp="1"/>
          </p:cNvSpPr>
          <p:nvPr>
            <p:ph idx="1" hasCustomPrompt="1"/>
          </p:nvPr>
        </p:nvSpPr>
        <p:spPr>
          <a:xfrm>
            <a:off x="450156" y="1476375"/>
            <a:ext cx="6264696" cy="4968552"/>
          </a:xfrm>
          <a:prstGeom prst="rect">
            <a:avLst/>
          </a:prstGeom>
          <a:ln>
            <a:noFill/>
          </a:ln>
        </p:spPr>
        <p:txBody>
          <a:bodyPr numCol="1" spcCol="144000">
            <a:normAutofit/>
          </a:bodyPr>
          <a:lstStyle>
            <a:lvl1pPr marL="270000" indent="-306000">
              <a:lnSpc>
                <a:spcPct val="120000"/>
              </a:lnSpc>
              <a:spcBef>
                <a:spcPts val="400"/>
              </a:spcBef>
              <a:buClr>
                <a:srgbClr val="E00035"/>
              </a:buClr>
              <a:buSzPct val="100000"/>
              <a:buFont typeface="Arial"/>
              <a:buChar char="•"/>
              <a:defRPr sz="2000" b="0" i="0">
                <a:ln>
                  <a:noFill/>
                </a:ln>
                <a:solidFill>
                  <a:srgbClr val="424E5B"/>
                </a:solidFill>
                <a:latin typeface="+mj-lt"/>
                <a:cs typeface="Lintel"/>
              </a:defRPr>
            </a:lvl1pPr>
            <a:lvl2pPr>
              <a:lnSpc>
                <a:spcPct val="120000"/>
              </a:lnSpc>
              <a:defRPr sz="1800" b="0" i="0">
                <a:ln>
                  <a:noFill/>
                </a:ln>
                <a:solidFill>
                  <a:srgbClr val="424E5B"/>
                </a:solidFill>
                <a:latin typeface="+mj-lt"/>
                <a:cs typeface="Lintel"/>
              </a:defRPr>
            </a:lvl2pPr>
            <a:lvl3pPr>
              <a:lnSpc>
                <a:spcPct val="120000"/>
              </a:lnSpc>
              <a:defRPr sz="1800" b="0" i="0">
                <a:ln>
                  <a:noFill/>
                </a:ln>
                <a:solidFill>
                  <a:srgbClr val="424E5B"/>
                </a:solidFill>
                <a:latin typeface="+mj-lt"/>
                <a:cs typeface="Lintel"/>
              </a:defRPr>
            </a:lvl3pPr>
            <a:lvl4pPr>
              <a:lnSpc>
                <a:spcPct val="120000"/>
              </a:lnSpc>
              <a:defRPr sz="1600" b="0" i="0">
                <a:ln>
                  <a:noFill/>
                </a:ln>
                <a:solidFill>
                  <a:srgbClr val="424E5B"/>
                </a:solidFill>
                <a:latin typeface="+mj-lt"/>
                <a:cs typeface="Lintel"/>
              </a:defRPr>
            </a:lvl4pPr>
            <a:lvl5pPr>
              <a:lnSpc>
                <a:spcPct val="120000"/>
              </a:lnSpc>
              <a:defRPr sz="1400" b="0" i="0">
                <a:ln>
                  <a:noFill/>
                </a:ln>
                <a:solidFill>
                  <a:srgbClr val="424E5B"/>
                </a:solidFill>
                <a:latin typeface="+mj-lt"/>
                <a:cs typeface="Lintel"/>
              </a:defRPr>
            </a:lvl5pPr>
          </a:lstStyle>
          <a:p>
            <a:pPr lvl="0"/>
            <a:r>
              <a:rPr lang="da-DK" dirty="0" smtClean="0"/>
              <a:t>Klik for at redigere typografi i masteren</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Tree>
    <p:extLst>
      <p:ext uri="{BB962C8B-B14F-4D97-AF65-F5344CB8AC3E}">
        <p14:creationId xmlns:p14="http://schemas.microsoft.com/office/powerpoint/2010/main" val="135423758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Skilledias">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346040" y="1044327"/>
            <a:ext cx="9681180" cy="864096"/>
          </a:xfrm>
        </p:spPr>
        <p:txBody>
          <a:bodyPr wrap="square" lIns="0" tIns="0" rIns="0" bIns="0" anchor="t" anchorCtr="0">
            <a:noAutofit/>
          </a:bodyPr>
          <a:lstStyle>
            <a:lvl1pPr algn="l">
              <a:lnSpc>
                <a:spcPct val="80000"/>
              </a:lnSpc>
              <a:defRPr sz="7200" b="0" i="0" baseline="0">
                <a:solidFill>
                  <a:schemeClr val="bg1"/>
                </a:solidFill>
                <a:latin typeface="+mj-lt"/>
                <a:cs typeface="Lintel Medium"/>
              </a:defRPr>
            </a:lvl1pPr>
          </a:lstStyle>
          <a:p>
            <a:r>
              <a:rPr lang="da-DK" dirty="0" smtClean="0"/>
              <a:t>Klik for at redigere titeltypografi</a:t>
            </a:r>
            <a:endParaRPr lang="da-DK" dirty="0"/>
          </a:p>
        </p:txBody>
      </p:sp>
      <p:sp>
        <p:nvSpPr>
          <p:cNvPr id="3" name="Undertitel 2"/>
          <p:cNvSpPr>
            <a:spLocks noGrp="1"/>
          </p:cNvSpPr>
          <p:nvPr>
            <p:ph type="subTitle" idx="1"/>
          </p:nvPr>
        </p:nvSpPr>
        <p:spPr>
          <a:xfrm>
            <a:off x="378148" y="2052439"/>
            <a:ext cx="6192688" cy="1368152"/>
          </a:xfrm>
        </p:spPr>
        <p:txBody>
          <a:bodyPr wrap="none" lIns="0" tIns="0" rIns="0" bIns="0">
            <a:noAutofit/>
          </a:bodyPr>
          <a:lstStyle>
            <a:lvl1pPr marL="0" indent="0" algn="l">
              <a:buNone/>
              <a:defRPr sz="2800" b="0" i="0">
                <a:solidFill>
                  <a:schemeClr val="bg1"/>
                </a:solidFill>
                <a:latin typeface="+mj-lt"/>
                <a:cs typeface="Calibri Light" panose="020F0302020204030204" pitchFamily="34" charset="0"/>
              </a:defRPr>
            </a:lvl1pPr>
            <a:lvl2pPr marL="497845" indent="0" algn="ctr">
              <a:buNone/>
              <a:defRPr>
                <a:solidFill>
                  <a:schemeClr val="tx1">
                    <a:tint val="75000"/>
                  </a:schemeClr>
                </a:solidFill>
              </a:defRPr>
            </a:lvl2pPr>
            <a:lvl3pPr marL="995690" indent="0" algn="ctr">
              <a:buNone/>
              <a:defRPr>
                <a:solidFill>
                  <a:schemeClr val="tx1">
                    <a:tint val="75000"/>
                  </a:schemeClr>
                </a:solidFill>
              </a:defRPr>
            </a:lvl3pPr>
            <a:lvl4pPr marL="1493535" indent="0" algn="ctr">
              <a:buNone/>
              <a:defRPr>
                <a:solidFill>
                  <a:schemeClr val="tx1">
                    <a:tint val="75000"/>
                  </a:schemeClr>
                </a:solidFill>
              </a:defRPr>
            </a:lvl4pPr>
            <a:lvl5pPr marL="1991380" indent="0" algn="ctr">
              <a:buNone/>
              <a:defRPr>
                <a:solidFill>
                  <a:schemeClr val="tx1">
                    <a:tint val="75000"/>
                  </a:schemeClr>
                </a:solidFill>
              </a:defRPr>
            </a:lvl5pPr>
            <a:lvl6pPr marL="2489225" indent="0" algn="ctr">
              <a:buNone/>
              <a:defRPr>
                <a:solidFill>
                  <a:schemeClr val="tx1">
                    <a:tint val="75000"/>
                  </a:schemeClr>
                </a:solidFill>
              </a:defRPr>
            </a:lvl6pPr>
            <a:lvl7pPr marL="2987070" indent="0" algn="ctr">
              <a:buNone/>
              <a:defRPr>
                <a:solidFill>
                  <a:schemeClr val="tx1">
                    <a:tint val="75000"/>
                  </a:schemeClr>
                </a:solidFill>
              </a:defRPr>
            </a:lvl7pPr>
            <a:lvl8pPr marL="3484916" indent="0" algn="ctr">
              <a:buNone/>
              <a:defRPr>
                <a:solidFill>
                  <a:schemeClr val="tx1">
                    <a:tint val="75000"/>
                  </a:schemeClr>
                </a:solidFill>
              </a:defRPr>
            </a:lvl8pPr>
            <a:lvl9pPr marL="3982761" indent="0" algn="ctr">
              <a:buNone/>
              <a:defRPr>
                <a:solidFill>
                  <a:schemeClr val="tx1">
                    <a:tint val="75000"/>
                  </a:schemeClr>
                </a:solidFill>
              </a:defRPr>
            </a:lvl9pPr>
          </a:lstStyle>
          <a:p>
            <a:r>
              <a:rPr lang="da-DK" dirty="0" smtClean="0"/>
              <a:t>Klik for at redigere undertiteltypografien i masteren</a:t>
            </a:r>
            <a:endParaRPr lang="da-DK"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eldias">
    <p:spTree>
      <p:nvGrpSpPr>
        <p:cNvPr id="1" name=""/>
        <p:cNvGrpSpPr/>
        <p:nvPr/>
      </p:nvGrpSpPr>
      <p:grpSpPr>
        <a:xfrm>
          <a:off x="0" y="0"/>
          <a:ext cx="0" cy="0"/>
          <a:chOff x="0" y="0"/>
          <a:chExt cx="0" cy="0"/>
        </a:xfrm>
      </p:grpSpPr>
    </p:spTree>
    <p:extLst>
      <p:ext uri="{BB962C8B-B14F-4D97-AF65-F5344CB8AC3E}">
        <p14:creationId xmlns:p14="http://schemas.microsoft.com/office/powerpoint/2010/main" val="312946466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3.png"/></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5.xml"/><Relationship Id="rId1" Type="http://schemas.openxmlformats.org/officeDocument/2006/relationships/slideLayout" Target="../slideLayouts/slideLayout4.xml"/><Relationship Id="rId4" Type="http://schemas.openxmlformats.org/officeDocument/2006/relationships/image" Target="../media/image3.png"/></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theme" Target="../theme/theme4.xml"/><Relationship Id="rId1" Type="http://schemas.openxmlformats.org/officeDocument/2006/relationships/slideLayout" Target="../slideLayouts/slideLayout6.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5.xml"/><Relationship Id="rId1"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534670" y="302801"/>
            <a:ext cx="9624060" cy="1260211"/>
          </a:xfrm>
          <a:prstGeom prst="rect">
            <a:avLst/>
          </a:prstGeom>
        </p:spPr>
        <p:txBody>
          <a:bodyPr vert="horz" lIns="99569" tIns="49785" rIns="99569" bIns="49785" rtlCol="0" anchor="ctr">
            <a:normAutofit/>
          </a:bodyPr>
          <a:lstStyle/>
          <a:p>
            <a:r>
              <a:rPr lang="da-DK" dirty="0" smtClean="0"/>
              <a:t>Klik for at redigere titeltypografi i masteren</a:t>
            </a:r>
            <a:endParaRPr lang="da-DK" dirty="0"/>
          </a:p>
        </p:txBody>
      </p:sp>
      <p:sp>
        <p:nvSpPr>
          <p:cNvPr id="3" name="Pladsholder til tekst 2"/>
          <p:cNvSpPr>
            <a:spLocks noGrp="1"/>
          </p:cNvSpPr>
          <p:nvPr>
            <p:ph type="body" idx="1"/>
          </p:nvPr>
        </p:nvSpPr>
        <p:spPr>
          <a:xfrm>
            <a:off x="534670" y="1764295"/>
            <a:ext cx="9624060" cy="4990084"/>
          </a:xfrm>
          <a:prstGeom prst="rect">
            <a:avLst/>
          </a:prstGeom>
        </p:spPr>
        <p:txBody>
          <a:bodyPr vert="horz" lIns="99569" tIns="49785" rIns="99569" bIns="49785" rtlCol="0">
            <a:normAutofit/>
          </a:bodyPr>
          <a:lstStyle/>
          <a:p>
            <a:pPr lvl="0"/>
            <a:r>
              <a:rPr lang="da-DK" dirty="0" smtClean="0"/>
              <a:t>Klik for at redigere typografi i masteren</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
        <p:nvSpPr>
          <p:cNvPr id="4" name="Pladsholder til dato 3"/>
          <p:cNvSpPr>
            <a:spLocks noGrp="1"/>
          </p:cNvSpPr>
          <p:nvPr>
            <p:ph type="dt" sz="half" idx="2"/>
          </p:nvPr>
        </p:nvSpPr>
        <p:spPr>
          <a:xfrm>
            <a:off x="534670" y="7008171"/>
            <a:ext cx="2495127" cy="402567"/>
          </a:xfrm>
          <a:prstGeom prst="rect">
            <a:avLst/>
          </a:prstGeom>
        </p:spPr>
        <p:txBody>
          <a:bodyPr vert="horz" lIns="99569" tIns="49785" rIns="99569" bIns="49785" rtlCol="0" anchor="ctr"/>
          <a:lstStyle>
            <a:lvl1pPr algn="l">
              <a:defRPr sz="800" b="1">
                <a:solidFill>
                  <a:schemeClr val="tx1">
                    <a:tint val="75000"/>
                  </a:schemeClr>
                </a:solidFill>
                <a:latin typeface="Verdana" pitchFamily="34" charset="0"/>
              </a:defRPr>
            </a:lvl1pPr>
          </a:lstStyle>
          <a:p>
            <a:fld id="{CE1B17D7-1D24-43CC-9C07-066AA04189F9}" type="datetimeFigureOut">
              <a:rPr lang="da-DK" smtClean="0"/>
              <a:pPr/>
              <a:t>01-12-2017</a:t>
            </a:fld>
            <a:endParaRPr lang="da-DK" dirty="0"/>
          </a:p>
        </p:txBody>
      </p:sp>
      <p:sp>
        <p:nvSpPr>
          <p:cNvPr id="5" name="Pladsholder til sidefod 4"/>
          <p:cNvSpPr>
            <a:spLocks noGrp="1"/>
          </p:cNvSpPr>
          <p:nvPr>
            <p:ph type="ftr" sz="quarter" idx="3"/>
          </p:nvPr>
        </p:nvSpPr>
        <p:spPr>
          <a:xfrm>
            <a:off x="3653579" y="7008171"/>
            <a:ext cx="3386243" cy="402567"/>
          </a:xfrm>
          <a:prstGeom prst="rect">
            <a:avLst/>
          </a:prstGeom>
        </p:spPr>
        <p:txBody>
          <a:bodyPr vert="horz" lIns="99569" tIns="49785" rIns="99569" bIns="49785" rtlCol="0" anchor="ctr"/>
          <a:lstStyle>
            <a:lvl1pPr algn="ctr">
              <a:defRPr sz="800" b="1">
                <a:solidFill>
                  <a:schemeClr val="tx1">
                    <a:tint val="75000"/>
                  </a:schemeClr>
                </a:solidFill>
                <a:latin typeface="Verdana" pitchFamily="34" charset="0"/>
              </a:defRPr>
            </a:lvl1pPr>
          </a:lstStyle>
          <a:p>
            <a:endParaRPr lang="da-DK" dirty="0"/>
          </a:p>
        </p:txBody>
      </p:sp>
      <p:sp>
        <p:nvSpPr>
          <p:cNvPr id="6" name="Pladsholder til diasnummer 5"/>
          <p:cNvSpPr>
            <a:spLocks noGrp="1"/>
          </p:cNvSpPr>
          <p:nvPr>
            <p:ph type="sldNum" sz="quarter" idx="4"/>
          </p:nvPr>
        </p:nvSpPr>
        <p:spPr>
          <a:xfrm>
            <a:off x="7663603" y="7008171"/>
            <a:ext cx="2495127" cy="402567"/>
          </a:xfrm>
          <a:prstGeom prst="rect">
            <a:avLst/>
          </a:prstGeom>
        </p:spPr>
        <p:txBody>
          <a:bodyPr vert="horz" lIns="99569" tIns="49785" rIns="99569" bIns="49785" rtlCol="0" anchor="ctr"/>
          <a:lstStyle>
            <a:lvl1pPr algn="r">
              <a:defRPr sz="800" b="1">
                <a:solidFill>
                  <a:schemeClr val="tx1">
                    <a:tint val="75000"/>
                  </a:schemeClr>
                </a:solidFill>
                <a:latin typeface="Verdana" pitchFamily="34" charset="0"/>
              </a:defRPr>
            </a:lvl1pPr>
          </a:lstStyle>
          <a:p>
            <a:fld id="{909BC0C1-9010-4DA9-B6A1-E75582FA0D88}" type="slidenum">
              <a:rPr lang="da-DK" smtClean="0"/>
              <a:pPr/>
              <a:t>‹nr.›</a:t>
            </a:fld>
            <a:endParaRPr lang="da-DK" dirty="0"/>
          </a:p>
        </p:txBody>
      </p:sp>
      <p:pic>
        <p:nvPicPr>
          <p:cNvPr id="8" name="Billede 7"/>
          <p:cNvPicPr>
            <a:picLocks noChangeAspect="1"/>
          </p:cNvPicPr>
          <p:nvPr/>
        </p:nvPicPr>
        <p:blipFill rotWithShape="1">
          <a:blip r:embed="rId3" cstate="print">
            <a:extLst>
              <a:ext uri="{28A0092B-C50C-407E-A947-70E740481C1C}">
                <a14:useLocalDpi xmlns:a14="http://schemas.microsoft.com/office/drawing/2010/main" val="0"/>
              </a:ext>
            </a:extLst>
          </a:blip>
          <a:srcRect t="11748" r="5360"/>
          <a:stretch/>
        </p:blipFill>
        <p:spPr>
          <a:xfrm>
            <a:off x="7362924" y="180231"/>
            <a:ext cx="3168352" cy="1440160"/>
          </a:xfrm>
          <a:prstGeom prst="rect">
            <a:avLst/>
          </a:prstGeom>
        </p:spPr>
      </p:pic>
    </p:spTree>
  </p:cSld>
  <p:clrMap bg1="lt1" tx1="dk1" bg2="lt2" tx2="dk2" accent1="accent1" accent2="accent2" accent3="accent3" accent4="accent4" accent5="accent5" accent6="accent6" hlink="hlink" folHlink="folHlink"/>
  <p:sldLayoutIdLst>
    <p:sldLayoutId id="2147483663" r:id="rId1"/>
  </p:sldLayoutIdLst>
  <p:timing>
    <p:tnLst>
      <p:par>
        <p:cTn id="1" dur="indefinite" restart="never" nodeType="tmRoot"/>
      </p:par>
    </p:tnLst>
  </p:timing>
  <p:txStyles>
    <p:titleStyle>
      <a:lvl1pPr algn="ctr" defTabSz="995690" rtl="0" eaLnBrk="1" latinLnBrk="0" hangingPunct="1">
        <a:spcBef>
          <a:spcPct val="0"/>
        </a:spcBef>
        <a:buNone/>
        <a:defRPr sz="4800" kern="1200">
          <a:solidFill>
            <a:schemeClr val="tx1"/>
          </a:solidFill>
          <a:latin typeface="Lintel Medium"/>
          <a:ea typeface="+mj-ea"/>
          <a:cs typeface="+mj-cs"/>
        </a:defRPr>
      </a:lvl1pPr>
    </p:titleStyle>
    <p:bodyStyle>
      <a:lvl1pPr marL="373384" indent="-373384" algn="l" defTabSz="995690" rtl="0" eaLnBrk="1" latinLnBrk="0" hangingPunct="1">
        <a:spcBef>
          <a:spcPct val="20000"/>
        </a:spcBef>
        <a:buFont typeface="Arial" pitchFamily="34" charset="0"/>
        <a:buChar char="•"/>
        <a:defRPr sz="3500" kern="1200">
          <a:solidFill>
            <a:schemeClr val="tx1"/>
          </a:solidFill>
          <a:latin typeface="Lintel Medium"/>
          <a:ea typeface="+mn-ea"/>
          <a:cs typeface="+mn-cs"/>
        </a:defRPr>
      </a:lvl1pPr>
      <a:lvl2pPr marL="808998" indent="-311153" algn="l" defTabSz="995690" rtl="0" eaLnBrk="1" latinLnBrk="0" hangingPunct="1">
        <a:spcBef>
          <a:spcPct val="20000"/>
        </a:spcBef>
        <a:buFont typeface="Arial" pitchFamily="34" charset="0"/>
        <a:buChar char="–"/>
        <a:defRPr sz="3000" kern="1200">
          <a:solidFill>
            <a:schemeClr val="tx1"/>
          </a:solidFill>
          <a:latin typeface="Lintel Medium"/>
          <a:ea typeface="+mn-ea"/>
          <a:cs typeface="+mn-cs"/>
        </a:defRPr>
      </a:lvl2pPr>
      <a:lvl3pPr marL="1244613" indent="-248923" algn="l" defTabSz="995690" rtl="0" eaLnBrk="1" latinLnBrk="0" hangingPunct="1">
        <a:spcBef>
          <a:spcPct val="20000"/>
        </a:spcBef>
        <a:buFont typeface="Arial" pitchFamily="34" charset="0"/>
        <a:buChar char="•"/>
        <a:defRPr sz="2600" kern="1200">
          <a:solidFill>
            <a:schemeClr val="tx1"/>
          </a:solidFill>
          <a:latin typeface="Lintel Medium"/>
          <a:ea typeface="+mn-ea"/>
          <a:cs typeface="+mn-cs"/>
        </a:defRPr>
      </a:lvl3pPr>
      <a:lvl4pPr marL="1742458" indent="-248923" algn="l" defTabSz="995690" rtl="0" eaLnBrk="1" latinLnBrk="0" hangingPunct="1">
        <a:spcBef>
          <a:spcPct val="20000"/>
        </a:spcBef>
        <a:buFont typeface="Arial" pitchFamily="34" charset="0"/>
        <a:buChar char="–"/>
        <a:defRPr sz="2200" kern="1200">
          <a:solidFill>
            <a:schemeClr val="tx1"/>
          </a:solidFill>
          <a:latin typeface="Lintel Medium"/>
          <a:ea typeface="+mn-ea"/>
          <a:cs typeface="+mn-cs"/>
        </a:defRPr>
      </a:lvl4pPr>
      <a:lvl5pPr marL="2240303" indent="-248923" algn="l" defTabSz="995690" rtl="0" eaLnBrk="1" latinLnBrk="0" hangingPunct="1">
        <a:spcBef>
          <a:spcPct val="20000"/>
        </a:spcBef>
        <a:buFont typeface="Arial" pitchFamily="34" charset="0"/>
        <a:buChar char="»"/>
        <a:defRPr sz="2200" kern="1200">
          <a:solidFill>
            <a:schemeClr val="tx1"/>
          </a:solidFill>
          <a:latin typeface="Lintel Medium"/>
          <a:ea typeface="+mn-ea"/>
          <a:cs typeface="+mn-cs"/>
        </a:defRPr>
      </a:lvl5pPr>
      <a:lvl6pPr marL="273814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3599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3383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3168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da-DK"/>
      </a:defPPr>
      <a:lvl1pPr marL="0" algn="l" defTabSz="995690" rtl="0" eaLnBrk="1" latinLnBrk="0" hangingPunct="1">
        <a:defRPr sz="2000" kern="1200">
          <a:solidFill>
            <a:schemeClr val="tx1"/>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Billede 1"/>
          <p:cNvPicPr>
            <a:picLocks noChangeAspect="1"/>
          </p:cNvPicPr>
          <p:nvPr/>
        </p:nvPicPr>
        <p:blipFill>
          <a:blip r:embed="rId4"/>
          <a:stretch>
            <a:fillRect/>
          </a:stretch>
        </p:blipFill>
        <p:spPr>
          <a:xfrm>
            <a:off x="450156" y="401265"/>
            <a:ext cx="1520884" cy="444277"/>
          </a:xfrm>
          <a:prstGeom prst="rect">
            <a:avLst/>
          </a:prstGeom>
        </p:spPr>
      </p:pic>
      <p:sp>
        <p:nvSpPr>
          <p:cNvPr id="10" name="Tåre 9"/>
          <p:cNvSpPr/>
          <p:nvPr/>
        </p:nvSpPr>
        <p:spPr>
          <a:xfrm>
            <a:off x="9883204" y="396255"/>
            <a:ext cx="414000" cy="414000"/>
          </a:xfrm>
          <a:prstGeom prst="teardrop">
            <a:avLst/>
          </a:prstGeom>
          <a:solidFill>
            <a:srgbClr val="424E5B">
              <a:alpha val="40000"/>
            </a:srgb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da-DK"/>
          </a:p>
        </p:txBody>
      </p:sp>
      <p:sp>
        <p:nvSpPr>
          <p:cNvPr id="8" name="Pladsholder til indhold 2"/>
          <p:cNvSpPr txBox="1">
            <a:spLocks/>
          </p:cNvSpPr>
          <p:nvPr/>
        </p:nvSpPr>
        <p:spPr>
          <a:xfrm>
            <a:off x="414152" y="1620391"/>
            <a:ext cx="9865096" cy="4968552"/>
          </a:xfrm>
          <a:prstGeom prst="rect">
            <a:avLst/>
          </a:prstGeom>
        </p:spPr>
        <p:txBody>
          <a:bodyPr numCol="1" spcCol="144000">
            <a:normAutofit/>
          </a:bodyPr>
          <a:lstStyle>
            <a:lvl1pPr marL="342900" indent="-342900" algn="l" defTabSz="457200" rtl="0" eaLnBrk="1" latinLnBrk="0" hangingPunct="1">
              <a:lnSpc>
                <a:spcPct val="120000"/>
              </a:lnSpc>
              <a:spcBef>
                <a:spcPct val="20000"/>
              </a:spcBef>
              <a:buFont typeface="Arial"/>
              <a:buChar char="•"/>
              <a:defRPr sz="1800" kern="1200">
                <a:solidFill>
                  <a:schemeClr val="tx1"/>
                </a:solidFill>
                <a:latin typeface="+mn-lt"/>
                <a:ea typeface="+mn-ea"/>
                <a:cs typeface="+mn-cs"/>
              </a:defRPr>
            </a:lvl1pPr>
            <a:lvl2pPr marL="742950" indent="-285750" algn="l" defTabSz="457200" rtl="0" eaLnBrk="1" latinLnBrk="0" hangingPunct="1">
              <a:lnSpc>
                <a:spcPct val="120000"/>
              </a:lnSpc>
              <a:spcBef>
                <a:spcPct val="20000"/>
              </a:spcBef>
              <a:buFont typeface="Arial"/>
              <a:buChar char="–"/>
              <a:defRPr sz="1800" kern="1200">
                <a:solidFill>
                  <a:schemeClr val="tx1"/>
                </a:solidFill>
                <a:latin typeface="+mn-lt"/>
                <a:ea typeface="+mn-ea"/>
                <a:cs typeface="+mn-cs"/>
              </a:defRPr>
            </a:lvl2pPr>
            <a:lvl3pPr marL="1143000" indent="-228600" algn="l" defTabSz="457200" rtl="0" eaLnBrk="1" latinLnBrk="0" hangingPunct="1">
              <a:lnSpc>
                <a:spcPct val="120000"/>
              </a:lnSpc>
              <a:spcBef>
                <a:spcPct val="20000"/>
              </a:spcBef>
              <a:buFont typeface="Arial"/>
              <a:buChar char="•"/>
              <a:defRPr sz="1800" kern="1200">
                <a:solidFill>
                  <a:schemeClr val="tx1"/>
                </a:solidFill>
                <a:latin typeface="+mn-lt"/>
                <a:ea typeface="+mn-ea"/>
                <a:cs typeface="+mn-cs"/>
              </a:defRPr>
            </a:lvl3pPr>
            <a:lvl4pPr marL="1600200" indent="-228600" algn="l" defTabSz="457200" rtl="0" eaLnBrk="1" latinLnBrk="0" hangingPunct="1">
              <a:lnSpc>
                <a:spcPct val="120000"/>
              </a:lnSpc>
              <a:spcBef>
                <a:spcPct val="20000"/>
              </a:spcBef>
              <a:buFont typeface="Arial"/>
              <a:buChar char="–"/>
              <a:defRPr sz="1800" kern="1200">
                <a:solidFill>
                  <a:schemeClr val="tx1"/>
                </a:solidFill>
                <a:latin typeface="+mn-lt"/>
                <a:ea typeface="+mn-ea"/>
                <a:cs typeface="+mn-cs"/>
              </a:defRPr>
            </a:lvl4pPr>
            <a:lvl5pPr marL="2057400" indent="-228600" algn="l" defTabSz="457200" rtl="0" eaLnBrk="1" latinLnBrk="0" hangingPunct="1">
              <a:lnSpc>
                <a:spcPct val="120000"/>
              </a:lnSpc>
              <a:spcBef>
                <a:spcPct val="20000"/>
              </a:spcBef>
              <a:buFont typeface="Arial"/>
              <a:buChar char="»"/>
              <a:defRPr sz="18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da-DK" dirty="0">
              <a:latin typeface="Lintel Medium"/>
            </a:endParaRPr>
          </a:p>
        </p:txBody>
      </p:sp>
      <p:sp>
        <p:nvSpPr>
          <p:cNvPr id="12" name="Pladsholder til diasnummer 5"/>
          <p:cNvSpPr txBox="1">
            <a:spLocks/>
          </p:cNvSpPr>
          <p:nvPr/>
        </p:nvSpPr>
        <p:spPr>
          <a:xfrm>
            <a:off x="9985692" y="570751"/>
            <a:ext cx="233964" cy="144016"/>
          </a:xfrm>
          <a:prstGeom prst="rect">
            <a:avLst/>
          </a:prstGeom>
        </p:spPr>
        <p:txBody>
          <a:bodyPr lIns="0" tIns="0" rIns="0" bIns="0"/>
          <a:lstStyle>
            <a:defPPr>
              <a:defRPr lang="da-DK"/>
            </a:defPPr>
            <a:lvl1pPr marL="0" algn="l" defTabSz="995690" rtl="0" eaLnBrk="1" latinLnBrk="0" hangingPunct="1">
              <a:lnSpc>
                <a:spcPct val="80000"/>
              </a:lnSpc>
              <a:defRPr sz="800" b="0" kern="1200">
                <a:solidFill>
                  <a:schemeClr val="bg1"/>
                </a:solidFill>
                <a:latin typeface="Calibri"/>
                <a:ea typeface="+mn-ea"/>
                <a:cs typeface="Calibri"/>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a:lstStyle>
          <a:p>
            <a:pPr algn="ctr">
              <a:lnSpc>
                <a:spcPct val="50000"/>
              </a:lnSpc>
            </a:pPr>
            <a:fld id="{909BC0C1-9010-4DA9-B6A1-E75582FA0D88}" type="slidenum">
              <a:rPr lang="da-DK" smtClean="0">
                <a:latin typeface="+mj-lt"/>
                <a:cs typeface="Lintel Medium"/>
              </a:rPr>
              <a:pPr algn="ctr">
                <a:lnSpc>
                  <a:spcPct val="50000"/>
                </a:lnSpc>
              </a:pPr>
              <a:t>‹nr.›</a:t>
            </a:fld>
            <a:endParaRPr lang="da-DK" dirty="0">
              <a:latin typeface="+mj-lt"/>
              <a:cs typeface="Lintel Medium"/>
            </a:endParaRPr>
          </a:p>
        </p:txBody>
      </p:sp>
      <p:cxnSp>
        <p:nvCxnSpPr>
          <p:cNvPr id="3" name="Lige forbindelse 2"/>
          <p:cNvCxnSpPr/>
          <p:nvPr/>
        </p:nvCxnSpPr>
        <p:spPr>
          <a:xfrm>
            <a:off x="450156" y="1116335"/>
            <a:ext cx="9842300" cy="0"/>
          </a:xfrm>
          <a:prstGeom prst="line">
            <a:avLst/>
          </a:prstGeom>
          <a:ln w="3175" cmpd="sng">
            <a:solidFill>
              <a:srgbClr val="676E8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411353902"/>
      </p:ext>
    </p:extLst>
  </p:cSld>
  <p:clrMap bg1="lt1" tx1="dk1" bg2="lt2" tx2="dk2" accent1="accent1" accent2="accent2" accent3="accent3" accent4="accent4" accent5="accent5" accent6="accent6" hlink="hlink" folHlink="folHlink"/>
  <p:sldLayoutIdLst>
    <p:sldLayoutId id="2147483685" r:id="rId1"/>
    <p:sldLayoutId id="2147483686" r:id="rId2"/>
  </p:sldLayoutIdLst>
  <p:timing>
    <p:tnLst>
      <p:par>
        <p:cTn id="1" dur="indefinite" restart="never" nodeType="tmRoot"/>
      </p:par>
    </p:tnLst>
  </p:timing>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a-DK"/>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Rektangel 1"/>
          <p:cNvSpPr/>
          <p:nvPr/>
        </p:nvSpPr>
        <p:spPr>
          <a:xfrm>
            <a:off x="7129400" y="0"/>
            <a:ext cx="3564000" cy="7561263"/>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dirty="0">
              <a:latin typeface="Lintel Medium"/>
            </a:endParaRPr>
          </a:p>
        </p:txBody>
      </p:sp>
      <p:sp>
        <p:nvSpPr>
          <p:cNvPr id="3" name="Tekstfelt 2"/>
          <p:cNvSpPr txBox="1"/>
          <p:nvPr/>
        </p:nvSpPr>
        <p:spPr>
          <a:xfrm>
            <a:off x="8155012" y="3492599"/>
            <a:ext cx="1512168" cy="400110"/>
          </a:xfrm>
          <a:prstGeom prst="rect">
            <a:avLst/>
          </a:prstGeom>
          <a:noFill/>
        </p:spPr>
        <p:txBody>
          <a:bodyPr wrap="square" rtlCol="0">
            <a:spAutoFit/>
          </a:bodyPr>
          <a:lstStyle/>
          <a:p>
            <a:r>
              <a:rPr lang="da-DK" dirty="0" smtClean="0">
                <a:solidFill>
                  <a:schemeClr val="bg1">
                    <a:lumMod val="75000"/>
                  </a:schemeClr>
                </a:solidFill>
                <a:latin typeface="+mj-lt"/>
              </a:rPr>
              <a:t>Billedfelt</a:t>
            </a:r>
            <a:r>
              <a:rPr lang="da-DK" baseline="0" dirty="0" smtClean="0">
                <a:solidFill>
                  <a:schemeClr val="bg1">
                    <a:lumMod val="75000"/>
                  </a:schemeClr>
                </a:solidFill>
                <a:latin typeface="+mj-lt"/>
              </a:rPr>
              <a:t> her</a:t>
            </a:r>
            <a:endParaRPr lang="da-DK" dirty="0">
              <a:solidFill>
                <a:schemeClr val="bg1">
                  <a:lumMod val="75000"/>
                </a:schemeClr>
              </a:solidFill>
              <a:latin typeface="+mj-lt"/>
            </a:endParaRPr>
          </a:p>
        </p:txBody>
      </p:sp>
      <p:cxnSp>
        <p:nvCxnSpPr>
          <p:cNvPr id="11" name="Lige forbindelse 10"/>
          <p:cNvCxnSpPr/>
          <p:nvPr/>
        </p:nvCxnSpPr>
        <p:spPr>
          <a:xfrm>
            <a:off x="450156" y="1116335"/>
            <a:ext cx="6264696" cy="0"/>
          </a:xfrm>
          <a:prstGeom prst="line">
            <a:avLst/>
          </a:prstGeom>
          <a:ln w="3175" cmpd="sng">
            <a:solidFill>
              <a:srgbClr val="676E80"/>
            </a:solidFill>
          </a:ln>
          <a:effectLst/>
        </p:spPr>
        <p:style>
          <a:lnRef idx="2">
            <a:schemeClr val="accent1"/>
          </a:lnRef>
          <a:fillRef idx="0">
            <a:schemeClr val="accent1"/>
          </a:fillRef>
          <a:effectRef idx="1">
            <a:schemeClr val="accent1"/>
          </a:effectRef>
          <a:fontRef idx="minor">
            <a:schemeClr val="tx1"/>
          </a:fontRef>
        </p:style>
      </p:cxnSp>
      <p:pic>
        <p:nvPicPr>
          <p:cNvPr id="6" name="Billede 5"/>
          <p:cNvPicPr>
            <a:picLocks noChangeAspect="1"/>
          </p:cNvPicPr>
          <p:nvPr/>
        </p:nvPicPr>
        <p:blipFill>
          <a:blip r:embed="rId4"/>
          <a:stretch>
            <a:fillRect/>
          </a:stretch>
        </p:blipFill>
        <p:spPr>
          <a:xfrm>
            <a:off x="450156" y="401265"/>
            <a:ext cx="1520884" cy="444277"/>
          </a:xfrm>
          <a:prstGeom prst="rect">
            <a:avLst/>
          </a:prstGeom>
        </p:spPr>
      </p:pic>
    </p:spTree>
    <p:extLst>
      <p:ext uri="{BB962C8B-B14F-4D97-AF65-F5344CB8AC3E}">
        <p14:creationId xmlns:p14="http://schemas.microsoft.com/office/powerpoint/2010/main" val="538159275"/>
      </p:ext>
    </p:extLst>
  </p:cSld>
  <p:clrMap bg1="lt1" tx1="dk1" bg2="lt2" tx2="dk2" accent1="accent1" accent2="accent2" accent3="accent3" accent4="accent4" accent5="accent5" accent6="accent6" hlink="hlink" folHlink="folHlink"/>
  <p:sldLayoutIdLst>
    <p:sldLayoutId id="2147483691" r:id="rId1"/>
    <p:sldLayoutId id="2147483692" r:id="rId2"/>
  </p:sldLayoutIdLst>
  <p:timing>
    <p:tnLst>
      <p:par>
        <p:cTn id="1" dur="indefinite" restart="never" nodeType="tmRoot"/>
      </p:par>
    </p:tnLst>
  </p:timing>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a-DK"/>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534670" y="302801"/>
            <a:ext cx="9624060" cy="1260211"/>
          </a:xfrm>
          <a:prstGeom prst="rect">
            <a:avLst/>
          </a:prstGeom>
        </p:spPr>
        <p:txBody>
          <a:bodyPr vert="horz" lIns="99569" tIns="49785" rIns="99569" bIns="49785" rtlCol="0" anchor="ctr">
            <a:normAutofit/>
          </a:bodyPr>
          <a:lstStyle/>
          <a:p>
            <a:r>
              <a:rPr lang="da-DK" dirty="0" smtClean="0"/>
              <a:t>Klik for at redigere titeltypografi i masteren</a:t>
            </a:r>
            <a:endParaRPr lang="da-DK" dirty="0"/>
          </a:p>
        </p:txBody>
      </p:sp>
      <p:sp>
        <p:nvSpPr>
          <p:cNvPr id="3" name="Pladsholder til tekst 2"/>
          <p:cNvSpPr>
            <a:spLocks noGrp="1"/>
          </p:cNvSpPr>
          <p:nvPr>
            <p:ph type="body" idx="1"/>
          </p:nvPr>
        </p:nvSpPr>
        <p:spPr>
          <a:xfrm>
            <a:off x="534670" y="1764295"/>
            <a:ext cx="9624060" cy="4990084"/>
          </a:xfrm>
          <a:prstGeom prst="rect">
            <a:avLst/>
          </a:prstGeom>
        </p:spPr>
        <p:txBody>
          <a:bodyPr vert="horz" lIns="99569" tIns="49785" rIns="99569" bIns="49785" rtlCol="0">
            <a:normAutofit/>
          </a:bodyPr>
          <a:lstStyle/>
          <a:p>
            <a:pPr lvl="0"/>
            <a:r>
              <a:rPr lang="da-DK" dirty="0" smtClean="0"/>
              <a:t>Klik for at redigere typografi i masteren</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
        <p:nvSpPr>
          <p:cNvPr id="4" name="Pladsholder til dato 3"/>
          <p:cNvSpPr>
            <a:spLocks noGrp="1"/>
          </p:cNvSpPr>
          <p:nvPr>
            <p:ph type="dt" sz="half" idx="2"/>
          </p:nvPr>
        </p:nvSpPr>
        <p:spPr>
          <a:xfrm>
            <a:off x="534670" y="7008171"/>
            <a:ext cx="2495127" cy="402567"/>
          </a:xfrm>
          <a:prstGeom prst="rect">
            <a:avLst/>
          </a:prstGeom>
        </p:spPr>
        <p:txBody>
          <a:bodyPr vert="horz" lIns="99569" tIns="49785" rIns="99569" bIns="49785" rtlCol="0" anchor="ctr"/>
          <a:lstStyle>
            <a:lvl1pPr algn="l">
              <a:defRPr sz="800" b="1">
                <a:solidFill>
                  <a:schemeClr val="tx1">
                    <a:tint val="75000"/>
                  </a:schemeClr>
                </a:solidFill>
                <a:latin typeface="Verdana" pitchFamily="34" charset="0"/>
              </a:defRPr>
            </a:lvl1pPr>
          </a:lstStyle>
          <a:p>
            <a:fld id="{CE1B17D7-1D24-43CC-9C07-066AA04189F9}" type="datetimeFigureOut">
              <a:rPr lang="da-DK" smtClean="0"/>
              <a:pPr/>
              <a:t>01-12-2017</a:t>
            </a:fld>
            <a:endParaRPr lang="da-DK" dirty="0"/>
          </a:p>
        </p:txBody>
      </p:sp>
      <p:sp>
        <p:nvSpPr>
          <p:cNvPr id="5" name="Pladsholder til sidefod 4"/>
          <p:cNvSpPr>
            <a:spLocks noGrp="1"/>
          </p:cNvSpPr>
          <p:nvPr>
            <p:ph type="ftr" sz="quarter" idx="3"/>
          </p:nvPr>
        </p:nvSpPr>
        <p:spPr>
          <a:xfrm>
            <a:off x="3653579" y="7008171"/>
            <a:ext cx="3386243" cy="402567"/>
          </a:xfrm>
          <a:prstGeom prst="rect">
            <a:avLst/>
          </a:prstGeom>
        </p:spPr>
        <p:txBody>
          <a:bodyPr vert="horz" lIns="99569" tIns="49785" rIns="99569" bIns="49785" rtlCol="0" anchor="ctr"/>
          <a:lstStyle>
            <a:lvl1pPr algn="ctr">
              <a:defRPr sz="800" b="1">
                <a:solidFill>
                  <a:schemeClr val="tx1">
                    <a:tint val="75000"/>
                  </a:schemeClr>
                </a:solidFill>
                <a:latin typeface="Verdana" pitchFamily="34" charset="0"/>
              </a:defRPr>
            </a:lvl1pPr>
          </a:lstStyle>
          <a:p>
            <a:endParaRPr lang="da-DK" dirty="0"/>
          </a:p>
        </p:txBody>
      </p:sp>
      <p:sp>
        <p:nvSpPr>
          <p:cNvPr id="6" name="Pladsholder til diasnummer 5"/>
          <p:cNvSpPr>
            <a:spLocks noGrp="1"/>
          </p:cNvSpPr>
          <p:nvPr>
            <p:ph type="sldNum" sz="quarter" idx="4"/>
          </p:nvPr>
        </p:nvSpPr>
        <p:spPr>
          <a:xfrm>
            <a:off x="7663603" y="7008171"/>
            <a:ext cx="2495127" cy="402567"/>
          </a:xfrm>
          <a:prstGeom prst="rect">
            <a:avLst/>
          </a:prstGeom>
        </p:spPr>
        <p:txBody>
          <a:bodyPr vert="horz" lIns="99569" tIns="49785" rIns="99569" bIns="49785" rtlCol="0" anchor="ctr"/>
          <a:lstStyle>
            <a:lvl1pPr algn="r">
              <a:defRPr sz="800" b="1">
                <a:solidFill>
                  <a:schemeClr val="tx1">
                    <a:tint val="75000"/>
                  </a:schemeClr>
                </a:solidFill>
                <a:latin typeface="Verdana" pitchFamily="34" charset="0"/>
              </a:defRPr>
            </a:lvl1pPr>
          </a:lstStyle>
          <a:p>
            <a:fld id="{909BC0C1-9010-4DA9-B6A1-E75582FA0D88}" type="slidenum">
              <a:rPr lang="da-DK" smtClean="0"/>
              <a:pPr/>
              <a:t>‹nr.›</a:t>
            </a:fld>
            <a:endParaRPr lang="da-DK" dirty="0"/>
          </a:p>
        </p:txBody>
      </p:sp>
      <p:pic>
        <p:nvPicPr>
          <p:cNvPr id="7" name="Billed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431" y="-3642"/>
            <a:ext cx="10705831" cy="7568546"/>
          </a:xfrm>
          <a:prstGeom prst="rect">
            <a:avLst/>
          </a:prstGeom>
          <a:ln>
            <a:noFill/>
          </a:ln>
        </p:spPr>
      </p:pic>
    </p:spTree>
  </p:cSld>
  <p:clrMap bg1="lt1" tx1="dk1" bg2="lt2" tx2="dk2" accent1="accent1" accent2="accent2" accent3="accent3" accent4="accent4" accent5="accent5" accent6="accent6" hlink="hlink" folHlink="folHlink"/>
  <p:sldLayoutIdLst>
    <p:sldLayoutId id="2147483661" r:id="rId1"/>
  </p:sldLayoutIdLst>
  <p:timing>
    <p:tnLst>
      <p:par>
        <p:cTn id="1" dur="indefinite" restart="never" nodeType="tmRoot"/>
      </p:par>
    </p:tnLst>
  </p:timing>
  <p:txStyles>
    <p:titleStyle>
      <a:lvl1pPr algn="ctr" defTabSz="995690" rtl="0" eaLnBrk="1" latinLnBrk="0" hangingPunct="1">
        <a:spcBef>
          <a:spcPct val="0"/>
        </a:spcBef>
        <a:buNone/>
        <a:defRPr sz="4800" kern="1200">
          <a:solidFill>
            <a:schemeClr val="tx1"/>
          </a:solidFill>
          <a:latin typeface="Lintel Medium"/>
          <a:ea typeface="+mj-ea"/>
          <a:cs typeface="+mj-cs"/>
        </a:defRPr>
      </a:lvl1pPr>
    </p:titleStyle>
    <p:bodyStyle>
      <a:lvl1pPr marL="373384" indent="-373384" algn="l" defTabSz="995690" rtl="0" eaLnBrk="1" latinLnBrk="0" hangingPunct="1">
        <a:spcBef>
          <a:spcPct val="20000"/>
        </a:spcBef>
        <a:buFont typeface="Arial" pitchFamily="34" charset="0"/>
        <a:buChar char="•"/>
        <a:defRPr sz="3500" kern="1200">
          <a:solidFill>
            <a:schemeClr val="tx1"/>
          </a:solidFill>
          <a:latin typeface="Lintel Medium"/>
          <a:ea typeface="+mn-ea"/>
          <a:cs typeface="+mn-cs"/>
        </a:defRPr>
      </a:lvl1pPr>
      <a:lvl2pPr marL="808998" indent="-311153" algn="l" defTabSz="995690" rtl="0" eaLnBrk="1" latinLnBrk="0" hangingPunct="1">
        <a:spcBef>
          <a:spcPct val="20000"/>
        </a:spcBef>
        <a:buFont typeface="Arial" pitchFamily="34" charset="0"/>
        <a:buChar char="–"/>
        <a:defRPr sz="3000" kern="1200">
          <a:solidFill>
            <a:schemeClr val="tx1"/>
          </a:solidFill>
          <a:latin typeface="Lintel Medium"/>
          <a:ea typeface="+mn-ea"/>
          <a:cs typeface="+mn-cs"/>
        </a:defRPr>
      </a:lvl2pPr>
      <a:lvl3pPr marL="1244613" indent="-248923" algn="l" defTabSz="995690" rtl="0" eaLnBrk="1" latinLnBrk="0" hangingPunct="1">
        <a:spcBef>
          <a:spcPct val="20000"/>
        </a:spcBef>
        <a:buFont typeface="Arial" pitchFamily="34" charset="0"/>
        <a:buChar char="•"/>
        <a:defRPr sz="2600" kern="1200">
          <a:solidFill>
            <a:schemeClr val="tx1"/>
          </a:solidFill>
          <a:latin typeface="Lintel Medium"/>
          <a:ea typeface="+mn-ea"/>
          <a:cs typeface="+mn-cs"/>
        </a:defRPr>
      </a:lvl3pPr>
      <a:lvl4pPr marL="1742458" indent="-248923" algn="l" defTabSz="995690" rtl="0" eaLnBrk="1" latinLnBrk="0" hangingPunct="1">
        <a:spcBef>
          <a:spcPct val="20000"/>
        </a:spcBef>
        <a:buFont typeface="Arial" pitchFamily="34" charset="0"/>
        <a:buChar char="–"/>
        <a:defRPr sz="2200" kern="1200">
          <a:solidFill>
            <a:schemeClr val="tx1"/>
          </a:solidFill>
          <a:latin typeface="Lintel Medium"/>
          <a:ea typeface="+mn-ea"/>
          <a:cs typeface="+mn-cs"/>
        </a:defRPr>
      </a:lvl4pPr>
      <a:lvl5pPr marL="2240303" indent="-248923" algn="l" defTabSz="995690" rtl="0" eaLnBrk="1" latinLnBrk="0" hangingPunct="1">
        <a:spcBef>
          <a:spcPct val="20000"/>
        </a:spcBef>
        <a:buFont typeface="Arial" pitchFamily="34" charset="0"/>
        <a:buChar char="»"/>
        <a:defRPr sz="2200" kern="1200">
          <a:solidFill>
            <a:schemeClr val="tx1"/>
          </a:solidFill>
          <a:latin typeface="Lintel Medium"/>
          <a:ea typeface="+mn-ea"/>
          <a:cs typeface="+mn-cs"/>
        </a:defRPr>
      </a:lvl5pPr>
      <a:lvl6pPr marL="273814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3599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3383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3168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da-DK"/>
      </a:defPPr>
      <a:lvl1pPr marL="0" algn="l" defTabSz="995690" rtl="0" eaLnBrk="1" latinLnBrk="0" hangingPunct="1">
        <a:defRPr sz="2000" kern="1200">
          <a:solidFill>
            <a:schemeClr val="tx1"/>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Pladsholder til indhold 2"/>
          <p:cNvSpPr txBox="1">
            <a:spLocks/>
          </p:cNvSpPr>
          <p:nvPr/>
        </p:nvSpPr>
        <p:spPr>
          <a:xfrm>
            <a:off x="414152" y="1620391"/>
            <a:ext cx="9865096" cy="4968552"/>
          </a:xfrm>
          <a:prstGeom prst="rect">
            <a:avLst/>
          </a:prstGeom>
        </p:spPr>
        <p:txBody>
          <a:bodyPr numCol="1" spcCol="144000">
            <a:normAutofit/>
          </a:bodyPr>
          <a:lstStyle>
            <a:lvl1pPr marL="342900" indent="-342900" algn="l" defTabSz="457200" rtl="0" eaLnBrk="1" latinLnBrk="0" hangingPunct="1">
              <a:lnSpc>
                <a:spcPct val="120000"/>
              </a:lnSpc>
              <a:spcBef>
                <a:spcPct val="20000"/>
              </a:spcBef>
              <a:buFont typeface="Arial"/>
              <a:buChar char="•"/>
              <a:defRPr sz="1800" kern="1200">
                <a:solidFill>
                  <a:schemeClr val="tx1"/>
                </a:solidFill>
                <a:latin typeface="+mn-lt"/>
                <a:ea typeface="+mn-ea"/>
                <a:cs typeface="+mn-cs"/>
              </a:defRPr>
            </a:lvl1pPr>
            <a:lvl2pPr marL="742950" indent="-285750" algn="l" defTabSz="457200" rtl="0" eaLnBrk="1" latinLnBrk="0" hangingPunct="1">
              <a:lnSpc>
                <a:spcPct val="120000"/>
              </a:lnSpc>
              <a:spcBef>
                <a:spcPct val="20000"/>
              </a:spcBef>
              <a:buFont typeface="Arial"/>
              <a:buChar char="–"/>
              <a:defRPr sz="1800" kern="1200">
                <a:solidFill>
                  <a:schemeClr val="tx1"/>
                </a:solidFill>
                <a:latin typeface="+mn-lt"/>
                <a:ea typeface="+mn-ea"/>
                <a:cs typeface="+mn-cs"/>
              </a:defRPr>
            </a:lvl2pPr>
            <a:lvl3pPr marL="1143000" indent="-228600" algn="l" defTabSz="457200" rtl="0" eaLnBrk="1" latinLnBrk="0" hangingPunct="1">
              <a:lnSpc>
                <a:spcPct val="120000"/>
              </a:lnSpc>
              <a:spcBef>
                <a:spcPct val="20000"/>
              </a:spcBef>
              <a:buFont typeface="Arial"/>
              <a:buChar char="•"/>
              <a:defRPr sz="1800" kern="1200">
                <a:solidFill>
                  <a:schemeClr val="tx1"/>
                </a:solidFill>
                <a:latin typeface="+mn-lt"/>
                <a:ea typeface="+mn-ea"/>
                <a:cs typeface="+mn-cs"/>
              </a:defRPr>
            </a:lvl3pPr>
            <a:lvl4pPr marL="1600200" indent="-228600" algn="l" defTabSz="457200" rtl="0" eaLnBrk="1" latinLnBrk="0" hangingPunct="1">
              <a:lnSpc>
                <a:spcPct val="120000"/>
              </a:lnSpc>
              <a:spcBef>
                <a:spcPct val="20000"/>
              </a:spcBef>
              <a:buFont typeface="Arial"/>
              <a:buChar char="–"/>
              <a:defRPr sz="1800" kern="1200">
                <a:solidFill>
                  <a:schemeClr val="tx1"/>
                </a:solidFill>
                <a:latin typeface="+mn-lt"/>
                <a:ea typeface="+mn-ea"/>
                <a:cs typeface="+mn-cs"/>
              </a:defRPr>
            </a:lvl4pPr>
            <a:lvl5pPr marL="2057400" indent="-228600" algn="l" defTabSz="457200" rtl="0" eaLnBrk="1" latinLnBrk="0" hangingPunct="1">
              <a:lnSpc>
                <a:spcPct val="120000"/>
              </a:lnSpc>
              <a:spcBef>
                <a:spcPct val="20000"/>
              </a:spcBef>
              <a:buFont typeface="Arial"/>
              <a:buChar char="»"/>
              <a:defRPr sz="18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da-DK" dirty="0">
              <a:latin typeface="Lintel Medium"/>
            </a:endParaRPr>
          </a:p>
        </p:txBody>
      </p:sp>
      <p:sp>
        <p:nvSpPr>
          <p:cNvPr id="10" name="Rektangel 9"/>
          <p:cNvSpPr/>
          <p:nvPr/>
        </p:nvSpPr>
        <p:spPr>
          <a:xfrm>
            <a:off x="0" y="1224487"/>
            <a:ext cx="10693400" cy="6300911"/>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dirty="0">
              <a:latin typeface="Lintel Medium"/>
            </a:endParaRPr>
          </a:p>
        </p:txBody>
      </p:sp>
      <p:sp>
        <p:nvSpPr>
          <p:cNvPr id="11" name="Tekstfelt 10"/>
          <p:cNvSpPr txBox="1"/>
          <p:nvPr/>
        </p:nvSpPr>
        <p:spPr>
          <a:xfrm>
            <a:off x="4554612" y="4141022"/>
            <a:ext cx="1512168" cy="400110"/>
          </a:xfrm>
          <a:prstGeom prst="rect">
            <a:avLst/>
          </a:prstGeom>
          <a:noFill/>
        </p:spPr>
        <p:txBody>
          <a:bodyPr wrap="square" rtlCol="0">
            <a:spAutoFit/>
          </a:bodyPr>
          <a:lstStyle/>
          <a:p>
            <a:r>
              <a:rPr lang="da-DK" dirty="0" smtClean="0">
                <a:solidFill>
                  <a:schemeClr val="bg1">
                    <a:lumMod val="75000"/>
                  </a:schemeClr>
                </a:solidFill>
                <a:latin typeface="+mj-lt"/>
              </a:rPr>
              <a:t>Billedfelt</a:t>
            </a:r>
            <a:r>
              <a:rPr lang="da-DK" baseline="0" dirty="0" smtClean="0">
                <a:solidFill>
                  <a:schemeClr val="bg1">
                    <a:lumMod val="75000"/>
                  </a:schemeClr>
                </a:solidFill>
                <a:latin typeface="+mj-lt"/>
              </a:rPr>
              <a:t> her</a:t>
            </a:r>
            <a:endParaRPr lang="da-DK" dirty="0">
              <a:solidFill>
                <a:schemeClr val="bg1">
                  <a:lumMod val="75000"/>
                </a:schemeClr>
              </a:solidFill>
              <a:latin typeface="+mj-lt"/>
            </a:endParaRPr>
          </a:p>
        </p:txBody>
      </p:sp>
      <p:sp>
        <p:nvSpPr>
          <p:cNvPr id="7" name="Tåre 6"/>
          <p:cNvSpPr/>
          <p:nvPr/>
        </p:nvSpPr>
        <p:spPr>
          <a:xfrm>
            <a:off x="9883204" y="396255"/>
            <a:ext cx="414000" cy="414000"/>
          </a:xfrm>
          <a:prstGeom prst="teardrop">
            <a:avLst/>
          </a:prstGeom>
          <a:solidFill>
            <a:srgbClr val="424E5B">
              <a:alpha val="40000"/>
            </a:srgb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da-DK">
              <a:latin typeface="+mj-lt"/>
            </a:endParaRPr>
          </a:p>
        </p:txBody>
      </p:sp>
      <p:sp>
        <p:nvSpPr>
          <p:cNvPr id="9" name="Pladsholder til diasnummer 5"/>
          <p:cNvSpPr txBox="1">
            <a:spLocks/>
          </p:cNvSpPr>
          <p:nvPr/>
        </p:nvSpPr>
        <p:spPr>
          <a:xfrm>
            <a:off x="9982506" y="572359"/>
            <a:ext cx="234068" cy="144016"/>
          </a:xfrm>
          <a:prstGeom prst="rect">
            <a:avLst/>
          </a:prstGeom>
        </p:spPr>
        <p:txBody>
          <a:bodyPr lIns="0" tIns="0" rIns="0" bIns="0"/>
          <a:lstStyle>
            <a:defPPr>
              <a:defRPr lang="da-DK"/>
            </a:defPPr>
            <a:lvl1pPr marL="0" algn="l" defTabSz="995690" rtl="0" eaLnBrk="1" latinLnBrk="0" hangingPunct="1">
              <a:lnSpc>
                <a:spcPct val="80000"/>
              </a:lnSpc>
              <a:defRPr sz="800" b="0" kern="1200">
                <a:solidFill>
                  <a:schemeClr val="bg1"/>
                </a:solidFill>
                <a:latin typeface="Calibri"/>
                <a:ea typeface="+mn-ea"/>
                <a:cs typeface="Calibri"/>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a:lstStyle>
          <a:p>
            <a:pPr algn="ctr">
              <a:lnSpc>
                <a:spcPct val="50000"/>
              </a:lnSpc>
            </a:pPr>
            <a:fld id="{909BC0C1-9010-4DA9-B6A1-E75582FA0D88}" type="slidenum">
              <a:rPr lang="da-DK" smtClean="0">
                <a:latin typeface="+mj-lt"/>
                <a:cs typeface="Lintel Medium"/>
              </a:rPr>
              <a:pPr algn="ctr">
                <a:lnSpc>
                  <a:spcPct val="50000"/>
                </a:lnSpc>
              </a:pPr>
              <a:t>‹nr.›</a:t>
            </a:fld>
            <a:endParaRPr lang="da-DK" dirty="0">
              <a:latin typeface="+mj-lt"/>
              <a:cs typeface="Lintel Medium"/>
            </a:endParaRPr>
          </a:p>
        </p:txBody>
      </p:sp>
      <p:pic>
        <p:nvPicPr>
          <p:cNvPr id="12" name="Billede 11"/>
          <p:cNvPicPr>
            <a:picLocks noChangeAspect="1"/>
          </p:cNvPicPr>
          <p:nvPr/>
        </p:nvPicPr>
        <p:blipFill>
          <a:blip r:embed="rId3"/>
          <a:stretch>
            <a:fillRect/>
          </a:stretch>
        </p:blipFill>
        <p:spPr>
          <a:xfrm>
            <a:off x="450156" y="401265"/>
            <a:ext cx="1520884" cy="444277"/>
          </a:xfrm>
          <a:prstGeom prst="rect">
            <a:avLst/>
          </a:prstGeom>
        </p:spPr>
      </p:pic>
    </p:spTree>
    <p:extLst>
      <p:ext uri="{BB962C8B-B14F-4D97-AF65-F5344CB8AC3E}">
        <p14:creationId xmlns:p14="http://schemas.microsoft.com/office/powerpoint/2010/main" val="1519165344"/>
      </p:ext>
    </p:extLst>
  </p:cSld>
  <p:clrMap bg1="lt1" tx1="dk1" bg2="lt2" tx2="dk2" accent1="accent1" accent2="accent2" accent3="accent3" accent4="accent4" accent5="accent5" accent6="accent6" hlink="hlink" folHlink="folHlink"/>
  <p:sldLayoutIdLst>
    <p:sldLayoutId id="2147483689" r:id="rId1"/>
  </p:sldLayoutIdLst>
  <p:timing>
    <p:tnLst>
      <p:par>
        <p:cTn id="1" dur="indefinite" restart="never" nodeType="tmRoot"/>
      </p:par>
    </p:tnLst>
  </p:timing>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a-DK"/>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tekst 1"/>
          <p:cNvSpPr>
            <a:spLocks noGrp="1"/>
          </p:cNvSpPr>
          <p:nvPr>
            <p:ph type="body" sz="quarter" idx="10"/>
          </p:nvPr>
        </p:nvSpPr>
        <p:spPr/>
        <p:txBody>
          <a:bodyPr/>
          <a:lstStyle/>
          <a:p>
            <a:r>
              <a:rPr lang="da-DK" dirty="0" smtClean="0"/>
              <a:t>Øget fleksibel arbejdstid</a:t>
            </a:r>
            <a:endParaRPr lang="da-DK" dirty="0"/>
          </a:p>
        </p:txBody>
      </p:sp>
    </p:spTree>
    <p:extLst>
      <p:ext uri="{BB962C8B-B14F-4D97-AF65-F5344CB8AC3E}">
        <p14:creationId xmlns:p14="http://schemas.microsoft.com/office/powerpoint/2010/main" val="21602016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Hvad er øget fleksibel arbejdstid?</a:t>
            </a:r>
            <a:endParaRPr lang="da-DK" dirty="0"/>
          </a:p>
        </p:txBody>
      </p:sp>
      <p:sp>
        <p:nvSpPr>
          <p:cNvPr id="3" name="Pladsholder til indhold 2"/>
          <p:cNvSpPr>
            <a:spLocks noGrp="1"/>
          </p:cNvSpPr>
          <p:nvPr>
            <p:ph idx="1"/>
          </p:nvPr>
        </p:nvSpPr>
        <p:spPr>
          <a:xfrm>
            <a:off x="450156" y="2556495"/>
            <a:ext cx="9649072" cy="4392488"/>
          </a:xfrm>
        </p:spPr>
        <p:txBody>
          <a:bodyPr numCol="1" spcCol="720000">
            <a:noAutofit/>
          </a:bodyPr>
          <a:lstStyle/>
          <a:p>
            <a:pPr marL="342900" indent="-342900"/>
            <a:r>
              <a:rPr lang="da-DK" dirty="0" smtClean="0"/>
              <a:t>Aftalen gør det mere legitimt at aftale et andet ugentligt timetal end 37 timer.</a:t>
            </a:r>
          </a:p>
          <a:p>
            <a:pPr marL="342900" indent="-342900"/>
            <a:r>
              <a:rPr lang="da-DK" dirty="0" smtClean="0"/>
              <a:t>Formodentlig vil det ikke blive en rettighed, vi har, men kræve ledelsens godkendelse i hvert enkelt tilfælde.</a:t>
            </a:r>
          </a:p>
          <a:p>
            <a:pPr marL="342900" indent="-342900"/>
            <a:r>
              <a:rPr lang="da-DK" dirty="0" smtClean="0"/>
              <a:t>Det er en </a:t>
            </a:r>
            <a:r>
              <a:rPr lang="da-DK" dirty="0"/>
              <a:t>aftale, vi indgår i det lokale </a:t>
            </a:r>
            <a:r>
              <a:rPr lang="da-DK" dirty="0" smtClean="0"/>
              <a:t>samarbejdsudvalg.</a:t>
            </a:r>
            <a:endParaRPr lang="da-DK" dirty="0"/>
          </a:p>
          <a:p>
            <a:pPr marL="342900" indent="-342900"/>
            <a:r>
              <a:rPr lang="da-DK" dirty="0" smtClean="0"/>
              <a:t>Hvad gælder i dag, og hvilke erfaringer har vi?</a:t>
            </a:r>
          </a:p>
          <a:p>
            <a:pPr marL="342900" indent="-342900"/>
            <a:endParaRPr lang="da-DK" dirty="0" smtClean="0"/>
          </a:p>
        </p:txBody>
      </p:sp>
    </p:spTree>
    <p:extLst>
      <p:ext uri="{BB962C8B-B14F-4D97-AF65-F5344CB8AC3E}">
        <p14:creationId xmlns:p14="http://schemas.microsoft.com/office/powerpoint/2010/main" val="427137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0156" y="1548383"/>
            <a:ext cx="9793088" cy="865611"/>
          </a:xfrm>
        </p:spPr>
        <p:txBody>
          <a:bodyPr/>
          <a:lstStyle/>
          <a:p>
            <a:r>
              <a:rPr lang="da-DK" dirty="0" smtClean="0"/>
              <a:t>Hvad er fordele og ulemper? </a:t>
            </a:r>
            <a:endParaRPr lang="da-DK" dirty="0"/>
          </a:p>
        </p:txBody>
      </p:sp>
      <p:sp>
        <p:nvSpPr>
          <p:cNvPr id="3" name="Pladsholder til indhold 2"/>
          <p:cNvSpPr>
            <a:spLocks noGrp="1"/>
          </p:cNvSpPr>
          <p:nvPr>
            <p:ph idx="1"/>
          </p:nvPr>
        </p:nvSpPr>
        <p:spPr>
          <a:xfrm>
            <a:off x="450156" y="2556495"/>
            <a:ext cx="9649072" cy="3672408"/>
          </a:xfrm>
        </p:spPr>
        <p:txBody>
          <a:bodyPr numCol="1" spcCol="720000">
            <a:noAutofit/>
          </a:bodyPr>
          <a:lstStyle/>
          <a:p>
            <a:pPr marL="342900" indent="-342900"/>
            <a:r>
              <a:rPr lang="da-DK" sz="2800" dirty="0" smtClean="0"/>
              <a:t>Hvad ser I af fordele og ulemper?</a:t>
            </a:r>
          </a:p>
          <a:p>
            <a:pPr marL="342900" indent="-342900"/>
            <a:r>
              <a:rPr lang="da-DK" sz="2800" dirty="0" smtClean="0"/>
              <a:t>Diskussion i grupper i  20 min.</a:t>
            </a:r>
          </a:p>
          <a:p>
            <a:pPr marL="342900" indent="-342900"/>
            <a:endParaRPr lang="da-DK" dirty="0"/>
          </a:p>
          <a:p>
            <a:pPr marL="0" indent="0">
              <a:buNone/>
            </a:pPr>
            <a:r>
              <a:rPr lang="da-DK" sz="2800" dirty="0" smtClean="0"/>
              <a:t>Hvad sker der fx i forhold til:</a:t>
            </a:r>
          </a:p>
          <a:p>
            <a:pPr marL="342900" indent="-342900">
              <a:buFont typeface="Wingdings" panose="05000000000000000000" pitchFamily="2" charset="2"/>
              <a:buChar char="Ø"/>
            </a:pPr>
            <a:r>
              <a:rPr lang="da-DK" dirty="0" smtClean="0"/>
              <a:t>Ligestilling</a:t>
            </a:r>
          </a:p>
          <a:p>
            <a:pPr marL="342900" indent="-342900">
              <a:buFont typeface="Wingdings" panose="05000000000000000000" pitchFamily="2" charset="2"/>
              <a:buChar char="Ø"/>
            </a:pPr>
            <a:r>
              <a:rPr lang="da-DK" dirty="0" smtClean="0"/>
              <a:t>Stress</a:t>
            </a:r>
          </a:p>
          <a:p>
            <a:pPr marL="342900" indent="-342900">
              <a:buFont typeface="Wingdings" panose="05000000000000000000" pitchFamily="2" charset="2"/>
              <a:buChar char="Ø"/>
            </a:pPr>
            <a:r>
              <a:rPr lang="da-DK" dirty="0" smtClean="0"/>
              <a:t>Forholdet mellem kollegerne</a:t>
            </a:r>
          </a:p>
          <a:p>
            <a:pPr marL="0" indent="0">
              <a:buNone/>
            </a:pPr>
            <a:endParaRPr lang="da-DK" dirty="0" smtClean="0"/>
          </a:p>
          <a:p>
            <a:pPr marL="342900" indent="-342900"/>
            <a:endParaRPr lang="da-DK" dirty="0"/>
          </a:p>
          <a:p>
            <a:pPr marL="0" indent="0">
              <a:buNone/>
            </a:pPr>
            <a:endParaRPr lang="da-DK" dirty="0" smtClean="0"/>
          </a:p>
        </p:txBody>
      </p:sp>
    </p:spTree>
    <p:extLst>
      <p:ext uri="{BB962C8B-B14F-4D97-AF65-F5344CB8AC3E}">
        <p14:creationId xmlns:p14="http://schemas.microsoft.com/office/powerpoint/2010/main" val="26255676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Hvad mener DM?</a:t>
            </a:r>
            <a:endParaRPr lang="da-DK" dirty="0"/>
          </a:p>
        </p:txBody>
      </p:sp>
      <p:sp>
        <p:nvSpPr>
          <p:cNvPr id="3" name="Pladsholder til indhold 2"/>
          <p:cNvSpPr>
            <a:spLocks noGrp="1"/>
          </p:cNvSpPr>
          <p:nvPr>
            <p:ph idx="1"/>
          </p:nvPr>
        </p:nvSpPr>
        <p:spPr>
          <a:xfrm>
            <a:off x="450156" y="2556495"/>
            <a:ext cx="9649072" cy="4392488"/>
          </a:xfrm>
        </p:spPr>
        <p:txBody>
          <a:bodyPr numCol="1" spcCol="720000">
            <a:noAutofit/>
          </a:bodyPr>
          <a:lstStyle/>
          <a:p>
            <a:r>
              <a:rPr lang="da-DK" dirty="0" smtClean="0"/>
              <a:t>Grundlæggende </a:t>
            </a:r>
            <a:r>
              <a:rPr lang="da-DK" dirty="0"/>
              <a:t>ønsker DM ikke at øge den ugentlige arbejdstid ud over 37 timer/uge i gennemsnit.</a:t>
            </a:r>
          </a:p>
          <a:p>
            <a:r>
              <a:rPr lang="da-DK" dirty="0"/>
              <a:t>Det er positivt, at medlemmerne gennem forsøg kan variere deres arbejdstid (det ugentlige timetal), så den bedre passer til </a:t>
            </a:r>
            <a:r>
              <a:rPr lang="da-DK" dirty="0" smtClean="0"/>
              <a:t>den enkeltes private </a:t>
            </a:r>
            <a:r>
              <a:rPr lang="da-DK" dirty="0"/>
              <a:t>forhold. </a:t>
            </a:r>
          </a:p>
          <a:p>
            <a:r>
              <a:rPr lang="da-DK" dirty="0" smtClean="0"/>
              <a:t>MEN - DM </a:t>
            </a:r>
            <a:r>
              <a:rPr lang="da-DK" dirty="0"/>
              <a:t>ser </a:t>
            </a:r>
            <a:r>
              <a:rPr lang="da-DK" dirty="0" smtClean="0"/>
              <a:t>nogle risici </a:t>
            </a:r>
            <a:r>
              <a:rPr lang="da-DK" dirty="0"/>
              <a:t>ved øget adgang til fleksibel </a:t>
            </a:r>
            <a:r>
              <a:rPr lang="da-DK" dirty="0" smtClean="0"/>
              <a:t>arbejdstid:</a:t>
            </a:r>
            <a:endParaRPr lang="da-DK" dirty="0"/>
          </a:p>
          <a:p>
            <a:pPr lvl="1"/>
            <a:r>
              <a:rPr lang="da-DK" sz="2000" dirty="0" smtClean="0"/>
              <a:t>Risiko for at det påvirker lønforskellen mellem mænd og kvinder negativt</a:t>
            </a:r>
          </a:p>
          <a:p>
            <a:pPr lvl="1"/>
            <a:r>
              <a:rPr lang="da-DK" sz="2000" dirty="0" smtClean="0"/>
              <a:t>Risiko for at det kompenserer for arbejdspres og strukturelle problemer på arbejdspladsen</a:t>
            </a:r>
          </a:p>
          <a:p>
            <a:pPr lvl="1"/>
            <a:r>
              <a:rPr lang="da-DK" sz="2000" dirty="0" smtClean="0"/>
              <a:t>Risiko for ringere betingelser for det kollegiale sammenhold.</a:t>
            </a:r>
            <a:endParaRPr lang="da-DK" sz="2000" dirty="0"/>
          </a:p>
          <a:p>
            <a:pPr marL="0" indent="0">
              <a:buNone/>
            </a:pPr>
            <a:endParaRPr lang="da-DK" dirty="0" smtClean="0"/>
          </a:p>
        </p:txBody>
      </p:sp>
    </p:spTree>
    <p:extLst>
      <p:ext uri="{BB962C8B-B14F-4D97-AF65-F5344CB8AC3E}">
        <p14:creationId xmlns:p14="http://schemas.microsoft.com/office/powerpoint/2010/main" val="9461722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DM’s anbefalinger til en lokal aftale</a:t>
            </a:r>
            <a:endParaRPr lang="da-DK" dirty="0"/>
          </a:p>
        </p:txBody>
      </p:sp>
      <p:sp>
        <p:nvSpPr>
          <p:cNvPr id="3" name="Pladsholder til indhold 2"/>
          <p:cNvSpPr>
            <a:spLocks noGrp="1"/>
          </p:cNvSpPr>
          <p:nvPr>
            <p:ph idx="1"/>
          </p:nvPr>
        </p:nvSpPr>
        <p:spPr>
          <a:xfrm>
            <a:off x="450156" y="2556495"/>
            <a:ext cx="9649072" cy="4392488"/>
          </a:xfrm>
        </p:spPr>
        <p:txBody>
          <a:bodyPr numCol="1" spcCol="720000">
            <a:noAutofit/>
          </a:bodyPr>
          <a:lstStyle/>
          <a:p>
            <a:pPr marL="421200" lvl="0" indent="-457200">
              <a:buFont typeface="+mj-lt"/>
              <a:buAutoNum type="arabicPeriod"/>
            </a:pPr>
            <a:r>
              <a:rPr lang="da-DK" dirty="0" smtClean="0"/>
              <a:t>Aftalen er et tidsbegrænset </a:t>
            </a:r>
            <a:r>
              <a:rPr lang="da-DK" dirty="0"/>
              <a:t>forsøg med efterfølgende evaluering.  </a:t>
            </a:r>
          </a:p>
          <a:p>
            <a:pPr marL="421200" lvl="0" indent="-457200">
              <a:buFont typeface="+mj-lt"/>
              <a:buAutoNum type="arabicPeriod"/>
            </a:pPr>
            <a:r>
              <a:rPr lang="da-DK" dirty="0" smtClean="0"/>
              <a:t>Aftalen indeholder ret </a:t>
            </a:r>
            <a:r>
              <a:rPr lang="da-DK" dirty="0"/>
              <a:t>til at vende tilbage til det </a:t>
            </a:r>
            <a:r>
              <a:rPr lang="da-DK" dirty="0" smtClean="0"/>
              <a:t>timetal, medarbejderen </a:t>
            </a:r>
            <a:r>
              <a:rPr lang="da-DK" dirty="0"/>
              <a:t>oprindeligt blev ansat på </a:t>
            </a:r>
            <a:r>
              <a:rPr lang="da-DK" dirty="0" smtClean="0"/>
              <a:t>inklusive </a:t>
            </a:r>
            <a:r>
              <a:rPr lang="da-DK" dirty="0"/>
              <a:t>en aftalt varslingsperiode.</a:t>
            </a:r>
          </a:p>
          <a:p>
            <a:pPr marL="421200" lvl="0" indent="-457200">
              <a:buFont typeface="+mj-lt"/>
              <a:buAutoNum type="arabicPeriod"/>
            </a:pPr>
            <a:r>
              <a:rPr lang="da-DK" dirty="0" smtClean="0"/>
              <a:t>Medarbejdere </a:t>
            </a:r>
            <a:r>
              <a:rPr lang="da-DK" dirty="0"/>
              <a:t>på nedsat tid skal sikres samme mulighed for lønudvikling, udvikling i arbejdsopgaver og efteruddannelse som kolleger på fuld tid</a:t>
            </a:r>
            <a:r>
              <a:rPr lang="da-DK" dirty="0" smtClean="0"/>
              <a:t>.</a:t>
            </a:r>
          </a:p>
          <a:p>
            <a:pPr marL="421200" lvl="0" indent="-457200">
              <a:buFont typeface="+mj-lt"/>
              <a:buAutoNum type="arabicPeriod"/>
            </a:pPr>
            <a:r>
              <a:rPr lang="da-DK" dirty="0" smtClean="0"/>
              <a:t>Aftalen ledsages </a:t>
            </a:r>
            <a:r>
              <a:rPr lang="da-DK" dirty="0"/>
              <a:t>af en lokal arbejdstidsaftale, som sikrer rimelige muligheder for afspadsering for alle uanset arbejdstid.</a:t>
            </a:r>
          </a:p>
          <a:p>
            <a:pPr marL="421200" lvl="0" indent="-457200">
              <a:buFont typeface="+mj-lt"/>
              <a:buAutoNum type="arabicPeriod"/>
            </a:pPr>
            <a:r>
              <a:rPr lang="da-DK" dirty="0" smtClean="0"/>
              <a:t>En årlig </a:t>
            </a:r>
            <a:r>
              <a:rPr lang="da-DK" dirty="0"/>
              <a:t>evaluering skal se på implikationer for </a:t>
            </a:r>
            <a:r>
              <a:rPr lang="da-DK" dirty="0" smtClean="0"/>
              <a:t>arbejdspladsens økonomi, </a:t>
            </a:r>
            <a:r>
              <a:rPr lang="da-DK" dirty="0"/>
              <a:t>antal af medarbejdere og </a:t>
            </a:r>
            <a:r>
              <a:rPr lang="da-DK" dirty="0" smtClean="0"/>
              <a:t>arbejdsmiljø. Evalueringen </a:t>
            </a:r>
            <a:r>
              <a:rPr lang="da-DK" dirty="0"/>
              <a:t>skal indeholde kønsopdelt data, og evt. ligestillingsmæssige skævheder og konsekvenser </a:t>
            </a:r>
            <a:r>
              <a:rPr lang="da-DK" dirty="0" smtClean="0"/>
              <a:t>skal diskuteres</a:t>
            </a:r>
            <a:r>
              <a:rPr lang="da-DK" dirty="0"/>
              <a:t>. </a:t>
            </a:r>
          </a:p>
        </p:txBody>
      </p:sp>
    </p:spTree>
    <p:extLst>
      <p:ext uri="{BB962C8B-B14F-4D97-AF65-F5344CB8AC3E}">
        <p14:creationId xmlns:p14="http://schemas.microsoft.com/office/powerpoint/2010/main" val="2709420711"/>
      </p:ext>
    </p:extLst>
  </p:cSld>
  <p:clrMapOvr>
    <a:masterClrMapping/>
  </p:clrMapOvr>
  <p:timing>
    <p:tnLst>
      <p:par>
        <p:cTn id="1" dur="indefinite" restart="never" nodeType="tmRoot"/>
      </p:par>
    </p:tnLst>
  </p:timing>
</p:sld>
</file>

<file path=ppt/theme/theme1.xml><?xml version="1.0" encoding="utf-8"?>
<a:theme xmlns:a="http://schemas.openxmlformats.org/drawingml/2006/main" name="DMPowerpoint2016">
  <a:themeElements>
    <a:clrScheme name="Dansk Magisterforening 2">
      <a:dk1>
        <a:srgbClr val="000000"/>
      </a:dk1>
      <a:lt1>
        <a:srgbClr val="FFFFFF"/>
      </a:lt1>
      <a:dk2>
        <a:srgbClr val="424E5B"/>
      </a:dk2>
      <a:lt2>
        <a:srgbClr val="424E5B"/>
      </a:lt2>
      <a:accent1>
        <a:srgbClr val="E00035"/>
      </a:accent1>
      <a:accent2>
        <a:srgbClr val="063C60"/>
      </a:accent2>
      <a:accent3>
        <a:srgbClr val="F99F33"/>
      </a:accent3>
      <a:accent4>
        <a:srgbClr val="424E5B"/>
      </a:accent4>
      <a:accent5>
        <a:srgbClr val="676E80"/>
      </a:accent5>
      <a:accent6>
        <a:srgbClr val="266990"/>
      </a:accent6>
      <a:hlink>
        <a:srgbClr val="E00035"/>
      </a:hlink>
      <a:folHlink>
        <a:srgbClr val="063C6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Brugerdefineret design">
  <a:themeElements>
    <a:clrScheme name="Brugerdefineret 2">
      <a:dk1>
        <a:srgbClr val="000000"/>
      </a:dk1>
      <a:lt1>
        <a:srgbClr val="FFFFFF"/>
      </a:lt1>
      <a:dk2>
        <a:srgbClr val="424E5B"/>
      </a:dk2>
      <a:lt2>
        <a:srgbClr val="424E5B"/>
      </a:lt2>
      <a:accent1>
        <a:srgbClr val="E00035"/>
      </a:accent1>
      <a:accent2>
        <a:srgbClr val="063C60"/>
      </a:accent2>
      <a:accent3>
        <a:srgbClr val="F99F33"/>
      </a:accent3>
      <a:accent4>
        <a:srgbClr val="424E5B"/>
      </a:accent4>
      <a:accent5>
        <a:srgbClr val="676E80"/>
      </a:accent5>
      <a:accent6>
        <a:srgbClr val="266990"/>
      </a:accent6>
      <a:hlink>
        <a:srgbClr val="E00035"/>
      </a:hlink>
      <a:folHlink>
        <a:srgbClr val="063C6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4_Brugerdefineret design">
  <a:themeElements>
    <a:clrScheme name="Dansk Magisterforening 2">
      <a:dk1>
        <a:srgbClr val="000000"/>
      </a:dk1>
      <a:lt1>
        <a:srgbClr val="FFFFFF"/>
      </a:lt1>
      <a:dk2>
        <a:srgbClr val="424E5B"/>
      </a:dk2>
      <a:lt2>
        <a:srgbClr val="424E5B"/>
      </a:lt2>
      <a:accent1>
        <a:srgbClr val="E00035"/>
      </a:accent1>
      <a:accent2>
        <a:srgbClr val="063C60"/>
      </a:accent2>
      <a:accent3>
        <a:srgbClr val="F99F33"/>
      </a:accent3>
      <a:accent4>
        <a:srgbClr val="424E5B"/>
      </a:accent4>
      <a:accent5>
        <a:srgbClr val="676E80"/>
      </a:accent5>
      <a:accent6>
        <a:srgbClr val="266990"/>
      </a:accent6>
      <a:hlink>
        <a:srgbClr val="E00035"/>
      </a:hlink>
      <a:folHlink>
        <a:srgbClr val="063C6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Forside">
  <a:themeElements>
    <a:clrScheme name="Dansk Magisterforening 2">
      <a:dk1>
        <a:srgbClr val="000000"/>
      </a:dk1>
      <a:lt1>
        <a:srgbClr val="FFFFFF"/>
      </a:lt1>
      <a:dk2>
        <a:srgbClr val="424E5B"/>
      </a:dk2>
      <a:lt2>
        <a:srgbClr val="424E5B"/>
      </a:lt2>
      <a:accent1>
        <a:srgbClr val="E00035"/>
      </a:accent1>
      <a:accent2>
        <a:srgbClr val="063C60"/>
      </a:accent2>
      <a:accent3>
        <a:srgbClr val="F99F33"/>
      </a:accent3>
      <a:accent4>
        <a:srgbClr val="424E5B"/>
      </a:accent4>
      <a:accent5>
        <a:srgbClr val="676E80"/>
      </a:accent5>
      <a:accent6>
        <a:srgbClr val="266990"/>
      </a:accent6>
      <a:hlink>
        <a:srgbClr val="E00035"/>
      </a:hlink>
      <a:folHlink>
        <a:srgbClr val="063C6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3_Brugerdefineret design">
  <a:themeElements>
    <a:clrScheme name="Dansk Magisterforening 2">
      <a:dk1>
        <a:srgbClr val="000000"/>
      </a:dk1>
      <a:lt1>
        <a:srgbClr val="FFFFFF"/>
      </a:lt1>
      <a:dk2>
        <a:srgbClr val="424E5B"/>
      </a:dk2>
      <a:lt2>
        <a:srgbClr val="424E5B"/>
      </a:lt2>
      <a:accent1>
        <a:srgbClr val="E00035"/>
      </a:accent1>
      <a:accent2>
        <a:srgbClr val="063C60"/>
      </a:accent2>
      <a:accent3>
        <a:srgbClr val="F99F33"/>
      </a:accent3>
      <a:accent4>
        <a:srgbClr val="424E5B"/>
      </a:accent4>
      <a:accent5>
        <a:srgbClr val="676E80"/>
      </a:accent5>
      <a:accent6>
        <a:srgbClr val="266990"/>
      </a:accent6>
      <a:hlink>
        <a:srgbClr val="E00035"/>
      </a:hlink>
      <a:folHlink>
        <a:srgbClr val="063C6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Kontor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Lib" ma:contentTypeID="0x01010E00F82648F5C00F484A9947BF857854BB8F009AE8C1CB252AFF4986622844C6FE2367" ma:contentTypeVersion="7" ma:contentTypeDescription="EXDocument" ma:contentTypeScope="" ma:versionID="f397ba59587f32541d565469130f6a1d">
  <xsd:schema xmlns:xsd="http://www.w3.org/2001/XMLSchema" xmlns:xs="http://www.w3.org/2001/XMLSchema" xmlns:p="http://schemas.microsoft.com/office/2006/metadata/properties" xmlns:ns2="http://schemas.microsoft.com/sharepoint/v3/fields" xmlns:ns3="762b77d2-c1a5-4367-8f58-850f949d4eab" targetNamespace="http://schemas.microsoft.com/office/2006/metadata/properties" ma:root="true" ma:fieldsID="7ec01127484564128ef41679ec6f1339" ns2:_="" ns3:_="">
    <xsd:import namespace="http://schemas.microsoft.com/sharepoint/v3/fields"/>
    <xsd:import namespace="762b77d2-c1a5-4367-8f58-850f949d4eab"/>
    <xsd:element name="properties">
      <xsd:complexType>
        <xsd:sequence>
          <xsd:element name="documentManagement">
            <xsd:complexType>
              <xsd:all>
                <xsd:element ref="ns2:EXDocumentID" minOccurs="0"/>
                <xsd:element ref="ns2:EXCoreDocType" minOccurs="0"/>
                <xsd:element ref="ns2:EXHash" minOccurs="0"/>
                <xsd:element ref="ns2:EXTimestamp" minOccurs="0"/>
                <xsd:element ref="ns3:EXDocType" minOccurs="0"/>
                <xsd:element ref="ns3:EXResponsibl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EXDocumentID" ma:index="9" nillable="true" ma:displayName="EXDocumentID" ma:internalName="EXDocumentID" ma:readOnly="true">
      <xsd:simpleType>
        <xsd:restriction base="dms:Text"/>
      </xsd:simpleType>
    </xsd:element>
    <xsd:element name="EXCoreDocType" ma:index="10" nillable="true" ma:displayName="EXCoreDocType" ma:internalName="EXCoreDocType" ma:readOnly="true">
      <xsd:simpleType>
        <xsd:restriction base="dms:Text"/>
      </xsd:simpleType>
    </xsd:element>
    <xsd:element name="EXHash" ma:index="11" nillable="true" ma:displayName="EXHash" ma:internalName="EXHash" ma:readOnly="true">
      <xsd:simpleType>
        <xsd:restriction base="dms:Text"/>
      </xsd:simpleType>
    </xsd:element>
    <xsd:element name="EXTimestamp" ma:index="12" nillable="true" ma:displayName="EXTimestamp" ma:internalName="EXTimestamp"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62b77d2-c1a5-4367-8f58-850f949d4eab" elementFormDefault="qualified">
    <xsd:import namespace="http://schemas.microsoft.com/office/2006/documentManagement/types"/>
    <xsd:import namespace="http://schemas.microsoft.com/office/infopath/2007/PartnerControls"/>
    <xsd:element name="EXDocType" ma:index="13" nillable="true" ma:displayName="Dokumenttype" ma:internalName="EXDocType" ma:readOnly="false">
      <xsd:simpleType>
        <xsd:restriction base="dms:Unknown"/>
      </xsd:simpleType>
    </xsd:element>
    <xsd:element name="EXResponsible" ma:index="14" nillable="true" ma:displayName="Ansvarlig" ma:internalName="EXResponsible"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EXDocumentID xmlns="http://schemas.microsoft.com/sharepoint/v3/fields">000701075</EXDocumentID>
    <EXCoreDocType xmlns="http://schemas.microsoft.com/sharepoint/v3/fields">Type1A</EXCoreDocType>
    <EXHash xmlns="http://schemas.microsoft.com/sharepoint/v3/fields">3369764EEDB41A2675BB58D5F8A97DA32AEF92E24E5F9C7EDD9C17A44555A4442CCF5DC4F6DDAD94BCA11F873F5AB35A1FE8A2A3A95B8F52B381D72AA30</EXHash>
    <EXTimestamp xmlns="http://schemas.microsoft.com/sharepoint/v3/fields">16-03-2016 13:27:36</EXTimestamp>
    <EXDocType xmlns="762b77d2-c1a5-4367-8f58-850f949d4eab" xsi:nil="true"/>
    <EXResponsible xmlns="762b77d2-c1a5-4367-8f58-850f949d4eab" xsi:nil="true"/>
  </documentManagement>
</p:properties>
</file>

<file path=customXml/itemProps1.xml><?xml version="1.0" encoding="utf-8"?>
<ds:datastoreItem xmlns:ds="http://schemas.openxmlformats.org/officeDocument/2006/customXml" ds:itemID="{6F7C1C9C-7D43-4C7C-936F-A98C14604C0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fields"/>
    <ds:schemaRef ds:uri="762b77d2-c1a5-4367-8f58-850f949d4ea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05794F4-BC56-4FD2-80DE-04C3CA86C3BB}">
  <ds:schemaRefs>
    <ds:schemaRef ds:uri="http://schemas.microsoft.com/sharepoint/v3/contenttype/forms"/>
  </ds:schemaRefs>
</ds:datastoreItem>
</file>

<file path=customXml/itemProps3.xml><?xml version="1.0" encoding="utf-8"?>
<ds:datastoreItem xmlns:ds="http://schemas.openxmlformats.org/officeDocument/2006/customXml" ds:itemID="{83279341-C677-4DCB-B250-EFA64A714782}">
  <ds:schemaRefs>
    <ds:schemaRef ds:uri="http://www.w3.org/XML/1998/namespace"/>
    <ds:schemaRef ds:uri="http://purl.org/dc/elements/1.1/"/>
    <ds:schemaRef ds:uri="http://purl.org/dc/dcmitype/"/>
    <ds:schemaRef ds:uri="http://purl.org/dc/terms/"/>
    <ds:schemaRef ds:uri="http://schemas.microsoft.com/office/2006/metadata/properties"/>
    <ds:schemaRef ds:uri="762b77d2-c1a5-4367-8f58-850f949d4eab"/>
    <ds:schemaRef ds:uri="http://schemas.microsoft.com/office/2006/documentManagement/types"/>
    <ds:schemaRef ds:uri="http://schemas.microsoft.com/office/infopath/2007/PartnerControls"/>
    <ds:schemaRef ds:uri="http://schemas.openxmlformats.org/package/2006/metadata/core-properties"/>
    <ds:schemaRef ds:uri="http://schemas.microsoft.com/sharepoint/v3/fields"/>
  </ds:schemaRefs>
</ds:datastoreItem>
</file>

<file path=docProps/app.xml><?xml version="1.0" encoding="utf-8"?>
<Properties xmlns="http://schemas.openxmlformats.org/officeDocument/2006/extended-properties" xmlns:vt="http://schemas.openxmlformats.org/officeDocument/2006/docPropsVTypes">
  <Template>DMPowerpoint2016</Template>
  <TotalTime>282</TotalTime>
  <Words>1173</Words>
  <Application>Microsoft Office PowerPoint</Application>
  <PresentationFormat>Brugerdefineret</PresentationFormat>
  <Paragraphs>95</Paragraphs>
  <Slides>5</Slides>
  <Notes>5</Notes>
  <HiddenSlides>0</HiddenSlides>
  <MMClips>0</MMClips>
  <ScaleCrop>false</ScaleCrop>
  <HeadingPairs>
    <vt:vector size="4" baseType="variant">
      <vt:variant>
        <vt:lpstr>Tema</vt:lpstr>
      </vt:variant>
      <vt:variant>
        <vt:i4>5</vt:i4>
      </vt:variant>
      <vt:variant>
        <vt:lpstr>Diastitler</vt:lpstr>
      </vt:variant>
      <vt:variant>
        <vt:i4>5</vt:i4>
      </vt:variant>
    </vt:vector>
  </HeadingPairs>
  <TitlesOfParts>
    <vt:vector size="10" baseType="lpstr">
      <vt:lpstr>DMPowerpoint2016</vt:lpstr>
      <vt:lpstr>2_Brugerdefineret design</vt:lpstr>
      <vt:lpstr>4_Brugerdefineret design</vt:lpstr>
      <vt:lpstr>Forside</vt:lpstr>
      <vt:lpstr>3_Brugerdefineret design</vt:lpstr>
      <vt:lpstr>PowerPoint-præsentation</vt:lpstr>
      <vt:lpstr>Hvad er øget fleksibel arbejdstid?</vt:lpstr>
      <vt:lpstr>Hvad er fordele og ulemper? </vt:lpstr>
      <vt:lpstr>Hvad mener DM?</vt:lpstr>
      <vt:lpstr>DM’s anbefalinger til en lokal aftale</vt:lpstr>
    </vt:vector>
  </TitlesOfParts>
  <Company>Dansk Magisterforening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 pakker</dc:title>
  <dc:creator>Trine Lund Niegel</dc:creator>
  <cp:lastModifiedBy>Trine Lund Niegel</cp:lastModifiedBy>
  <cp:revision>22</cp:revision>
  <cp:lastPrinted>2017-11-17T12:25:21Z</cp:lastPrinted>
  <dcterms:created xsi:type="dcterms:W3CDTF">2017-11-06T10:32:07Z</dcterms:created>
  <dcterms:modified xsi:type="dcterms:W3CDTF">2017-12-01T09:15:26Z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0x01010E00F82648F5C00F484A9947BF857854BB8F009AE8C1CB252AFF4986622844C6FE2367</vt:lpwstr>
  </property>
  <property fmtid="{D5CDD505-2E9C-101B-9397-08002B2CF9AE}" pid="3" name="EntityNameForeign">
    <vt:lpwstr>DL_Activities</vt:lpwstr>
  </property>
  <property fmtid="{D5CDD505-2E9C-101B-9397-08002B2CF9AE}" pid="4" name="EntityId">
    <vt:lpwstr>206160</vt:lpwstr>
  </property>
  <property fmtid="{D5CDD505-2E9C-101B-9397-08002B2CF9AE}" pid="5" name="DL_AuthorInitials">
    <vt:lpwstr>tln</vt:lpwstr>
  </property>
  <property fmtid="{D5CDD505-2E9C-101B-9397-08002B2CF9AE}" pid="6" name="DL_AuthorName">
    <vt:lpwstr>Trine Lund Niegel</vt:lpwstr>
  </property>
  <property fmtid="{D5CDD505-2E9C-101B-9397-08002B2CF9AE}" pid="7" name="DL_AuthorDepartment">
    <vt:lpwstr>Lederteamet</vt:lpwstr>
  </property>
  <property fmtid="{D5CDD505-2E9C-101B-9397-08002B2CF9AE}" pid="8" name="DL_AuthorPhone">
    <vt:lpwstr>+45 38 15 66 10</vt:lpwstr>
  </property>
  <property fmtid="{D5CDD505-2E9C-101B-9397-08002B2CF9AE}" pid="9" name="DL_AuthorEmail">
    <vt:lpwstr>tln@dm.dk</vt:lpwstr>
  </property>
  <property fmtid="{D5CDD505-2E9C-101B-9397-08002B2CF9AE}" pid="10" name="DL_AuthorTitle">
    <vt:lpwstr>Konsulent</vt:lpwstr>
  </property>
  <property fmtid="{D5CDD505-2E9C-101B-9397-08002B2CF9AE}" pid="11" name="DL_Id">
    <vt:lpwstr>206160</vt:lpwstr>
  </property>
  <property fmtid="{D5CDD505-2E9C-101B-9397-08002B2CF9AE}" pid="12" name="DL_CaseNo">
    <vt:lpwstr>15-10179</vt:lpwstr>
  </property>
  <property fmtid="{D5CDD505-2E9C-101B-9397-08002B2CF9AE}" pid="13" name="DL_Title">
    <vt:lpwstr>TR pakker</vt:lpwstr>
  </property>
  <property fmtid="{D5CDD505-2E9C-101B-9397-08002B2CF9AE}" pid="14" name="DL_Responsible">
    <vt:lpwstr>ggs</vt:lpwstr>
  </property>
  <property fmtid="{D5CDD505-2E9C-101B-9397-08002B2CF9AE}" pid="15" name="DL_Process">
    <vt:lpwstr>90</vt:lpwstr>
  </property>
  <property fmtid="{D5CDD505-2E9C-101B-9397-08002B2CF9AE}" pid="16" name="Afdeling">
    <vt:lpwstr>TR pakker</vt:lpwstr>
  </property>
  <property fmtid="{D5CDD505-2E9C-101B-9397-08002B2CF9AE}" pid="17" name="DL_StartDate">
    <vt:lpwstr>20/10/2015</vt:lpwstr>
  </property>
  <property fmtid="{D5CDD505-2E9C-101B-9397-08002B2CF9AE}" pid="18" name="CaseNo">
    <vt:lpwstr>15-10179</vt:lpwstr>
  </property>
  <property fmtid="{D5CDD505-2E9C-101B-9397-08002B2CF9AE}" pid="19" name="DL_Name">
    <vt:lpwstr>Gitte Grønkær Svendsen</vt:lpwstr>
  </property>
  <property fmtid="{D5CDD505-2E9C-101B-9397-08002B2CF9AE}" pid="20" name="DL_DocuLiveNo">
    <vt:lpwstr/>
  </property>
  <property fmtid="{D5CDD505-2E9C-101B-9397-08002B2CF9AE}" pid="21" name="EXResponsible">
    <vt:lpwstr>tln</vt:lpwstr>
  </property>
  <property fmtid="{D5CDD505-2E9C-101B-9397-08002B2CF9AE}" pid="22" name="DocumentName">
    <vt:lpwstr>http://DMDocs/Sag/15Q4Docs/15-10179/TR pakke - øget fleksibel arbejdstid_ver2.pptx</vt:lpwstr>
  </property>
</Properties>
</file>