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handoutMasterIdLst>
    <p:handoutMasterId r:id="rId13"/>
  </p:handoutMasterIdLst>
  <p:sldIdLst>
    <p:sldId id="269" r:id="rId2"/>
    <p:sldId id="258" r:id="rId3"/>
    <p:sldId id="284" r:id="rId4"/>
    <p:sldId id="274" r:id="rId5"/>
    <p:sldId id="276" r:id="rId6"/>
    <p:sldId id="286" r:id="rId7"/>
    <p:sldId id="277" r:id="rId8"/>
    <p:sldId id="279" r:id="rId9"/>
    <p:sldId id="283"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49" autoAdjust="0"/>
    <p:restoredTop sz="90730" autoAdjust="0"/>
  </p:normalViewPr>
  <p:slideViewPr>
    <p:cSldViewPr snapToGrid="0" showGuides="1">
      <p:cViewPr varScale="1">
        <p:scale>
          <a:sx n="147" d="100"/>
          <a:sy n="147" d="100"/>
        </p:scale>
        <p:origin x="1488" y="12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3" d="100"/>
          <a:sy n="123" d="100"/>
        </p:scale>
        <p:origin x="49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6AEEE-E778-402E-8B8F-9A98AED26EB8}" type="datetimeFigureOut">
              <a:rPr lang="en-GB" smtClean="0"/>
              <a:t>04/02/2021</a:t>
            </a:fld>
            <a:endParaRPr lang="en-GB"/>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p:txBody>
      </p:sp>
      <p:sp>
        <p:nvSpPr>
          <p:cNvPr id="9" name="Date Placeholder 8"/>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000">
                <a:latin typeface="Avenir Next LT Pro" panose="020B0504020202020204" pitchFamily="34" charset="0"/>
              </a:defRPr>
            </a:lvl1pPr>
          </a:lstStyle>
          <a:p>
            <a:fld id="{1386E511-D742-4EFE-90B5-C9FC42762E0F}" type="datetimeFigureOut">
              <a:rPr lang="en-GB" smtClean="0"/>
              <a:pPr/>
              <a:t>04/02/2021</a:t>
            </a:fld>
            <a:endParaRPr lang="en-GB">
              <a:latin typeface="Avenir Next LT Pro" panose="020B0504020202020204" pitchFamily="34" charset="0"/>
            </a:endParaRPr>
          </a:p>
        </p:txBody>
      </p:sp>
      <p:sp>
        <p:nvSpPr>
          <p:cNvPr id="10" name="Slide Number Placeholder 9"/>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atin typeface="Avenir Next LT Pro" panose="020B0504020202020204" pitchFamily="34" charset="0"/>
              </a:defRPr>
            </a:lvl1pPr>
          </a:lstStyle>
          <a:p>
            <a:fld id="{A16CFAD1-D197-4A88-B173-A6412E995EE5}" type="slidenum">
              <a:rPr lang="en-GB" smtClean="0"/>
              <a:pPr/>
              <a:t>‹nr.›</a:t>
            </a:fld>
            <a:endParaRPr lang="en-GB">
              <a:latin typeface="Avenir Next LT Pro" panose="020B0504020202020204" pitchFamily="34" charset="0"/>
            </a:endParaRPr>
          </a:p>
        </p:txBody>
      </p:sp>
      <p:sp>
        <p:nvSpPr>
          <p:cNvPr id="11" name="Footer Placeholder 10"/>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atin typeface="Avenir Next LT Pro" panose="020B0504020202020204" pitchFamily="34" charset="0"/>
              </a:defRPr>
            </a:lvl1pPr>
          </a:lstStyle>
          <a:p>
            <a:endParaRPr lang="en-GB">
              <a:latin typeface="Avenir Next LT Pro" panose="020B0504020202020204" pitchFamily="34" charset="0"/>
            </a:endParaRPr>
          </a:p>
        </p:txBody>
      </p:sp>
      <p:sp>
        <p:nvSpPr>
          <p:cNvPr id="12" name="Slide Image Placeholder 1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000">
                <a:latin typeface="Avenir Next LT Pro" panose="020B0504020202020204" pitchFamily="34" charset="0"/>
              </a:defRPr>
            </a:lvl1pPr>
          </a:lstStyle>
          <a:p>
            <a:endParaRPr lang="en-GB" dirty="0">
              <a:latin typeface="Avenir Next LT Pro" panose="020B0504020202020204" pitchFamily="34" charset="0"/>
            </a:endParaRPr>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180000" indent="-180000" algn="l" defTabSz="914400" rtl="0" eaLnBrk="1" latinLnBrk="0" hangingPunct="1">
      <a:buFont typeface="Arial" panose="020B0604020202020204" pitchFamily="34" charset="0"/>
      <a:buChar char="•"/>
      <a:defRPr sz="1200" kern="1200">
        <a:solidFill>
          <a:schemeClr val="tx1"/>
        </a:solidFill>
        <a:latin typeface="Avenir Next LT Pro" panose="020B0504020202020204" pitchFamily="34" charset="0"/>
        <a:ea typeface="+mn-ea"/>
        <a:cs typeface="+mn-cs"/>
      </a:defRPr>
    </a:lvl1pPr>
    <a:lvl2pPr marL="360000" indent="-180000" algn="l" defTabSz="914400" rtl="0" eaLnBrk="1" latinLnBrk="0" hangingPunct="1">
      <a:buFont typeface="Arial" panose="020B0604020202020204" pitchFamily="34" charset="0"/>
      <a:buChar char="•"/>
      <a:defRPr sz="1200" kern="1200">
        <a:solidFill>
          <a:schemeClr val="tx1"/>
        </a:solidFill>
        <a:latin typeface="Avenir Next LT Pro" panose="020B0504020202020204" pitchFamily="34" charset="0"/>
        <a:ea typeface="+mn-ea"/>
        <a:cs typeface="+mn-cs"/>
      </a:defRPr>
    </a:lvl2pPr>
    <a:lvl3pPr marL="9144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3716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m.dk/media/34137/overenskomst-for-akademikere-i-staten.pdf"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dm.dk/din-loen/loenstatistikker-og-loentabeller/statsansat/raadighedstillae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dirty="0"/>
              <a:t>NB!</a:t>
            </a:r>
          </a:p>
          <a:p>
            <a:r>
              <a:rPr lang="da-DK" i="1" dirty="0"/>
              <a:t>Oplægget om arbejdstid er relativt langt og komplekst.</a:t>
            </a:r>
            <a:r>
              <a:rPr lang="da-DK" i="1" baseline="0" dirty="0"/>
              <a:t> Overvej, hvilke dele af oplægget der er mest relevant at diskutere i jeres klub og tilpas  præsentationen. Du kan bruge konsulenten i DM, hvis du er i tvivl  om, hvordan du skal prioritere.</a:t>
            </a:r>
          </a:p>
          <a:p>
            <a:endParaRPr lang="da-DK" i="1" baseline="0" dirty="0"/>
          </a:p>
          <a:p>
            <a:r>
              <a:rPr lang="da-DK" i="1" dirty="0"/>
              <a:t>Reglerne</a:t>
            </a:r>
            <a:r>
              <a:rPr lang="da-DK" i="1" baseline="0" dirty="0"/>
              <a:t> i forbindelse med arbejdstid </a:t>
            </a:r>
            <a:r>
              <a:rPr lang="da-DK" i="1" dirty="0"/>
              <a:t>er beskrevet </a:t>
            </a:r>
            <a:r>
              <a:rPr lang="da-DK" i="1" baseline="0" dirty="0"/>
              <a:t>i en række dokumenter, som du med fordel kan printe ud og have med til klubmødet eller henvise til:</a:t>
            </a:r>
            <a:endParaRPr lang="da-DK" i="1" dirty="0"/>
          </a:p>
          <a:p>
            <a:endParaRPr lang="da-DK" dirty="0"/>
          </a:p>
          <a:p>
            <a:pPr marL="171450" indent="-171450">
              <a:buFont typeface="Arial" pitchFamily="34" charset="0"/>
              <a:buChar char="•"/>
            </a:pPr>
            <a:r>
              <a:rPr lang="da-DK" baseline="0" dirty="0"/>
              <a:t>Overenskomsten: </a:t>
            </a:r>
            <a:r>
              <a:rPr lang="da-DK" dirty="0">
                <a:hlinkClick r:id="rId3"/>
              </a:rPr>
              <a:t>https://dm.dk/media/34137/overenskomst-for-akademikere-i-staten.pdf</a:t>
            </a:r>
            <a:endParaRPr lang="da-DK" dirty="0"/>
          </a:p>
          <a:p>
            <a:pPr marL="171450" indent="-171450">
              <a:buFont typeface="Arial" pitchFamily="34" charset="0"/>
              <a:buChar char="•"/>
            </a:pPr>
            <a:r>
              <a:rPr lang="da-DK" baseline="0" dirty="0"/>
              <a:t>Bilag 6, pkt. 9 om rådighedstillæg til fuldmægtige m.fl.</a:t>
            </a:r>
          </a:p>
          <a:p>
            <a:pPr marL="171450" indent="-171450">
              <a:buFont typeface="Arial" pitchFamily="34" charset="0"/>
              <a:buChar char="•"/>
            </a:pPr>
            <a:r>
              <a:rPr lang="da-DK" baseline="0" dirty="0"/>
              <a:t>§ 13 om arbejdstid</a:t>
            </a:r>
          </a:p>
          <a:p>
            <a:pPr marL="171450" indent="-171450">
              <a:buFont typeface="Arial" pitchFamily="34" charset="0"/>
              <a:buChar char="•"/>
            </a:pPr>
            <a:r>
              <a:rPr lang="da-DK" baseline="0" dirty="0"/>
              <a:t>§ 13A om Plustid </a:t>
            </a:r>
          </a:p>
          <a:p>
            <a:pPr marL="171450" indent="-171450">
              <a:buFont typeface="Arial" pitchFamily="34" charset="0"/>
              <a:buChar char="•"/>
            </a:pPr>
            <a:r>
              <a:rPr lang="da-DK" baseline="0" dirty="0"/>
              <a:t>§ 14 om merarbejde</a:t>
            </a:r>
          </a:p>
          <a:p>
            <a:pPr marL="171450" indent="-171450">
              <a:buFont typeface="Arial" pitchFamily="34" charset="0"/>
              <a:buChar char="•"/>
            </a:pPr>
            <a:r>
              <a:rPr lang="da-DK" baseline="0" dirty="0"/>
              <a:t>Bilag 6 med oversigt over tillæg og særbestemmelser – herunder tillæg for vagter og særlige funktioner (i de enkelte ministerier)</a:t>
            </a:r>
          </a:p>
          <a:p>
            <a:endParaRPr lang="da-DK" dirty="0"/>
          </a:p>
          <a:p>
            <a:r>
              <a:rPr lang="da-DK" i="0" dirty="0"/>
              <a:t>Satserne for rådighedstillæg i staten kan du finde</a:t>
            </a:r>
            <a:r>
              <a:rPr lang="da-DK" i="0" baseline="0" dirty="0"/>
              <a:t> på</a:t>
            </a:r>
            <a:r>
              <a:rPr lang="da-DK" i="0" dirty="0"/>
              <a:t>:</a:t>
            </a:r>
            <a:r>
              <a:rPr lang="da-DK" i="0" baseline="0" dirty="0"/>
              <a:t> </a:t>
            </a:r>
            <a:r>
              <a:rPr lang="da-DK" dirty="0">
                <a:hlinkClick r:id="rId4"/>
              </a:rPr>
              <a:t>https://dm.dk/din-loen/loenstatistikker-og-loentabeller/statsansat/raadighedstillaeg</a:t>
            </a:r>
            <a:endParaRPr lang="da-DK" dirty="0"/>
          </a:p>
        </p:txBody>
      </p:sp>
      <p:sp>
        <p:nvSpPr>
          <p:cNvPr id="4" name="Pladsholder til diasnummer 3"/>
          <p:cNvSpPr>
            <a:spLocks noGrp="1"/>
          </p:cNvSpPr>
          <p:nvPr>
            <p:ph type="sldNum" sz="quarter" idx="10"/>
          </p:nvPr>
        </p:nvSpPr>
        <p:spPr/>
        <p:txBody>
          <a:bodyPr/>
          <a:lstStyle/>
          <a:p>
            <a:fld id="{C5416DF7-7B2F-474C-B436-3FF0D2FD246C}" type="slidenum">
              <a:rPr lang="da-DK" smtClean="0"/>
              <a:t>1</a:t>
            </a:fld>
            <a:endParaRPr lang="da-DK"/>
          </a:p>
        </p:txBody>
      </p:sp>
    </p:spTree>
    <p:extLst>
      <p:ext uri="{BB962C8B-B14F-4D97-AF65-F5344CB8AC3E}">
        <p14:creationId xmlns:p14="http://schemas.microsoft.com/office/powerpoint/2010/main" val="4081253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dirty="0"/>
              <a:t>NB!  I dit oplæg kan du opfordre til,</a:t>
            </a:r>
            <a:r>
              <a:rPr lang="da-DK" i="1" baseline="0" dirty="0"/>
              <a:t> at kollegerne </a:t>
            </a:r>
            <a:r>
              <a:rPr lang="da-DK" i="1" dirty="0"/>
              <a:t>kommer til dig, hvis de i praksis støder på forhindringer – så du kan indsamle dokumentation for, hvor den eksisterende aftale hæmmer den fleksible arbejdstid, hvornår der evt. bliver trukket for store veksler på de</a:t>
            </a:r>
            <a:r>
              <a:rPr lang="da-DK" i="1" baseline="0" dirty="0"/>
              <a:t> </a:t>
            </a:r>
            <a:r>
              <a:rPr lang="da-DK" i="1" dirty="0"/>
              <a:t>ansattes fleksibilitet, hvornår man møder forhindringer i forbindelse med afvikling af fleks med</a:t>
            </a:r>
            <a:r>
              <a:rPr lang="da-DK" i="1" baseline="0" dirty="0"/>
              <a:t> videre</a:t>
            </a:r>
            <a:r>
              <a:rPr lang="da-DK" i="1" dirty="0"/>
              <a:t>.</a:t>
            </a:r>
          </a:p>
          <a:p>
            <a:endParaRPr lang="da-DK" i="1" dirty="0"/>
          </a:p>
          <a:p>
            <a:r>
              <a:rPr lang="da-DK" i="1" dirty="0"/>
              <a:t>Som forberedelse</a:t>
            </a:r>
            <a:r>
              <a:rPr lang="da-DK" i="1" baseline="0" dirty="0"/>
              <a:t> kan du </a:t>
            </a:r>
            <a:r>
              <a:rPr lang="da-DK" i="1" dirty="0"/>
              <a:t>bede</a:t>
            </a:r>
            <a:r>
              <a:rPr lang="da-DK" i="1" baseline="0" dirty="0"/>
              <a:t> </a:t>
            </a:r>
            <a:r>
              <a:rPr lang="da-DK" i="1" dirty="0"/>
              <a:t>HR om en oversigt over fleks-saldi for at have en fornemmelse for, om opgaverne er tilpasset ressourcerne – eller om der er behov for anden prioritering af ressourcerne.</a:t>
            </a:r>
          </a:p>
          <a:p>
            <a:endParaRPr lang="da-DK" i="1" dirty="0"/>
          </a:p>
          <a:p>
            <a:r>
              <a:rPr lang="da-DK" i="1" dirty="0"/>
              <a:t>Der er mange begreber</a:t>
            </a:r>
            <a:r>
              <a:rPr lang="da-DK" i="1" baseline="0" dirty="0"/>
              <a:t> omkring arbejdstid, som ofte bruges forskelligt. Derfor er det </a:t>
            </a:r>
            <a:r>
              <a:rPr lang="da-DK" i="1" dirty="0"/>
              <a:t>en god ide at gennemgå begreberne for at sikre, at alle har den samme platform at tale ud fra, og alle taler om det samme.</a:t>
            </a:r>
          </a:p>
          <a:p>
            <a:endParaRPr lang="da-DK" dirty="0"/>
          </a:p>
          <a:p>
            <a:r>
              <a:rPr lang="da-DK" i="1" dirty="0"/>
              <a:t>Fremlæg eventuelt også den flekstidsaftale, der er gældende på jeres arbejdsplads.</a:t>
            </a:r>
          </a:p>
          <a:p>
            <a:endParaRPr lang="da-DK" i="1" baseline="0" dirty="0"/>
          </a:p>
          <a:p>
            <a:r>
              <a:rPr lang="da-DK" i="1" baseline="0" dirty="0"/>
              <a:t>DM anbefaler alle at have en personalepolitik, som beskriver, hvorledes flekstid håndteres – herunder regler for hvor meget fleks, man maksimalt må opspare, hvor meget man må gå i minus, og hvorledes afvikling af fleks skal håndteres. Skal det fx afvikles i hele dage? Hvordan skal det varsles eller aftales med leder? Hvad er regler for brug af fleks før ferie?</a:t>
            </a:r>
          </a:p>
          <a:p>
            <a:pPr marL="0" indent="0">
              <a:buNone/>
            </a:pPr>
            <a:endParaRPr lang="da-DK" i="1" dirty="0"/>
          </a:p>
          <a:p>
            <a:pPr marL="0" indent="0">
              <a:buNone/>
            </a:pPr>
            <a:r>
              <a:rPr lang="da-DK" i="1" dirty="0"/>
              <a:t>Fikstid og flekstid bør drøftes i SU/MED, inden personalepolitikker og retningslinjer meldes ud.</a:t>
            </a:r>
          </a:p>
          <a:p>
            <a:endParaRPr lang="da-DK" i="1" baseline="0" dirty="0"/>
          </a:p>
          <a:p>
            <a:endParaRPr lang="da-DK" i="1" baseline="0" dirty="0"/>
          </a:p>
          <a:p>
            <a:r>
              <a:rPr lang="da-DK" b="1" i="0" baseline="0" dirty="0"/>
              <a:t>Til drøftelse:</a:t>
            </a:r>
          </a:p>
          <a:p>
            <a:r>
              <a:rPr lang="da-DK" baseline="0" dirty="0"/>
              <a:t>Fungerer vores flekstidsaftale hensigtsmæssigt – hvad fungerer – hvor kunne den blive bedre? Hvad betyder fleks for vores </a:t>
            </a:r>
            <a:r>
              <a:rPr lang="da-DK" baseline="0" dirty="0" err="1"/>
              <a:t>work-life</a:t>
            </a:r>
            <a:r>
              <a:rPr lang="da-DK" baseline="0" dirty="0"/>
              <a:t> balance. Skal vi foreslå et ”loft” og en ”bund” for </a:t>
            </a:r>
            <a:r>
              <a:rPr lang="da-DK" baseline="0" dirty="0" err="1"/>
              <a:t>fleksen</a:t>
            </a:r>
            <a:r>
              <a:rPr lang="da-DK" baseline="0" dirty="0"/>
              <a:t> og dermed skabe et værn mod for meget arbejde? </a:t>
            </a:r>
          </a:p>
          <a:p>
            <a:endParaRPr lang="da-DK" i="1" baseline="0" dirty="0"/>
          </a:p>
          <a:p>
            <a:endParaRPr lang="da-DK" i="1" baseline="0" dirty="0"/>
          </a:p>
          <a:p>
            <a:r>
              <a:rPr lang="da-DK" b="1" dirty="0"/>
              <a:t>Forklaring af begreber:</a:t>
            </a:r>
          </a:p>
          <a:p>
            <a:r>
              <a:rPr lang="da-DK" dirty="0"/>
              <a:t>Typisk er der en generel sammenblanding mellem arbejdsnorm og arbejdstid – ligesom man ofte kommer til at blande begreber som rådighed, tilkald, vagt og merarbejde sammen. Hvis begreberne blandes sammen, opstår der ofte forventninger om tillæg og honorering, som eventuelt ikke kan imødekommes.</a:t>
            </a:r>
          </a:p>
          <a:p>
            <a:endParaRPr lang="da-DK" baseline="0" dirty="0"/>
          </a:p>
          <a:p>
            <a:r>
              <a:rPr lang="da-DK" b="1" dirty="0"/>
              <a:t>Arbejdsnorm</a:t>
            </a:r>
            <a:r>
              <a:rPr lang="da-DK" b="1" baseline="0" dirty="0"/>
              <a:t> og </a:t>
            </a:r>
            <a:r>
              <a:rPr lang="da-DK" b="1" dirty="0"/>
              <a:t>arbejdstid</a:t>
            </a:r>
          </a:p>
          <a:p>
            <a:r>
              <a:rPr lang="da-DK" b="0" dirty="0"/>
              <a:t>I begrebet</a:t>
            </a:r>
            <a:r>
              <a:rPr lang="da-DK" b="0" baseline="0" dirty="0"/>
              <a:t> normal ugentlig arbejdstid </a:t>
            </a:r>
            <a:r>
              <a:rPr lang="da-DK" b="0" dirty="0"/>
              <a:t>ligger en forventning</a:t>
            </a:r>
            <a:r>
              <a:rPr lang="da-DK" b="0" baseline="0" dirty="0"/>
              <a:t> om fleksibilitet, men også en tilkendegivelse af, at normen er 37 timer på den lange bane. </a:t>
            </a:r>
            <a:endParaRPr lang="da-DK" b="1" dirty="0"/>
          </a:p>
          <a:p>
            <a:r>
              <a:rPr lang="da-DK" baseline="0" dirty="0"/>
              <a:t>Formuleringen om forventelig fleksibilitet dækker også forskellen mellem AC-stillinger og fx-HK stillinger – hvor man får betaling fra første time.</a:t>
            </a:r>
          </a:p>
          <a:p>
            <a:endParaRPr lang="da-DK" baseline="0" dirty="0"/>
          </a:p>
          <a:p>
            <a:r>
              <a:rPr lang="da-DK" baseline="0" dirty="0"/>
              <a:t>Arbejdstiden er det reelle antal timer, du har arbejdet.</a:t>
            </a:r>
          </a:p>
          <a:p>
            <a:endParaRPr lang="da-DK" baseline="0" dirty="0"/>
          </a:p>
          <a:p>
            <a:r>
              <a:rPr lang="da-DK" b="1" baseline="0" dirty="0"/>
              <a:t>Genebetaling</a:t>
            </a:r>
            <a:endParaRPr lang="da-DK" b="0" baseline="0" dirty="0"/>
          </a:p>
          <a:p>
            <a:r>
              <a:rPr lang="da-DK" baseline="0" dirty="0"/>
              <a:t>Der er indimellem mulighed for både at blive honoreret for at arbejde på et skævt tidspunkt og for at arbejde mere end 37 timer. Det kaldes genebetaling – det ene er genen i relation til tiden (på et skævt tidspunkt) – det andet i relation til normen (mere end 37 timer).</a:t>
            </a:r>
          </a:p>
          <a:p>
            <a:endParaRPr lang="da-DK" baseline="0" dirty="0"/>
          </a:p>
          <a:p>
            <a:r>
              <a:rPr lang="da-DK" b="1" dirty="0"/>
              <a:t>Pause</a:t>
            </a:r>
          </a:p>
          <a:p>
            <a:r>
              <a:rPr lang="da-DK" dirty="0"/>
              <a:t>Betalt frokost under 30 minutter – hvor man er til rådighed for arbejdspladsen (herunder opholder sig på matriklen). Det er en del af overenskomsten – men man skal altså opholde</a:t>
            </a:r>
            <a:r>
              <a:rPr lang="da-DK" baseline="0" dirty="0"/>
              <a:t> sig på matriklen i pausen. I praksis kan der være andre kutymer på arbejdspladsen, men det vigtigt at vide, at man ikke har krav på at lægge frokostpausen et hvilket som helst sted.</a:t>
            </a:r>
          </a:p>
          <a:p>
            <a:endParaRPr lang="da-DK" baseline="0" dirty="0"/>
          </a:p>
          <a:p>
            <a:r>
              <a:rPr lang="da-DK" baseline="0" dirty="0"/>
              <a:t>Andre spørgsmål om pauser kan være om rygepauser: Arbejdsgiver kan godt forlange, at der ikke ryges i arbejdstiden, at der ikke ryges på matriklen, og at medarbejdere skal flekse ud for at gå ud og ryge. Der er naturligvis en forventning om, at en rygepolitik behandles som alle andre personalepolitikker – dvs. forudgående drøftelser i SU/MED, inden reglerne iværksættes.</a:t>
            </a:r>
          </a:p>
          <a:p>
            <a:endParaRPr lang="da-DK" baseline="0" dirty="0"/>
          </a:p>
          <a:p>
            <a:pPr marL="0" indent="0">
              <a:buNone/>
            </a:pPr>
            <a:r>
              <a:rPr lang="da-DK" b="1" dirty="0"/>
              <a:t>Flekstid og fikstid</a:t>
            </a:r>
          </a:p>
          <a:p>
            <a:r>
              <a:rPr lang="da-DK" dirty="0"/>
              <a:t>Ledelsesretten</a:t>
            </a:r>
            <a:r>
              <a:rPr lang="da-DK" baseline="0" dirty="0"/>
              <a:t> foreskriver, at arbejdsgiver kan fastlægge retningslinjer for komme- og gåtider.</a:t>
            </a:r>
          </a:p>
          <a:p>
            <a:endParaRPr lang="da-DK" dirty="0"/>
          </a:p>
          <a:p>
            <a:r>
              <a:rPr lang="da-DK" dirty="0"/>
              <a:t>Arbejdsgiver kan bestemme fikstid, hvor man fx skal være mødt inden kl. 10.00 og flekse ud tidligst kl. 14.00. </a:t>
            </a:r>
          </a:p>
          <a:p>
            <a:endParaRPr lang="da-DK" baseline="0" dirty="0"/>
          </a:p>
          <a:p>
            <a:r>
              <a:rPr lang="da-DK" baseline="0" dirty="0"/>
              <a:t>Der er ikke krav om/ret til flekstid i overenskomsten – men de fleste arbejdspladser er interesseret i, at medarbejderne er selvtilrettelæggende og udviser fleksibilitet. Det fremmer også effektiviteten i opgaveløsningen, hvis man har en kultur, hvor det er naturligt at blive, indtil en given opgave er færdig, eller der er et naturligt stop i opgaven – fremfor at man rejser sig og går fra sin plads, når uret tilsiger det.</a:t>
            </a:r>
          </a:p>
          <a:p>
            <a:endParaRPr lang="da-DK" baseline="0" dirty="0"/>
          </a:p>
          <a:p>
            <a:r>
              <a:rPr lang="da-DK" baseline="0" dirty="0"/>
              <a:t>Når man som medarbejder udviser fleksibilitet, skabes der også en naturlig forventning om, at den er gensidig. Det vil sige, at den ansatte har mulighed for at afvikle oparbejdet fleks.</a:t>
            </a:r>
          </a:p>
          <a:p>
            <a:endParaRPr lang="da-DK" baseline="0" dirty="0"/>
          </a:p>
          <a:p>
            <a:r>
              <a:rPr lang="da-DK" i="1" dirty="0"/>
              <a:t>NB!  I dit oplæg kan du opfordre til,</a:t>
            </a:r>
            <a:r>
              <a:rPr lang="da-DK" i="1" baseline="0" dirty="0"/>
              <a:t> at kollegerne </a:t>
            </a:r>
            <a:r>
              <a:rPr lang="da-DK" i="1" dirty="0"/>
              <a:t>kommer til dig, hvis de i praksis støder på forhindringer – så du kan indsamle dokumentation for, hvor den eksisterende aftale hæmmer den fleksible arbejdstid, hvornår der evt. bliver trukket for store veksler på de</a:t>
            </a:r>
            <a:r>
              <a:rPr lang="da-DK" i="1" baseline="0" dirty="0"/>
              <a:t> </a:t>
            </a:r>
            <a:r>
              <a:rPr lang="da-DK" i="1" dirty="0"/>
              <a:t>ansattes fleksibilitet, hvornår man møder forhindringer i forbindelse med afvikling af fleks med</a:t>
            </a:r>
            <a:r>
              <a:rPr lang="da-DK" i="1" baseline="0" dirty="0"/>
              <a:t> videre</a:t>
            </a:r>
            <a:r>
              <a:rPr lang="da-DK" i="1" dirty="0"/>
              <a:t>.</a:t>
            </a:r>
          </a:p>
          <a:p>
            <a:endParaRPr lang="da-DK" i="1" dirty="0"/>
          </a:p>
          <a:p>
            <a:r>
              <a:rPr lang="da-DK" i="1" dirty="0"/>
              <a:t>Som forberedelse</a:t>
            </a:r>
            <a:r>
              <a:rPr lang="da-DK" i="1" baseline="0" dirty="0"/>
              <a:t> kan du </a:t>
            </a:r>
            <a:r>
              <a:rPr lang="da-DK" i="1" dirty="0"/>
              <a:t>bede</a:t>
            </a:r>
            <a:r>
              <a:rPr lang="da-DK" i="1" baseline="0" dirty="0"/>
              <a:t> </a:t>
            </a:r>
            <a:r>
              <a:rPr lang="da-DK" i="1" dirty="0"/>
              <a:t>HR om en oversigt over fleks-saldi for at have en fornemmelse for, om opgaverne er tilpasset ressourcerne – eller om der er behov for anden prioritering af ressourcerne.</a:t>
            </a:r>
          </a:p>
          <a:p>
            <a:endParaRPr lang="da-DK" i="1" dirty="0"/>
          </a:p>
          <a:p>
            <a:r>
              <a:rPr lang="da-DK" i="1" dirty="0"/>
              <a:t>Der er mange begreber</a:t>
            </a:r>
            <a:r>
              <a:rPr lang="da-DK" i="1" baseline="0" dirty="0"/>
              <a:t> omkring arbejdstid, som ofte bruges forskelligt. Derfor er det </a:t>
            </a:r>
            <a:r>
              <a:rPr lang="da-DK" i="1" dirty="0"/>
              <a:t>en god ide at gennemgå begreberne for at sikre, at alle har den samme platform at tale ud fra, og alle taler om det samme.</a:t>
            </a:r>
          </a:p>
          <a:p>
            <a:endParaRPr lang="da-DK" dirty="0"/>
          </a:p>
          <a:p>
            <a:r>
              <a:rPr lang="da-DK" i="1" dirty="0"/>
              <a:t>Fremlæg eventuelt også den flekstidsaftale, der er gældende på jeres arbejdsplads.</a:t>
            </a:r>
          </a:p>
          <a:p>
            <a:endParaRPr lang="da-DK" i="1" baseline="0" dirty="0"/>
          </a:p>
          <a:p>
            <a:r>
              <a:rPr lang="da-DK" i="1" baseline="0" dirty="0"/>
              <a:t>DM anbefaler alle at have en personalepolitik, som beskriver, hvorledes flekstid håndteres – herunder regler for hvor meget fleks, man maksimalt må opspare, hvor meget man må gå i minus, og hvorledes afvikling af fleks skal håndteres. Skal det fx afvikles i hele dage? Hvordan skal det varsles eller aftales med leder? Hvad er regler for brug af fleks før ferie?</a:t>
            </a:r>
          </a:p>
          <a:p>
            <a:pPr marL="0" indent="0">
              <a:buNone/>
            </a:pPr>
            <a:endParaRPr lang="da-DK" i="1" dirty="0"/>
          </a:p>
          <a:p>
            <a:pPr marL="0" indent="0">
              <a:buNone/>
            </a:pPr>
            <a:r>
              <a:rPr lang="da-DK" i="1" dirty="0"/>
              <a:t>Fikstid og flekstid bør drøftes i SU/MED, inden personalepolitikker og retningslinjer meldes ud.</a:t>
            </a:r>
          </a:p>
          <a:p>
            <a:endParaRPr lang="da-DK" i="1" baseline="0" dirty="0"/>
          </a:p>
          <a:p>
            <a:pPr marL="0" indent="0">
              <a:buNone/>
            </a:pPr>
            <a:endParaRPr lang="da-DK"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2</a:t>
            </a:fld>
            <a:endParaRPr lang="da-DK"/>
          </a:p>
        </p:txBody>
      </p:sp>
    </p:spTree>
    <p:extLst>
      <p:ext uri="{BB962C8B-B14F-4D97-AF65-F5344CB8AC3E}">
        <p14:creationId xmlns:p14="http://schemas.microsoft.com/office/powerpoint/2010/main" val="3318439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baseline="0" dirty="0"/>
              <a:t>Husk altid, at arbejdsgiver ikke kan undslå sig tillægget med henvisning til, at de ikke ønsker at gøre brug af rådighedsforpligtelsen!</a:t>
            </a:r>
            <a:endParaRPr lang="da-DK" b="0" dirty="0"/>
          </a:p>
          <a:p>
            <a:endParaRPr lang="da-DK" b="0" dirty="0"/>
          </a:p>
          <a:p>
            <a:r>
              <a:rPr lang="da-DK" b="1" dirty="0"/>
              <a:t>Hvad kan de medlemmer, som ikke har tillæg gøre?</a:t>
            </a:r>
          </a:p>
          <a:p>
            <a:r>
              <a:rPr lang="da-DK" dirty="0"/>
              <a:t>Selv om man ikke er omfattet af rådighedstillæg,</a:t>
            </a:r>
            <a:r>
              <a:rPr lang="da-DK" baseline="0" dirty="0"/>
              <a:t> har man fortsat en forpligtelse til at påtage sig merarbejde efter de samme regler. Imidlertid har man ret til at blive honoreret for faktisk udført merarbejde i overensstemmelse med </a:t>
            </a:r>
            <a:r>
              <a:rPr lang="da-DK" baseline="0" dirty="0" err="1"/>
              <a:t>merarbejdsaftalen</a:t>
            </a:r>
            <a:r>
              <a:rPr lang="da-DK" baseline="0" dirty="0"/>
              <a:t>.</a:t>
            </a:r>
          </a:p>
          <a:p>
            <a:endParaRPr lang="da-DK" baseline="0" dirty="0"/>
          </a:p>
          <a:p>
            <a:r>
              <a:rPr lang="da-DK" baseline="0" dirty="0"/>
              <a:t>Er man i en stilling, hvor man fx bliver tillagt en vagtfunktion, eller hvor der med fordel kunne etableres en vagtordning, som både sikrer hurtig respons, men som samtidig værner mod forstyrrelser i fritiden, vil der være mulighed for at lave en lokal aftale om vagt og tilkald. </a:t>
            </a:r>
          </a:p>
          <a:p>
            <a:endParaRPr lang="da-DK" baseline="0" dirty="0"/>
          </a:p>
          <a:p>
            <a:r>
              <a:rPr lang="da-DK" b="1" baseline="0" dirty="0"/>
              <a:t>Kan man takke nej og værne sig mod merarbejde?</a:t>
            </a:r>
          </a:p>
          <a:p>
            <a:r>
              <a:rPr lang="da-DK" baseline="0" dirty="0"/>
              <a:t>Det kan man som udgangspunkt ikke. Man er altid forpligtet til at påtage sig det merarbejde, som måtte komme. Forskellen ligger i, hvordan honoreringen skal være.</a:t>
            </a:r>
            <a:br>
              <a:rPr lang="da-DK" baseline="0" dirty="0"/>
            </a:br>
            <a:endParaRPr lang="da-DK" baseline="0" dirty="0"/>
          </a:p>
          <a:p>
            <a:pPr algn="l"/>
            <a:r>
              <a:rPr lang="da-DK" b="1" dirty="0"/>
              <a:t>Rådighedsforpligtelsen</a:t>
            </a:r>
          </a:p>
          <a:p>
            <a:pPr algn="l"/>
            <a:r>
              <a:rPr lang="da-DK" dirty="0"/>
              <a:t>Rådighedsforpligtelsen ligger i stillingen, så du kan ikke selv vælge, om du vil påtage dig den. </a:t>
            </a:r>
          </a:p>
          <a:p>
            <a:pPr algn="l"/>
            <a:r>
              <a:rPr lang="da-DK" dirty="0"/>
              <a:t>Rådighedsforpligtelsen betyder, at du både er forpligtet til at stå til rådighed og at præstere en vis mængde merarbejde pr. kvartal.</a:t>
            </a:r>
          </a:p>
          <a:p>
            <a:pPr algn="l"/>
            <a:r>
              <a:rPr lang="da-DK" dirty="0"/>
              <a:t>Rådighedsforpligtelsen indebærer, at man som medarbejder kan pålægges at arbejde uden for almindelig arbejdstid, fx hvis der i en afgrænset periode er særligt travlt på arbejdspladsen. Som hovedregel kan man sige, at forpligtelsen dækker behovet for medarbejderens arbejdsindsats ved opgaver, som ikke er planlagte eller forudsete. Rådighedsforpligtelsen omfatter naturligvis kun den type arbejdsopgaver som du sædvanligvis udfører i stillingen.</a:t>
            </a:r>
          </a:p>
          <a:p>
            <a:pPr algn="l"/>
            <a:r>
              <a:rPr lang="da-DK" dirty="0"/>
              <a:t>Rådighedsforpligtelsen kan ikke konverteres til permanent ekstraarbejde eller en systematisk forlængelse af arbejdstiden. Din normale arbejdsuge er på 37 timer i gennemsnit, uanset om du får rådighedstillæg eller ej. Det er ikke overenskomstens hensigt at medarbejdere med rådighedstillæg skal lægge ekstra arbejdstimer hvert eneste kvartal. </a:t>
            </a:r>
          </a:p>
          <a:p>
            <a:pPr algn="l"/>
            <a:r>
              <a:rPr lang="da-DK" dirty="0"/>
              <a:t>Rådighedsforpligtelsen er ikke en hindring for, at man som medarbejder er opfattet af en lokal arbejdstidsaftale om fx flextid.</a:t>
            </a:r>
          </a:p>
          <a:p>
            <a:endParaRPr lang="da-DK" dirty="0"/>
          </a:p>
          <a:p>
            <a:r>
              <a:rPr lang="da-DK" b="1" dirty="0"/>
              <a:t>Kan rådighedstillægget ”æde” din fleks-saldo?</a:t>
            </a:r>
          </a:p>
          <a:p>
            <a:r>
              <a:rPr lang="da-DK" dirty="0"/>
              <a:t>Det er DM’s holdning, at rådighedstillægget kompenserer</a:t>
            </a:r>
            <a:r>
              <a:rPr lang="da-DK" baseline="0" dirty="0"/>
              <a:t> i forhold til merarbejde og ikke i forhold til den fleksible tilrettelæggelse af arbejdstiden. Derfor kan man som udgangspunkt også kun få nedskrevet sin </a:t>
            </a:r>
            <a:r>
              <a:rPr lang="da-DK" baseline="0" dirty="0" err="1"/>
              <a:t>merarbejds</a:t>
            </a:r>
            <a:r>
              <a:rPr lang="da-DK" baseline="0" dirty="0"/>
              <a:t>-saldo – ikke sin fleks-saldo med henvisning til dit rådighedstillæg.</a:t>
            </a:r>
          </a:p>
          <a:p>
            <a:endParaRPr lang="da-DK" baseline="0" dirty="0"/>
          </a:p>
          <a:p>
            <a:r>
              <a:rPr lang="da-DK" b="1" baseline="0" dirty="0"/>
              <a:t>Kan arbejdsgiver forlange, at du arbejder op til 20 timer ekstra pr. kvartal? </a:t>
            </a:r>
          </a:p>
          <a:p>
            <a:r>
              <a:rPr lang="da-DK" dirty="0"/>
              <a:t>Arbejdsgiver</a:t>
            </a:r>
            <a:r>
              <a:rPr lang="da-DK" baseline="0" dirty="0"/>
              <a:t> må ikke systematisk udnytte rådighedsforpligtelsen og forlange, at man hvert kvartal ”lægger” 20 timer i merarbejde – for det vil være omgåelse af begrebet merarbejde. I overenskomsten defineres begrebet som ”arbejde af midlertidig karakter, pålagt i henhold til særlig ordre – ifølge en godkendt tjenestefordeling eller i øvrigt på forhånd har været godkendt som en forudsætning for den forsvarlige varetagelse af de med stillingen forbundne tjenstlige pligter.”</a:t>
            </a:r>
          </a:p>
        </p:txBody>
      </p:sp>
      <p:sp>
        <p:nvSpPr>
          <p:cNvPr id="4" name="Pladsholder til diasnummer 3"/>
          <p:cNvSpPr>
            <a:spLocks noGrp="1"/>
          </p:cNvSpPr>
          <p:nvPr>
            <p:ph type="sldNum" sz="quarter" idx="10"/>
          </p:nvPr>
        </p:nvSpPr>
        <p:spPr/>
        <p:txBody>
          <a:bodyPr/>
          <a:lstStyle/>
          <a:p>
            <a:fld id="{C5416DF7-7B2F-474C-B436-3FF0D2FD246C}" type="slidenum">
              <a:rPr lang="da-DK" smtClean="0"/>
              <a:t>3</a:t>
            </a:fld>
            <a:endParaRPr lang="da-DK"/>
          </a:p>
        </p:txBody>
      </p:sp>
    </p:spTree>
    <p:extLst>
      <p:ext uri="{BB962C8B-B14F-4D97-AF65-F5344CB8AC3E}">
        <p14:creationId xmlns:p14="http://schemas.microsoft.com/office/powerpoint/2010/main" val="1463269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baseline="0" dirty="0"/>
              <a:t>NB! Som forberedelse kan du bede HR om statistik over udbetalt merarbejde til akademikere , oversigt over tilgodehavender  (evt. fordelt over kvartaler). Tjek, hvad der står i jeres personalehåndbog om merarbejde, og hvad der tidligere er blevet drøftet i MED omkring merarbejde.</a:t>
            </a:r>
          </a:p>
          <a:p>
            <a:endParaRPr lang="da-DK" baseline="0" dirty="0"/>
          </a:p>
          <a:p>
            <a:r>
              <a:rPr lang="da-DK" baseline="0" dirty="0"/>
              <a:t>Nogle ledere er meget tilbageholdende med at acceptere/udbetale merarbejde – da man har en bekymring for ikke at kunne kontrollere udgifterne. Derfor er det meget vigtigt, at man </a:t>
            </a:r>
            <a:r>
              <a:rPr lang="da-DK" b="1" baseline="0" dirty="0"/>
              <a:t>inden merarbejdet udføres </a:t>
            </a:r>
            <a:r>
              <a:rPr lang="da-DK" baseline="0" dirty="0"/>
              <a:t>har en klar og tydelig forventningsafstemning med sin leder om, at arbejdet er at betragte som merarbejde. Afstem både omfanget, varigheden og begrundelsen for merarbejdet.</a:t>
            </a:r>
          </a:p>
          <a:p>
            <a:endParaRPr lang="da-DK" baseline="0" dirty="0"/>
          </a:p>
          <a:p>
            <a:r>
              <a:rPr lang="da-DK" b="1" baseline="0" dirty="0"/>
              <a:t>Store saldi for merarbejde er et fælles ansvar</a:t>
            </a:r>
          </a:p>
          <a:p>
            <a:r>
              <a:rPr lang="da-DK" baseline="0" dirty="0"/>
              <a:t>Store mængder af opsparet merarbejde er i praksis meget svære at få udbetalt. Den enkelte medarbejder har et ansvar for løbende at orientere nærmeste ansvarlige leder om opsparet merarbejde og få dokumentation for, at der er foretaget denne orientering, og at timerne er accepteret.</a:t>
            </a:r>
          </a:p>
          <a:p>
            <a:endParaRPr lang="da-DK" baseline="0" dirty="0"/>
          </a:p>
          <a:p>
            <a:r>
              <a:rPr lang="da-DK" b="1" baseline="0" dirty="0"/>
              <a:t>Afvikling</a:t>
            </a:r>
          </a:p>
          <a:p>
            <a:r>
              <a:rPr lang="da-DK" baseline="0" dirty="0"/>
              <a:t>Arbejdsgiver kan qua ledelsesretten bestemme, hvornår merarbejde skal afvikles. Friheden bør normalt ligge inden for udløbet af det efterfølgende kvartal. Det vil sige, at hvis du har haft merarbejde i december, skal afviklingen normalt være tildelt inden 1. april.</a:t>
            </a:r>
          </a:p>
          <a:p>
            <a:endParaRPr lang="da-DK" baseline="0" dirty="0"/>
          </a:p>
          <a:p>
            <a:r>
              <a:rPr lang="da-DK" baseline="0" dirty="0"/>
              <a:t>I praksis bør den enkelte selv være aktiv med at få aftalt afvikling – på den måde sikrer man sig størst indflydelse på placeringen af friheden. Husk, at hvis man ikke har fået besked på, hvornår friheden skal afvikles, er det </a:t>
            </a:r>
            <a:r>
              <a:rPr lang="da-DK" u="sng" baseline="0" dirty="0"/>
              <a:t>ikke</a:t>
            </a:r>
            <a:r>
              <a:rPr lang="da-DK" baseline="0" dirty="0"/>
              <a:t> et udtryk for, at det kan komme til udbetaling.</a:t>
            </a:r>
          </a:p>
          <a:p>
            <a:endParaRPr lang="da-DK" b="1" baseline="0" dirty="0"/>
          </a:p>
          <a:p>
            <a:r>
              <a:rPr lang="da-DK" b="1" baseline="0" dirty="0"/>
              <a:t>Udbetaling</a:t>
            </a:r>
          </a:p>
          <a:p>
            <a:r>
              <a:rPr lang="da-DK" b="0" baseline="0" dirty="0"/>
              <a:t>Ikke afviklet merarbejde </a:t>
            </a:r>
            <a:r>
              <a:rPr lang="da-DK" b="0" u="sng" baseline="0" dirty="0"/>
              <a:t>kan</a:t>
            </a:r>
            <a:r>
              <a:rPr lang="da-DK" b="0" baseline="0" dirty="0"/>
              <a:t> komme til udbetaling. Det er arbejdsgiver, der bestemmer om merarbejde skal afvikles eller udbetales. Forvent at møde modstand mod udbetaling – det vil være umiddelbart aflæseligt i et budget, og dette alene kan være en stor forhindring for at få timerne udbetalt. Overvej, om I ikke skal forholde jer konstruktivt til denne udfordring og lave en konkret aftale om frihed i stedet.</a:t>
            </a:r>
          </a:p>
          <a:p>
            <a:endParaRPr lang="da-DK" b="0" baseline="0" dirty="0"/>
          </a:p>
          <a:p>
            <a:r>
              <a:rPr lang="da-DK" b="1" baseline="0" dirty="0"/>
              <a:t>Pligt til merarbejde</a:t>
            </a:r>
          </a:p>
          <a:p>
            <a:r>
              <a:rPr lang="da-DK" baseline="0" dirty="0"/>
              <a:t>Husk, at alle er forpligtet til at påtage sig merarbejde. At sige nej svarer til at udeblive fra arbejde. Men det kræver, at man som medarbejder ved, at man bliver pålagt merarbejde. Det ved man fx ikke, hvis man ikke er til at træffe på en telefon.</a:t>
            </a:r>
          </a:p>
          <a:p>
            <a:endParaRPr lang="da-DK" baseline="0" dirty="0"/>
          </a:p>
          <a:p>
            <a:r>
              <a:rPr lang="da-DK" b="1" baseline="0" dirty="0"/>
              <a:t>Spørgsmål til drøftelse</a:t>
            </a:r>
          </a:p>
          <a:p>
            <a:pPr marL="171450" indent="-171450">
              <a:buFont typeface="Arial" panose="020B0604020202020204" pitchFamily="34" charset="0"/>
              <a:buChar char="•"/>
            </a:pPr>
            <a:r>
              <a:rPr lang="da-DK" baseline="0" dirty="0"/>
              <a:t>Hvor meget og hvor ofte er vi pålagt merarbejde?</a:t>
            </a:r>
          </a:p>
          <a:p>
            <a:pPr marL="171450" indent="-171450">
              <a:buFont typeface="Arial" panose="020B0604020202020204" pitchFamily="34" charset="0"/>
              <a:buChar char="•"/>
            </a:pPr>
            <a:r>
              <a:rPr lang="da-DK" baseline="0" dirty="0"/>
              <a:t>Er mængden og omfanget rimeligt?</a:t>
            </a:r>
          </a:p>
          <a:p>
            <a:pPr marL="171450" indent="-171450">
              <a:buFont typeface="Arial" panose="020B0604020202020204" pitchFamily="34" charset="0"/>
              <a:buChar char="•"/>
            </a:pPr>
            <a:r>
              <a:rPr lang="da-DK" baseline="0" dirty="0"/>
              <a:t>Er det reelt udtryk for merarbejde eller for ledelsens (manglende) tilrettelæggelse/timing/flow? </a:t>
            </a:r>
          </a:p>
          <a:p>
            <a:pPr marL="171450" indent="-171450">
              <a:buFont typeface="Arial" panose="020B0604020202020204" pitchFamily="34" charset="0"/>
              <a:buChar char="•"/>
            </a:pPr>
            <a:r>
              <a:rPr lang="da-DK" baseline="0" dirty="0"/>
              <a:t>Er der behov for, at TR benytter sig af muligheden for en årlig drøftelse?</a:t>
            </a:r>
          </a:p>
          <a:p>
            <a:pPr marL="171450" indent="-171450">
              <a:buFont typeface="Arial" panose="020B0604020202020204" pitchFamily="34" charset="0"/>
              <a:buChar char="•"/>
            </a:pPr>
            <a:r>
              <a:rPr lang="da-DK" baseline="0" dirty="0"/>
              <a:t>Kunne vi anvise alternativer til merarbejde, som er billigere, og som kan give en bedre </a:t>
            </a:r>
            <a:r>
              <a:rPr lang="da-DK" baseline="0" dirty="0" err="1"/>
              <a:t>work</a:t>
            </a:r>
            <a:r>
              <a:rPr lang="da-DK" baseline="0" dirty="0"/>
              <a:t>/</a:t>
            </a:r>
            <a:r>
              <a:rPr lang="da-DK" baseline="0" dirty="0" err="1"/>
              <a:t>life</a:t>
            </a:r>
            <a:r>
              <a:rPr lang="da-DK" baseline="0" dirty="0"/>
              <a:t> balance – </a:t>
            </a:r>
            <a:r>
              <a:rPr lang="da-DK" baseline="0" dirty="0" err="1"/>
              <a:t>win</a:t>
            </a:r>
            <a:r>
              <a:rPr lang="da-DK" baseline="0" dirty="0"/>
              <a:t>/</a:t>
            </a:r>
            <a:r>
              <a:rPr lang="da-DK" baseline="0" dirty="0" err="1"/>
              <a:t>win</a:t>
            </a:r>
            <a:r>
              <a:rPr lang="da-DK" baseline="0" dirty="0"/>
              <a:t> situation?</a:t>
            </a:r>
          </a:p>
          <a:p>
            <a:endParaRPr lang="da-DK" baseline="0" dirty="0"/>
          </a:p>
          <a:p>
            <a:endParaRPr lang="da-DK"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4</a:t>
            </a:fld>
            <a:endParaRPr lang="da-DK"/>
          </a:p>
        </p:txBody>
      </p:sp>
    </p:spTree>
    <p:extLst>
      <p:ext uri="{BB962C8B-B14F-4D97-AF65-F5344CB8AC3E}">
        <p14:creationId xmlns:p14="http://schemas.microsoft.com/office/powerpoint/2010/main" val="4033050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baseline="0" dirty="0"/>
              <a:t>NB! Vær generelt opmærksom på, at rådighedstillæg og -forpligtelse ikke reguleres forholdsmæssigt i forbindelse med plustid.</a:t>
            </a:r>
          </a:p>
          <a:p>
            <a:endParaRPr lang="da-DK" baseline="0" dirty="0"/>
          </a:p>
          <a:p>
            <a:r>
              <a:rPr lang="da-DK" b="1" baseline="0" dirty="0"/>
              <a:t>Der er forskellige dilemmaer omkring plustid, som man skal være opmærksom på:</a:t>
            </a:r>
          </a:p>
          <a:p>
            <a:endParaRPr lang="da-DK" baseline="0" dirty="0"/>
          </a:p>
          <a:p>
            <a:pPr marL="0" indent="0">
              <a:buNone/>
            </a:pPr>
            <a:r>
              <a:rPr lang="da-DK" sz="1200" b="1" dirty="0"/>
              <a:t>Generelle principielle overvejelser, I kan drøfte</a:t>
            </a:r>
          </a:p>
          <a:p>
            <a:pPr marL="0" indent="0">
              <a:buFontTx/>
              <a:buChar char="•"/>
            </a:pPr>
            <a:r>
              <a:rPr lang="da-DK" sz="1200" dirty="0"/>
              <a:t> Balance mellem familie- og arbejdsliv</a:t>
            </a:r>
          </a:p>
          <a:p>
            <a:pPr marL="0" indent="0">
              <a:buFontTx/>
              <a:buChar char="•"/>
            </a:pPr>
            <a:r>
              <a:rPr lang="da-DK" sz="1200" baseline="0" dirty="0"/>
              <a:t> </a:t>
            </a:r>
            <a:r>
              <a:rPr lang="da-DK" sz="1200" dirty="0"/>
              <a:t>Arbejdsmiljø</a:t>
            </a:r>
          </a:p>
          <a:p>
            <a:pPr marL="0" indent="0">
              <a:buFontTx/>
              <a:buChar char="•"/>
            </a:pPr>
            <a:r>
              <a:rPr lang="da-DK" sz="1200" dirty="0"/>
              <a:t> Ligestilling – i praksis er den ikke kønsneutral</a:t>
            </a:r>
          </a:p>
          <a:p>
            <a:pPr marL="0" indent="0">
              <a:buFontTx/>
              <a:buChar char="•"/>
            </a:pPr>
            <a:r>
              <a:rPr lang="da-DK" sz="1200" dirty="0"/>
              <a:t> Fare for skævdeling af karrieremuligheder</a:t>
            </a:r>
          </a:p>
          <a:p>
            <a:pPr marL="0" indent="0">
              <a:buFontTx/>
              <a:buChar char="•"/>
            </a:pPr>
            <a:r>
              <a:rPr lang="da-DK" sz="1200" dirty="0"/>
              <a:t> Fare for kollegialt pres</a:t>
            </a:r>
          </a:p>
          <a:p>
            <a:pPr eaLnBrk="1" fontAlgn="auto" hangingPunct="1">
              <a:spcAft>
                <a:spcPts val="0"/>
              </a:spcAft>
              <a:buFont typeface="Arial" pitchFamily="34" charset="0"/>
              <a:buChar char="•"/>
              <a:defRPr/>
            </a:pPr>
            <a:endParaRPr lang="da-DK" sz="1200" dirty="0"/>
          </a:p>
          <a:p>
            <a:pPr marL="0" indent="0">
              <a:lnSpc>
                <a:spcPct val="150000"/>
              </a:lnSpc>
              <a:buNone/>
            </a:pPr>
            <a:r>
              <a:rPr lang="da-DK" sz="1200" b="1" dirty="0"/>
              <a:t>Konkrete overvejelser - kollektivt</a:t>
            </a:r>
          </a:p>
          <a:p>
            <a:pPr marL="171450" indent="-171450">
              <a:lnSpc>
                <a:spcPct val="150000"/>
              </a:lnSpc>
              <a:buFont typeface="Arial" panose="020B0604020202020204" pitchFamily="34" charset="0"/>
              <a:buChar char="•"/>
            </a:pPr>
            <a:r>
              <a:rPr lang="da-DK" sz="1200" dirty="0"/>
              <a:t> Betydning for økonomien på arbejdspladsen</a:t>
            </a:r>
          </a:p>
          <a:p>
            <a:pPr marL="171450" indent="-171450">
              <a:lnSpc>
                <a:spcPct val="150000"/>
              </a:lnSpc>
              <a:buFont typeface="Arial" panose="020B0604020202020204" pitchFamily="34" charset="0"/>
              <a:buChar char="•"/>
            </a:pPr>
            <a:r>
              <a:rPr lang="da-DK" sz="1200" dirty="0"/>
              <a:t> Tidligere erfaringer fra samarbejde mellem hel- og deltidsansatte</a:t>
            </a:r>
          </a:p>
          <a:p>
            <a:pPr marL="171450" indent="-171450">
              <a:lnSpc>
                <a:spcPct val="150000"/>
              </a:lnSpc>
              <a:buFont typeface="Arial" panose="020B0604020202020204" pitchFamily="34" charset="0"/>
              <a:buChar char="•"/>
            </a:pPr>
            <a:r>
              <a:rPr lang="da-DK" sz="1200" dirty="0"/>
              <a:t> Tidligere erfaringer med personalereduktioner</a:t>
            </a:r>
          </a:p>
          <a:p>
            <a:pPr marL="171450" indent="-171450">
              <a:lnSpc>
                <a:spcPct val="150000"/>
              </a:lnSpc>
              <a:buFont typeface="Arial" panose="020B0604020202020204" pitchFamily="34" charset="0"/>
              <a:buChar char="•"/>
            </a:pPr>
            <a:r>
              <a:rPr lang="da-DK" sz="1200" dirty="0"/>
              <a:t> Tidligere praksis på arbejdspladsen</a:t>
            </a:r>
          </a:p>
          <a:p>
            <a:pPr marL="171450" indent="-171450">
              <a:lnSpc>
                <a:spcPct val="150000"/>
              </a:lnSpc>
              <a:buFont typeface="Arial" panose="020B0604020202020204" pitchFamily="34" charset="0"/>
              <a:buChar char="•"/>
            </a:pPr>
            <a:r>
              <a:rPr lang="da-DK" sz="1200" dirty="0"/>
              <a:t> Samtidigt afkald på eksisterende muligheder i fx </a:t>
            </a:r>
            <a:r>
              <a:rPr lang="da-DK" sz="1200" dirty="0" err="1"/>
              <a:t>fleksaftaler</a:t>
            </a:r>
            <a:r>
              <a:rPr lang="da-DK" sz="1200" dirty="0"/>
              <a:t>/lokale arbejdstidsaftaler/merarbejde/resultatløn.</a:t>
            </a:r>
          </a:p>
          <a:p>
            <a:pPr marL="171450" indent="-171450">
              <a:lnSpc>
                <a:spcPct val="150000"/>
              </a:lnSpc>
              <a:buFont typeface="Arial" panose="020B0604020202020204" pitchFamily="34" charset="0"/>
              <a:buChar char="•"/>
            </a:pPr>
            <a:r>
              <a:rPr lang="da-DK" sz="1200" dirty="0"/>
              <a:t> Hvilke alternativer er der: Lokale aftaler/normeringer/vikarer/fleksjobber?</a:t>
            </a:r>
          </a:p>
          <a:p>
            <a:pPr marL="171450" indent="-171450">
              <a:lnSpc>
                <a:spcPct val="150000"/>
              </a:lnSpc>
              <a:buFont typeface="Arial" panose="020B0604020202020204" pitchFamily="34" charset="0"/>
              <a:buChar char="•"/>
            </a:pPr>
            <a:r>
              <a:rPr lang="da-DK" sz="1200" baseline="0" dirty="0"/>
              <a:t> Giver udvidet arbejdstid bedre produktivitet og kvalitet i opgaveløsningen?</a:t>
            </a:r>
            <a:endParaRPr lang="da-DK" sz="1200" dirty="0"/>
          </a:p>
          <a:p>
            <a:pPr marL="0" indent="0">
              <a:lnSpc>
                <a:spcPct val="150000"/>
              </a:lnSpc>
              <a:buFontTx/>
              <a:buChar char="•"/>
            </a:pPr>
            <a:endParaRPr lang="da-DK" sz="1200" dirty="0">
              <a:latin typeface="Arial" charset="0"/>
              <a:cs typeface="Arial" charset="0"/>
            </a:endParaRPr>
          </a:p>
          <a:p>
            <a:r>
              <a:rPr lang="da-DK" sz="1200" b="1" dirty="0"/>
              <a:t>Konkrete overvejelser - individuelt</a:t>
            </a:r>
          </a:p>
          <a:p>
            <a:pPr marL="171450" indent="-171450">
              <a:buFont typeface="Arial" panose="020B0604020202020204" pitchFamily="34" charset="0"/>
              <a:buChar char="•"/>
            </a:pPr>
            <a:r>
              <a:rPr lang="da-DK" sz="1200" dirty="0"/>
              <a:t>Balance: Arbejdstid &gt;&lt; Arbejdsmængde</a:t>
            </a:r>
          </a:p>
          <a:p>
            <a:pPr marL="171450" indent="-171450">
              <a:buFont typeface="Arial" panose="020B0604020202020204" pitchFamily="34" charset="0"/>
              <a:buChar char="•"/>
            </a:pPr>
            <a:r>
              <a:rPr lang="da-DK" sz="1200" dirty="0"/>
              <a:t>Balance: Arbejdsliv &gt;&lt; Privatliv</a:t>
            </a:r>
          </a:p>
          <a:p>
            <a:pPr marL="171450" indent="-171450">
              <a:buFont typeface="Arial" panose="020B0604020202020204" pitchFamily="34" charset="0"/>
              <a:buChar char="•"/>
            </a:pPr>
            <a:r>
              <a:rPr lang="da-DK" sz="1200" dirty="0"/>
              <a:t>Reel økonomisk gevinst</a:t>
            </a:r>
          </a:p>
          <a:p>
            <a:pPr marL="171450" indent="-171450">
              <a:buFont typeface="Arial" panose="020B0604020202020204" pitchFamily="34" charset="0"/>
              <a:buChar char="•"/>
            </a:pPr>
            <a:r>
              <a:rPr lang="da-DK" sz="1200" dirty="0"/>
              <a:t>Alternativer –fx merarbejde, fleks</a:t>
            </a:r>
          </a:p>
          <a:p>
            <a:pPr>
              <a:buFontTx/>
              <a:buChar char="•"/>
            </a:pPr>
            <a:endParaRPr lang="da-DK" sz="1200" dirty="0">
              <a:latin typeface="Arial" charset="0"/>
              <a:cs typeface="Arial" charset="0"/>
            </a:endParaRPr>
          </a:p>
          <a:p>
            <a:pPr>
              <a:buNone/>
            </a:pPr>
            <a:r>
              <a:rPr lang="da-DK" sz="1200" b="1" dirty="0"/>
              <a:t>Situationer der eventuelt kan begrunde en plustidsaftale</a:t>
            </a:r>
          </a:p>
          <a:p>
            <a:pPr marL="171450" indent="-171450">
              <a:buFont typeface="Arial" panose="020B0604020202020204" pitchFamily="34" charset="0"/>
              <a:buChar char="•"/>
            </a:pPr>
            <a:r>
              <a:rPr lang="da-DK" sz="1200" dirty="0"/>
              <a:t>Rekrutteringsproblemer:</a:t>
            </a:r>
            <a:r>
              <a:rPr lang="da-DK" sz="1200" baseline="0" dirty="0"/>
              <a:t> </a:t>
            </a:r>
            <a:r>
              <a:rPr lang="da-DK" sz="1200" dirty="0"/>
              <a:t>Hvis man ikke kan tiltrække/rekruttere kvalificerede ansøgere</a:t>
            </a:r>
            <a:r>
              <a:rPr lang="da-DK" sz="1200" baseline="0" dirty="0"/>
              <a:t> </a:t>
            </a:r>
            <a:endParaRPr lang="da-DK" sz="1200" dirty="0"/>
          </a:p>
          <a:p>
            <a:pPr marL="171450" indent="-171450">
              <a:buFont typeface="Arial" panose="020B0604020202020204" pitchFamily="34" charset="0"/>
              <a:buChar char="•"/>
            </a:pPr>
            <a:r>
              <a:rPr lang="da-DK" sz="1200" dirty="0"/>
              <a:t>Tids-/opgavebegrænset periode:</a:t>
            </a:r>
            <a:r>
              <a:rPr lang="da-DK" sz="1200" baseline="0" dirty="0"/>
              <a:t> </a:t>
            </a:r>
            <a:r>
              <a:rPr lang="da-DK" sz="1200" dirty="0"/>
              <a:t>Hvis der ikke er tilstrækkelig ”volumen” i stillingen – fx 15 timer ugentligt over 8</a:t>
            </a:r>
            <a:r>
              <a:rPr lang="da-DK" sz="1200" baseline="0" dirty="0"/>
              <a:t> uger</a:t>
            </a:r>
            <a:r>
              <a:rPr lang="da-DK" sz="1200" dirty="0"/>
              <a:t> – det vil ikke være rentabelt i forhold til introduktion</a:t>
            </a:r>
            <a:r>
              <a:rPr lang="da-DK" sz="1200" baseline="0" dirty="0"/>
              <a:t> af nye medarbejdere</a:t>
            </a:r>
            <a:endParaRPr lang="da-DK" sz="1200" dirty="0"/>
          </a:p>
          <a:p>
            <a:pPr marL="171450" indent="-171450">
              <a:buFont typeface="Arial" panose="020B0604020202020204" pitchFamily="34" charset="0"/>
              <a:buChar char="•"/>
            </a:pPr>
            <a:r>
              <a:rPr lang="da-DK" sz="1200" dirty="0"/>
              <a:t>Kompleksitet i opgaver, der ikke umiddelbart kan overdrages.</a:t>
            </a:r>
            <a:endParaRPr lang="da-DK" dirty="0">
              <a:latin typeface="Arial" charset="0"/>
              <a:cs typeface="Arial" charset="0"/>
            </a:endParaRPr>
          </a:p>
          <a:p>
            <a:pPr>
              <a:lnSpc>
                <a:spcPct val="150000"/>
              </a:lnSpc>
            </a:pPr>
            <a:endParaRPr lang="da-DK" baseline="0" dirty="0"/>
          </a:p>
          <a:p>
            <a:pPr>
              <a:buFontTx/>
              <a:buNone/>
            </a:pPr>
            <a:endParaRPr lang="da-DK" dirty="0">
              <a:latin typeface="Arial" charset="0"/>
              <a:cs typeface="Arial" charset="0"/>
            </a:endParaRPr>
          </a:p>
        </p:txBody>
      </p:sp>
      <p:sp>
        <p:nvSpPr>
          <p:cNvPr id="4" name="Pladsholder til diasnummer 3"/>
          <p:cNvSpPr>
            <a:spLocks noGrp="1"/>
          </p:cNvSpPr>
          <p:nvPr>
            <p:ph type="sldNum" sz="quarter" idx="10"/>
          </p:nvPr>
        </p:nvSpPr>
        <p:spPr/>
        <p:txBody>
          <a:bodyPr/>
          <a:lstStyle/>
          <a:p>
            <a:fld id="{C5416DF7-7B2F-474C-B436-3FF0D2FD246C}" type="slidenum">
              <a:rPr lang="da-DK" smtClean="0"/>
              <a:t>5</a:t>
            </a:fld>
            <a:endParaRPr lang="da-DK"/>
          </a:p>
        </p:txBody>
      </p:sp>
    </p:spTree>
    <p:extLst>
      <p:ext uri="{BB962C8B-B14F-4D97-AF65-F5344CB8AC3E}">
        <p14:creationId xmlns:p14="http://schemas.microsoft.com/office/powerpoint/2010/main" val="340807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0" i="1" baseline="0" dirty="0"/>
              <a:t>NB! Det kan være relevant at drøfte i klubben, om I har </a:t>
            </a:r>
            <a:r>
              <a:rPr lang="da-DK" i="1" baseline="0" dirty="0"/>
              <a:t>funktionsområder, hvor I skal arbejde på at få indgået en decentral arbejdstidsaftale. Nedenfor er udfoldet nogle af de elementer, I i givet fald skal tage stilling til.</a:t>
            </a:r>
          </a:p>
          <a:p>
            <a:endParaRPr lang="da-DK" b="1" baseline="0" dirty="0"/>
          </a:p>
          <a:p>
            <a:r>
              <a:rPr lang="da-DK" b="1" baseline="0" dirty="0"/>
              <a:t>Normal ugentlig arbejdstid</a:t>
            </a:r>
            <a:endParaRPr lang="da-DK" baseline="0" dirty="0"/>
          </a:p>
          <a:p>
            <a:r>
              <a:rPr lang="da-DK" baseline="0" dirty="0"/>
              <a:t>Det er en konkret vurdering, hvad der ligger inden for normal arbejdstid, men det er som regel: mandag – fredag mellem kl. 08.00 – 17.00</a:t>
            </a:r>
          </a:p>
          <a:p>
            <a:endParaRPr lang="da-DK" baseline="0" dirty="0"/>
          </a:p>
          <a:p>
            <a:r>
              <a:rPr lang="da-DK" b="1" baseline="0" dirty="0"/>
              <a:t>Kriterier for honorering</a:t>
            </a:r>
          </a:p>
          <a:p>
            <a:r>
              <a:rPr lang="da-DK" baseline="0" dirty="0"/>
              <a:t>Som tommelfingerregel kan det være relevant at kigge på, om der skal indgås en decentral arbejdstidsaftale, når der er tale om faste, tilbagevendende begivenheder evt. efter en udarbejdet plan/skema. Det kan både være ugentligt, månedligt eller årligt tilbagevendende. Fx i forbindelse med forberedelse af Finansloven eller årsrapporter</a:t>
            </a:r>
          </a:p>
          <a:p>
            <a:endParaRPr lang="da-DK" baseline="0" dirty="0"/>
          </a:p>
          <a:p>
            <a:r>
              <a:rPr lang="da-DK" b="1" baseline="0" dirty="0"/>
              <a:t>Hvem er omfattet?</a:t>
            </a:r>
          </a:p>
          <a:p>
            <a:r>
              <a:rPr lang="da-DK" baseline="0" dirty="0"/>
              <a:t>Det skal være begivenheden, der definerer hvem, der er omfattet af aftalen, således at det er den samme honorering uanset hvem, der varetager begivenheden. Men det ændrer ikke på, at definitionen af begivenheden kan være meget indsnævrende, så den i praksis kun gælder én bestemt funktion.</a:t>
            </a:r>
          </a:p>
          <a:p>
            <a:endParaRPr lang="da-DK" baseline="0" dirty="0"/>
          </a:p>
          <a:p>
            <a:r>
              <a:rPr lang="da-DK" b="1" baseline="0" dirty="0"/>
              <a:t>Hvad honoreres der for?</a:t>
            </a:r>
          </a:p>
          <a:p>
            <a:r>
              <a:rPr lang="da-DK" baseline="0" dirty="0"/>
              <a:t>Der honoreres for en gene ved den skæve arbejdstid. Ikke for merarbejde og ikke for funktionen eller kvalifikationen. Kun for genen. Vær tydelig herom, så der ikke opstår forkerte forventninger til hverken beløbets størrelse eller til, hvad arbejdsgiver har betalt for – særligt hvis du har forestillet dig, at der også skal ydes et funktionstillæg.</a:t>
            </a: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Det er vigtigt at være opmærksom på, at der skal ligge</a:t>
            </a:r>
            <a:r>
              <a:rPr lang="da-DK" dirty="0"/>
              <a:t> objektive, gennemskuelige og accepterede kriterier til grund for den decentrale arbejdstidsaftale. </a:t>
            </a:r>
            <a:br>
              <a:rPr lang="da-DK" dirty="0"/>
            </a:br>
            <a:endParaRPr lang="da-DK" baseline="0" dirty="0"/>
          </a:p>
          <a:p>
            <a:r>
              <a:rPr lang="da-DK" b="1" baseline="0" dirty="0"/>
              <a:t>Hvordan honoreres der?</a:t>
            </a:r>
          </a:p>
          <a:p>
            <a:r>
              <a:rPr lang="da-DK" baseline="0" dirty="0"/>
              <a:t>Der kan både laves en aftale, som honorerer pr. time eller pr. gang, ligesom der også kan laves en aftale om et fast beløb pr. måned. Hvis man indgår aftale om et fast tillæg, skal man være omhyggelig med at beregne beløbet i forhold til den forventelige belastning. Honoreringen ydes som udgangspunkt i penge, men der vil også kunne indgås aftale om at kompensationen ydes i form af frihed. </a:t>
            </a: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6</a:t>
            </a:fld>
            <a:endParaRPr lang="da-DK"/>
          </a:p>
        </p:txBody>
      </p:sp>
    </p:spTree>
    <p:extLst>
      <p:ext uri="{BB962C8B-B14F-4D97-AF65-F5344CB8AC3E}">
        <p14:creationId xmlns:p14="http://schemas.microsoft.com/office/powerpoint/2010/main" val="1266787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50000"/>
              </a:lnSpc>
            </a:pPr>
            <a:r>
              <a:rPr lang="da-DK" i="1" baseline="0" dirty="0"/>
              <a:t>NB! Som TR kan du bruge DM til sparring om konkrete spørgsmål omkring fx arbejdsnorm, normal arbejdstid, strategi m.v. ved de lokale forhandlinger i relation til arbejdstid. </a:t>
            </a:r>
          </a:p>
          <a:p>
            <a:pPr>
              <a:lnSpc>
                <a:spcPct val="150000"/>
              </a:lnSpc>
            </a:pPr>
            <a:endParaRPr lang="da-DK" i="1" baseline="0" dirty="0"/>
          </a:p>
          <a:p>
            <a:pPr>
              <a:lnSpc>
                <a:spcPct val="150000"/>
              </a:lnSpc>
            </a:pPr>
            <a:r>
              <a:rPr lang="da-DK" i="1" baseline="0" dirty="0"/>
              <a:t>Husk også, at DM altid vurderer og viderefører sager om manglende honorering af merarbejde.</a:t>
            </a:r>
          </a:p>
          <a:p>
            <a:pPr>
              <a:lnSpc>
                <a:spcPct val="150000"/>
              </a:lnSpc>
            </a:pPr>
            <a:endParaRPr lang="da-DK" i="1"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7</a:t>
            </a:fld>
            <a:endParaRPr lang="da-DK"/>
          </a:p>
        </p:txBody>
      </p:sp>
    </p:spTree>
    <p:extLst>
      <p:ext uri="{BB962C8B-B14F-4D97-AF65-F5344CB8AC3E}">
        <p14:creationId xmlns:p14="http://schemas.microsoft.com/office/powerpoint/2010/main" val="1796615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180000" marR="0" lvl="0" indent="-1800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da-DK" i="1" baseline="0" dirty="0"/>
              <a:t>NB! Dette er ikke en udtømmende liste – flere/andre spørgsmål kan være relevante for netop jeres arbejdsplads.</a:t>
            </a:r>
          </a:p>
          <a:p>
            <a:pPr>
              <a:lnSpc>
                <a:spcPct val="150000"/>
              </a:lnSpc>
            </a:pPr>
            <a:endParaRPr lang="da-DK" i="1"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8</a:t>
            </a:fld>
            <a:endParaRPr lang="da-DK"/>
          </a:p>
        </p:txBody>
      </p:sp>
    </p:spTree>
    <p:extLst>
      <p:ext uri="{BB962C8B-B14F-4D97-AF65-F5344CB8AC3E}">
        <p14:creationId xmlns:p14="http://schemas.microsoft.com/office/powerpoint/2010/main" val="2764635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50000"/>
              </a:lnSpc>
            </a:pPr>
            <a:endParaRPr lang="da-DK" baseline="0" dirty="0"/>
          </a:p>
        </p:txBody>
      </p:sp>
      <p:sp>
        <p:nvSpPr>
          <p:cNvPr id="4" name="Pladsholder til diasnummer 3"/>
          <p:cNvSpPr>
            <a:spLocks noGrp="1"/>
          </p:cNvSpPr>
          <p:nvPr>
            <p:ph type="sldNum" sz="quarter" idx="10"/>
          </p:nvPr>
        </p:nvSpPr>
        <p:spPr/>
        <p:txBody>
          <a:bodyPr/>
          <a:lstStyle/>
          <a:p>
            <a:fld id="{C5416DF7-7B2F-474C-B436-3FF0D2FD246C}" type="slidenum">
              <a:rPr lang="da-DK" smtClean="0"/>
              <a:t>9</a:t>
            </a:fld>
            <a:endParaRPr lang="da-DK"/>
          </a:p>
        </p:txBody>
      </p:sp>
    </p:spTree>
    <p:extLst>
      <p:ext uri="{BB962C8B-B14F-4D97-AF65-F5344CB8AC3E}">
        <p14:creationId xmlns:p14="http://schemas.microsoft.com/office/powerpoint/2010/main" val="6062709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 Cover">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B281D2A-6103-4FE6-96B3-5B8EE4A56D80}"/>
              </a:ext>
            </a:extLst>
          </p:cNvPr>
          <p:cNvSpPr/>
          <p:nvPr userDrawn="1"/>
        </p:nvSpPr>
        <p:spPr bwMode="ltGray">
          <a:xfrm>
            <a:off x="0" y="0"/>
            <a:ext cx="4533900" cy="68768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a:xfrm>
            <a:off x="0" y="2311399"/>
            <a:ext cx="7586663" cy="4565461"/>
          </a:xfrm>
          <a:solidFill>
            <a:schemeClr val="accent2"/>
          </a:solidFill>
        </p:spPr>
        <p:txBody>
          <a:bodyPr lIns="540000" tIns="540000" rIns="540000" bIns="540000" anchor="ctr" anchorCtr="0"/>
          <a:lstStyle>
            <a:lvl1pPr algn="l">
              <a:defRPr sz="4000"/>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tx1"/>
                </a:solidFill>
              </a:defRPr>
            </a:lvl1pPr>
          </a:lstStyle>
          <a:p>
            <a:fld id="{FDDEB3F2-B035-A549-AFEA-447F4A7F0EB4}" type="datetime2">
              <a:rPr lang="da-DK" smtClean="0"/>
              <a:t>4. februar 2021</a:t>
            </a:fld>
            <a:endParaRPr lang="da-DK" sz="1100"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a:noFill/>
              </a:defRPr>
            </a:lvl1pPr>
          </a:lstStyle>
          <a:p>
            <a:r>
              <a:rPr lang="da-DK">
                <a:noFill/>
              </a:rPr>
              <a:t>Arbejdstid i staten - ret og pligt</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a:noFill/>
              </a:defRPr>
            </a:lvl1pPr>
          </a:lstStyle>
          <a:p>
            <a:fld id="{23AA811B-2EBD-4900-905E-5BE206449611}" type="slidenum">
              <a:rPr lang="da-DK" smtClean="0"/>
              <a:pPr/>
              <a:t>‹nr.›</a:t>
            </a:fld>
            <a:endParaRPr lang="da-DK" dirty="0"/>
          </a:p>
        </p:txBody>
      </p:sp>
      <p:sp>
        <p:nvSpPr>
          <p:cNvPr id="13" name="Picture Placeholder 12">
            <a:extLst>
              <a:ext uri="{FF2B5EF4-FFF2-40B4-BE49-F238E27FC236}">
                <a16:creationId xmlns:a16="http://schemas.microsoft.com/office/drawing/2014/main" id="{DCBCECA6-A12B-4D48-BD04-8AB4C2DAF052}"/>
              </a:ext>
            </a:extLst>
          </p:cNvPr>
          <p:cNvSpPr>
            <a:spLocks noGrp="1"/>
          </p:cNvSpPr>
          <p:nvPr>
            <p:ph type="pic" sz="quarter" idx="13" hasCustomPrompt="1"/>
          </p:nvPr>
        </p:nvSpPr>
        <p:spPr>
          <a:xfrm>
            <a:off x="4533900" y="0"/>
            <a:ext cx="7658100" cy="6858000"/>
          </a:xfrm>
          <a:custGeom>
            <a:avLst/>
            <a:gdLst>
              <a:gd name="connsiteX0" fmla="*/ 0 w 7658100"/>
              <a:gd name="connsiteY0" fmla="*/ 0 h 6858000"/>
              <a:gd name="connsiteX1" fmla="*/ 7658100 w 7658100"/>
              <a:gd name="connsiteY1" fmla="*/ 0 h 6858000"/>
              <a:gd name="connsiteX2" fmla="*/ 7658100 w 7658100"/>
              <a:gd name="connsiteY2" fmla="*/ 6858000 h 6858000"/>
              <a:gd name="connsiteX3" fmla="*/ 3052605 w 7658100"/>
              <a:gd name="connsiteY3" fmla="*/ 6858000 h 6858000"/>
              <a:gd name="connsiteX4" fmla="*/ 3052605 w 7658100"/>
              <a:gd name="connsiteY4" fmla="*/ 2310835 h 6858000"/>
              <a:gd name="connsiteX5" fmla="*/ 0 w 7658100"/>
              <a:gd name="connsiteY5" fmla="*/ 231083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100" h="6858000">
                <a:moveTo>
                  <a:pt x="0" y="0"/>
                </a:moveTo>
                <a:lnTo>
                  <a:pt x="7658100" y="0"/>
                </a:lnTo>
                <a:lnTo>
                  <a:pt x="7658100" y="6858000"/>
                </a:lnTo>
                <a:lnTo>
                  <a:pt x="3052605" y="6858000"/>
                </a:lnTo>
                <a:lnTo>
                  <a:pt x="3052605" y="2310835"/>
                </a:lnTo>
                <a:lnTo>
                  <a:pt x="0" y="2310835"/>
                </a:lnTo>
                <a:close/>
              </a:path>
            </a:pathLst>
          </a:custGeom>
          <a:solidFill>
            <a:schemeClr val="bg1">
              <a:lumMod val="95000"/>
            </a:schemeClr>
          </a:solidFill>
        </p:spPr>
        <p:txBody>
          <a:bodyPr wrap="square" tIns="72000">
            <a:noAutofit/>
          </a:bodyPr>
          <a:lstStyle>
            <a:lvl1pPr algn="ctr">
              <a:buNone/>
              <a:defRPr sz="1200"/>
            </a:lvl1pPr>
          </a:lstStyle>
          <a:p>
            <a:r>
              <a:rPr lang="da-DK" dirty="0"/>
              <a:t>Klik på ikonet for at tilføje billede</a:t>
            </a:r>
          </a:p>
        </p:txBody>
      </p:sp>
      <p:pic>
        <p:nvPicPr>
          <p:cNvPr id="20" name="Graphic 19">
            <a:extLst>
              <a:ext uri="{FF2B5EF4-FFF2-40B4-BE49-F238E27FC236}">
                <a16:creationId xmlns:a16="http://schemas.microsoft.com/office/drawing/2014/main" id="{2DAFCA29-0CA8-4061-94E7-AA1F3C1968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27069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9" y="2080800"/>
            <a:ext cx="7526701"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11" name="Content Placeholder 10">
            <a:extLst>
              <a:ext uri="{FF2B5EF4-FFF2-40B4-BE49-F238E27FC236}">
                <a16:creationId xmlns:a16="http://schemas.microsoft.com/office/drawing/2014/main" id="{706FDC26-E8B8-4D7C-B745-43969B4F1E5A}"/>
              </a:ext>
            </a:extLst>
          </p:cNvPr>
          <p:cNvSpPr>
            <a:spLocks noGrp="1"/>
          </p:cNvSpPr>
          <p:nvPr>
            <p:ph sz="quarter" idx="14" hasCustomPrompt="1"/>
          </p:nvPr>
        </p:nvSpPr>
        <p:spPr>
          <a:xfrm>
            <a:off x="9232900" y="2084400"/>
            <a:ext cx="2598738" cy="40497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FC6821A0-1F53-EC4E-A3B2-ACD4854AC20D}"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staten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308474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9" y="2080800"/>
            <a:ext cx="4569189"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11" name="Content Placeholder 10">
            <a:extLst>
              <a:ext uri="{FF2B5EF4-FFF2-40B4-BE49-F238E27FC236}">
                <a16:creationId xmlns:a16="http://schemas.microsoft.com/office/drawing/2014/main" id="{706FDC26-E8B8-4D7C-B745-43969B4F1E5A}"/>
              </a:ext>
            </a:extLst>
          </p:cNvPr>
          <p:cNvSpPr>
            <a:spLocks noGrp="1"/>
          </p:cNvSpPr>
          <p:nvPr>
            <p:ph sz="quarter" idx="14" hasCustomPrompt="1"/>
          </p:nvPr>
        </p:nvSpPr>
        <p:spPr>
          <a:xfrm>
            <a:off x="6275388" y="2084400"/>
            <a:ext cx="5556250" cy="40497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A344A1AE-EAA3-5B4F-8293-6717562CB86F}"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staten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1156441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8" y="2080800"/>
            <a:ext cx="6541200"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6" name="Picture Placeholder 5">
            <a:extLst>
              <a:ext uri="{FF2B5EF4-FFF2-40B4-BE49-F238E27FC236}">
                <a16:creationId xmlns:a16="http://schemas.microsoft.com/office/drawing/2014/main" id="{18C53645-E97D-4EC5-A3B9-9F3D1D18D4DB}"/>
              </a:ext>
            </a:extLst>
          </p:cNvPr>
          <p:cNvSpPr>
            <a:spLocks noGrp="1"/>
          </p:cNvSpPr>
          <p:nvPr>
            <p:ph type="pic" sz="quarter" idx="14" hasCustomPrompt="1"/>
          </p:nvPr>
        </p:nvSpPr>
        <p:spPr>
          <a:xfrm>
            <a:off x="8121600" y="2080800"/>
            <a:ext cx="3344400" cy="4052887"/>
          </a:xfrm>
          <a:solidFill>
            <a:schemeClr val="bg1">
              <a:lumMod val="95000"/>
            </a:schemeClr>
          </a:solidFill>
        </p:spPr>
        <p:txBody>
          <a:bodyPr tIns="72000"/>
          <a:lstStyle>
            <a:lvl1pPr algn="ctr">
              <a:buNone/>
              <a:defRPr sz="1400"/>
            </a:lvl1pPr>
          </a:lstStyle>
          <a:p>
            <a:r>
              <a:rPr lang="da-DK" dirty="0"/>
              <a:t>Klik på ikonet for at tilføje billede</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CBA27D10-F506-204C-88B1-1D1023820498}"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staten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389863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8" y="2080800"/>
            <a:ext cx="5547600"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11" name="Content Placeholder 10">
            <a:extLst>
              <a:ext uri="{FF2B5EF4-FFF2-40B4-BE49-F238E27FC236}">
                <a16:creationId xmlns:a16="http://schemas.microsoft.com/office/drawing/2014/main" id="{706FDC26-E8B8-4D7C-B745-43969B4F1E5A}"/>
              </a:ext>
            </a:extLst>
          </p:cNvPr>
          <p:cNvSpPr>
            <a:spLocks noGrp="1"/>
          </p:cNvSpPr>
          <p:nvPr>
            <p:ph sz="quarter" idx="14" hasCustomPrompt="1"/>
          </p:nvPr>
        </p:nvSpPr>
        <p:spPr>
          <a:xfrm>
            <a:off x="6275388" y="2084400"/>
            <a:ext cx="2606400" cy="40392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6" name="Content Placeholder 5">
            <a:extLst>
              <a:ext uri="{FF2B5EF4-FFF2-40B4-BE49-F238E27FC236}">
                <a16:creationId xmlns:a16="http://schemas.microsoft.com/office/drawing/2014/main" id="{5CEE0A99-CA3B-459F-96C9-96E52727F6B1}"/>
              </a:ext>
            </a:extLst>
          </p:cNvPr>
          <p:cNvSpPr>
            <a:spLocks noGrp="1"/>
          </p:cNvSpPr>
          <p:nvPr>
            <p:ph sz="quarter" idx="15" hasCustomPrompt="1"/>
          </p:nvPr>
        </p:nvSpPr>
        <p:spPr>
          <a:xfrm>
            <a:off x="9232900" y="2095200"/>
            <a:ext cx="2606400" cy="40392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689AEBFE-8752-1E46-A7E6-7C256903C61F}"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staten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611003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 To indhold">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A6004-F704-4FF4-BBE0-B8B9C7E2190C}"/>
              </a:ext>
            </a:extLst>
          </p:cNvPr>
          <p:cNvSpPr/>
          <p:nvPr userDrawn="1"/>
        </p:nvSpPr>
        <p:spPr bwMode="ltGray">
          <a:xfrm>
            <a:off x="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10" name="Rectangle 9">
            <a:extLst>
              <a:ext uri="{FF2B5EF4-FFF2-40B4-BE49-F238E27FC236}">
                <a16:creationId xmlns:a16="http://schemas.microsoft.com/office/drawing/2014/main" id="{387492CE-ED5A-40E9-82FB-0D8950A47307}"/>
              </a:ext>
            </a:extLst>
          </p:cNvPr>
          <p:cNvSpPr/>
          <p:nvPr userDrawn="1"/>
        </p:nvSpPr>
        <p:spPr>
          <a:xfrm>
            <a:off x="6096000"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title" hasCustomPrompt="1"/>
          </p:nvPr>
        </p:nvSpPr>
        <p:spPr>
          <a:xfrm>
            <a:off x="360000" y="824400"/>
            <a:ext cx="5378400" cy="5313600"/>
          </a:xfrm>
        </p:spPr>
        <p:txBody>
          <a:bodyPr anchor="ctr" anchorCtr="0"/>
          <a:lstStyle>
            <a:lvl1pPr algn="ctr">
              <a:defRPr sz="4000"/>
            </a:lvl1pPr>
          </a:lstStyle>
          <a:p>
            <a:r>
              <a:rPr lang="da-DK" noProof="0" dirty="0"/>
              <a:t>Klik for at tilføje tekst</a:t>
            </a:r>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6453600" y="823912"/>
            <a:ext cx="5378038" cy="5314087"/>
          </a:xfrm>
        </p:spPr>
        <p:txBody>
          <a:bodyPr anchor="ctr"/>
          <a:lstStyle>
            <a:lvl1pPr marL="0" indent="0" algn="ctr">
              <a:lnSpc>
                <a:spcPct val="83000"/>
              </a:lnSpc>
              <a:spcAft>
                <a:spcPts val="0"/>
              </a:spcAft>
              <a:buNone/>
              <a:defRPr lang="en-US" sz="4000" kern="1200" smtClean="0">
                <a:solidFill>
                  <a:schemeClr val="tx1"/>
                </a:solidFill>
                <a:latin typeface="+mj-lt"/>
                <a:ea typeface="+mj-ea"/>
                <a:cs typeface="+mj-cs"/>
              </a:defRPr>
            </a:lvl1pPr>
          </a:lstStyle>
          <a:p>
            <a:pPr lvl="0"/>
            <a:r>
              <a:rPr lang="da-DK" dirty="0"/>
              <a:t>Klik for at tilføje 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931857D0-BC61-064B-88EA-1E3C62F63595}"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staten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pic>
        <p:nvPicPr>
          <p:cNvPr id="6" name="Graphic 5">
            <a:extLst>
              <a:ext uri="{FF2B5EF4-FFF2-40B4-BE49-F238E27FC236}">
                <a16:creationId xmlns:a16="http://schemas.microsoft.com/office/drawing/2014/main" id="{8AA1EA1E-B1FC-4C29-9DD1-01C48B07494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278388303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 To indhold">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A6004-F704-4FF4-BBE0-B8B9C7E2190C}"/>
              </a:ext>
            </a:extLst>
          </p:cNvPr>
          <p:cNvSpPr/>
          <p:nvPr userDrawn="1"/>
        </p:nvSpPr>
        <p:spPr>
          <a:xfrm>
            <a:off x="0" y="0"/>
            <a:ext cx="609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1"/>
              </a:solidFill>
            </a:endParaRPr>
          </a:p>
        </p:txBody>
      </p:sp>
      <p:sp>
        <p:nvSpPr>
          <p:cNvPr id="10" name="Rectangle 9">
            <a:extLst>
              <a:ext uri="{FF2B5EF4-FFF2-40B4-BE49-F238E27FC236}">
                <a16:creationId xmlns:a16="http://schemas.microsoft.com/office/drawing/2014/main" id="{387492CE-ED5A-40E9-82FB-0D8950A47307}"/>
              </a:ext>
            </a:extLst>
          </p:cNvPr>
          <p:cNvSpPr/>
          <p:nvPr userDrawn="1"/>
        </p:nvSpPr>
        <p:spPr bwMode="ltGray">
          <a:xfrm>
            <a:off x="609600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1"/>
              </a:solidFill>
            </a:endParaRPr>
          </a:p>
        </p:txBody>
      </p:sp>
      <p:sp>
        <p:nvSpPr>
          <p:cNvPr id="2" name="Title 1"/>
          <p:cNvSpPr>
            <a:spLocks noGrp="1"/>
          </p:cNvSpPr>
          <p:nvPr>
            <p:ph type="title" hasCustomPrompt="1"/>
          </p:nvPr>
        </p:nvSpPr>
        <p:spPr>
          <a:xfrm>
            <a:off x="360000" y="824400"/>
            <a:ext cx="5378400" cy="5313600"/>
          </a:xfrm>
        </p:spPr>
        <p:txBody>
          <a:bodyPr anchor="ctr" anchorCtr="0"/>
          <a:lstStyle>
            <a:lvl1pPr algn="ctr">
              <a:defRPr sz="8000">
                <a:solidFill>
                  <a:schemeClr val="accent1"/>
                </a:solidFill>
              </a:defRPr>
            </a:lvl1pPr>
          </a:lstStyle>
          <a:p>
            <a:r>
              <a:rPr lang="da-DK" noProof="0" dirty="0"/>
              <a:t>Klik for at tilføje tekst</a:t>
            </a:r>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6453600" y="823912"/>
            <a:ext cx="5378038" cy="5314087"/>
          </a:xfrm>
        </p:spPr>
        <p:txBody>
          <a:bodyPr anchor="ctr"/>
          <a:lstStyle>
            <a:lvl1pPr marL="0" indent="0" algn="ctr">
              <a:lnSpc>
                <a:spcPct val="83000"/>
              </a:lnSpc>
              <a:spcAft>
                <a:spcPts val="0"/>
              </a:spcAft>
              <a:buNone/>
              <a:defRPr lang="en-US" sz="8000" kern="1200" smtClean="0">
                <a:solidFill>
                  <a:schemeClr val="accent1"/>
                </a:solidFill>
                <a:latin typeface="+mj-lt"/>
                <a:ea typeface="+mj-ea"/>
                <a:cs typeface="+mj-cs"/>
              </a:defRPr>
            </a:lvl1pPr>
          </a:lstStyle>
          <a:p>
            <a:pPr lvl="0"/>
            <a:r>
              <a:rPr lang="da-DK" dirty="0"/>
              <a:t>Klik for at tilføje 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accent1"/>
                </a:solidFill>
              </a:defRPr>
            </a:lvl1pPr>
          </a:lstStyle>
          <a:p>
            <a:fld id="{9B0F42F7-15E3-4C41-8CB9-A3D3BE6DFF2C}"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accent1"/>
                </a:solidFill>
              </a:defRPr>
            </a:lvl1pPr>
          </a:lstStyle>
          <a:p>
            <a:r>
              <a:rPr lang="da-DK">
                <a:solidFill>
                  <a:schemeClr val="accent1"/>
                </a:solidFill>
              </a:rPr>
              <a:t>Arbejdstid i staten - ret og pligt</a:t>
            </a:r>
            <a:endParaRPr lang="da-DK" dirty="0">
              <a:solidFill>
                <a:schemeClr val="accent1"/>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accent1"/>
                </a:solidFill>
              </a:defRPr>
            </a:lvl1pPr>
          </a:lstStyle>
          <a:p>
            <a:fld id="{23AA811B-2EBD-4900-905E-5BE206449611}" type="slidenum">
              <a:rPr lang="da-DK" smtClean="0"/>
              <a:pPr/>
              <a:t>‹nr.›</a:t>
            </a:fld>
            <a:endParaRPr lang="da-DK" dirty="0"/>
          </a:p>
        </p:txBody>
      </p:sp>
      <p:pic>
        <p:nvPicPr>
          <p:cNvPr id="3" name="Graphic 2">
            <a:extLst>
              <a:ext uri="{FF2B5EF4-FFF2-40B4-BE49-F238E27FC236}">
                <a16:creationId xmlns:a16="http://schemas.microsoft.com/office/drawing/2014/main" id="{A64EBBD6-D964-456C-8830-5507110410E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333977417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 To indhold">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A6004-F704-4FF4-BBE0-B8B9C7E2190C}"/>
              </a:ext>
            </a:extLst>
          </p:cNvPr>
          <p:cNvSpPr/>
          <p:nvPr userDrawn="1"/>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bg1"/>
              </a:solidFill>
            </a:endParaRPr>
          </a:p>
        </p:txBody>
      </p:sp>
      <p:sp>
        <p:nvSpPr>
          <p:cNvPr id="10" name="Rectangle 9">
            <a:extLst>
              <a:ext uri="{FF2B5EF4-FFF2-40B4-BE49-F238E27FC236}">
                <a16:creationId xmlns:a16="http://schemas.microsoft.com/office/drawing/2014/main" id="{387492CE-ED5A-40E9-82FB-0D8950A47307}"/>
              </a:ext>
            </a:extLst>
          </p:cNvPr>
          <p:cNvSpPr/>
          <p:nvPr userDrawn="1"/>
        </p:nvSpPr>
        <p:spPr>
          <a:xfrm>
            <a:off x="6096000"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bg1"/>
              </a:solidFill>
            </a:endParaRPr>
          </a:p>
        </p:txBody>
      </p:sp>
      <p:sp>
        <p:nvSpPr>
          <p:cNvPr id="2" name="Title 1"/>
          <p:cNvSpPr>
            <a:spLocks noGrp="1"/>
          </p:cNvSpPr>
          <p:nvPr>
            <p:ph type="title" hasCustomPrompt="1"/>
          </p:nvPr>
        </p:nvSpPr>
        <p:spPr>
          <a:xfrm>
            <a:off x="360000" y="824400"/>
            <a:ext cx="5378400" cy="5313600"/>
          </a:xfrm>
        </p:spPr>
        <p:txBody>
          <a:bodyPr anchor="ctr" anchorCtr="0"/>
          <a:lstStyle>
            <a:lvl1pPr algn="ctr">
              <a:defRPr sz="8000">
                <a:solidFill>
                  <a:schemeClr val="bg1"/>
                </a:solidFill>
              </a:defRPr>
            </a:lvl1pPr>
          </a:lstStyle>
          <a:p>
            <a:r>
              <a:rPr lang="da-DK" noProof="0" dirty="0"/>
              <a:t>Klik for at tilføje 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bg1"/>
                </a:solidFill>
              </a:defRPr>
            </a:lvl1pPr>
          </a:lstStyle>
          <a:p>
            <a:fld id="{2A468285-3230-C143-A7A3-639C2BA45BE9}"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bg1"/>
                </a:solidFill>
              </a:defRPr>
            </a:lvl1pPr>
          </a:lstStyle>
          <a:p>
            <a:r>
              <a:rPr lang="da-DK"/>
              <a:t>Arbejdstid i staten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bg1"/>
                </a:solidFill>
              </a:defRPr>
            </a:lvl1pPr>
          </a:lstStyle>
          <a:p>
            <a:fld id="{23AA811B-2EBD-4900-905E-5BE206449611}" type="slidenum">
              <a:rPr lang="da-DK" smtClean="0"/>
              <a:pPr/>
              <a:t>‹nr.›</a:t>
            </a:fld>
            <a:endParaRPr lang="da-DK" dirty="0"/>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6453600" y="823912"/>
            <a:ext cx="5378038" cy="5314087"/>
          </a:xfrm>
        </p:spPr>
        <p:txBody>
          <a:bodyPr anchor="ctr"/>
          <a:lstStyle>
            <a:lvl1pPr marL="0" indent="0" algn="ctr">
              <a:lnSpc>
                <a:spcPct val="83000"/>
              </a:lnSpc>
              <a:spcAft>
                <a:spcPts val="0"/>
              </a:spcAft>
              <a:buNone/>
              <a:defRPr lang="en-US" sz="8000" kern="1200" smtClean="0">
                <a:solidFill>
                  <a:schemeClr val="bg1"/>
                </a:solidFill>
                <a:latin typeface="+mj-lt"/>
                <a:ea typeface="+mj-ea"/>
                <a:cs typeface="+mj-cs"/>
              </a:defRPr>
            </a:lvl1pPr>
          </a:lstStyle>
          <a:p>
            <a:pPr lvl="0"/>
            <a:r>
              <a:rPr lang="da-DK" dirty="0"/>
              <a:t>Klik for at tilføje tekst</a:t>
            </a:r>
          </a:p>
        </p:txBody>
      </p:sp>
      <p:pic>
        <p:nvPicPr>
          <p:cNvPr id="3" name="Logo">
            <a:extLst>
              <a:ext uri="{FF2B5EF4-FFF2-40B4-BE49-F238E27FC236}">
                <a16:creationId xmlns:a16="http://schemas.microsoft.com/office/drawing/2014/main" id="{7B17BB56-EDA6-4715-850C-617B8EECEE0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7328" y="355788"/>
            <a:ext cx="108553" cy="217488"/>
          </a:xfrm>
          <a:prstGeom prst="rect">
            <a:avLst/>
          </a:prstGeom>
        </p:spPr>
      </p:pic>
    </p:spTree>
    <p:extLst>
      <p:ext uri="{BB962C8B-B14F-4D97-AF65-F5344CB8AC3E}">
        <p14:creationId xmlns:p14="http://schemas.microsoft.com/office/powerpoint/2010/main" val="427121634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6917AD-7576-4D38-B533-FA0F1C3E1C78}"/>
              </a:ext>
            </a:extLst>
          </p:cNvPr>
          <p:cNvSpPr/>
          <p:nvPr userDrawn="1"/>
        </p:nvSpPr>
        <p:spPr bwMode="ltGray">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2" name="Title 1"/>
          <p:cNvSpPr>
            <a:spLocks noGrp="1"/>
          </p:cNvSpPr>
          <p:nvPr>
            <p:ph type="title" hasCustomPrompt="1"/>
          </p:nvPr>
        </p:nvSpPr>
        <p:spPr>
          <a:xfrm>
            <a:off x="1346400" y="1647824"/>
            <a:ext cx="9504000" cy="720000"/>
          </a:xfrm>
        </p:spPr>
        <p:txBody>
          <a:bodyPr anchor="t" anchorCtr="0"/>
          <a:lstStyle>
            <a:lvl1pPr algn="ctr">
              <a:defRPr sz="2800">
                <a:solidFill>
                  <a:schemeClr val="tx1"/>
                </a:solidFill>
              </a:defRPr>
            </a:lvl1pPr>
          </a:lstStyle>
          <a:p>
            <a:r>
              <a:rPr lang="da-DK" noProof="0" dirty="0"/>
              <a:t>Klik for at tilføje citat titel</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tx1"/>
                </a:solidFill>
              </a:defRPr>
            </a:lvl1pPr>
          </a:lstStyle>
          <a:p>
            <a:fld id="{0DA63468-DB77-E347-A0C5-6735022E7F4C}"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tx1"/>
                </a:solidFill>
              </a:defRPr>
            </a:lvl1pPr>
          </a:lstStyle>
          <a:p>
            <a:r>
              <a:rPr lang="da-DK">
                <a:solidFill>
                  <a:schemeClr val="tx1"/>
                </a:solidFill>
              </a:rPr>
              <a:t>Arbejdstid i staten - ret og pligt</a:t>
            </a:r>
            <a:endParaRPr lang="da-DK" dirty="0">
              <a:solidFill>
                <a:schemeClr val="tx1"/>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tx1"/>
                </a:solidFill>
              </a:defRPr>
            </a:lvl1pPr>
          </a:lstStyle>
          <a:p>
            <a:fld id="{23AA811B-2EBD-4900-905E-5BE206449611}" type="slidenum">
              <a:rPr lang="da-DK" smtClean="0"/>
              <a:pPr/>
              <a:t>‹nr.›</a:t>
            </a:fld>
            <a:endParaRPr lang="da-DK" dirty="0"/>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1344613" y="2367824"/>
            <a:ext cx="9501187" cy="3257999"/>
          </a:xfrm>
        </p:spPr>
        <p:txBody>
          <a:bodyPr anchor="t"/>
          <a:lstStyle>
            <a:lvl1pPr marL="0" indent="0" algn="ctr">
              <a:buFont typeface="Arial" panose="020B0604020202020204" pitchFamily="34" charset="0"/>
              <a:buChar char="​"/>
              <a:defRPr lang="en-US" sz="6000" kern="1200" smtClean="0">
                <a:solidFill>
                  <a:schemeClr val="tx1"/>
                </a:solidFill>
                <a:latin typeface="+mj-lt"/>
                <a:ea typeface="+mj-ea"/>
                <a:cs typeface="+mj-cs"/>
              </a:defRPr>
            </a:lvl1pPr>
            <a:lvl2pPr marL="0" indent="0" algn="ctr">
              <a:spcBef>
                <a:spcPts val="600"/>
              </a:spcBef>
              <a:buFont typeface="Arial" panose="020B0604020202020204" pitchFamily="34" charset="0"/>
              <a:buChar char="​"/>
              <a:defRPr sz="1000" b="1">
                <a:latin typeface="+mj-lt"/>
              </a:defRPr>
            </a:lvl2pPr>
            <a:lvl3pPr>
              <a:defRPr lang="en-US" sz="6000" kern="1200" dirty="0" smtClean="0">
                <a:solidFill>
                  <a:schemeClr val="tx1"/>
                </a:solidFill>
                <a:latin typeface="+mj-lt"/>
                <a:ea typeface="+mj-ea"/>
                <a:cs typeface="+mj-cs"/>
              </a:defRPr>
            </a:lvl3pPr>
            <a:lvl4pPr>
              <a:defRPr lang="en-US" sz="1000" b="1" kern="1200" dirty="0">
                <a:solidFill>
                  <a:schemeClr val="tx1"/>
                </a:solidFill>
                <a:latin typeface="+mj-lt"/>
                <a:ea typeface="+mn-ea"/>
                <a:cs typeface="+mn-cs"/>
              </a:defRPr>
            </a:lvl4pPr>
          </a:lstStyle>
          <a:p>
            <a:pPr lvl="0"/>
            <a:r>
              <a:rPr lang="da-DK" dirty="0"/>
              <a:t>Klik for at tilføje citat, </a:t>
            </a:r>
          </a:p>
        </p:txBody>
      </p:sp>
      <p:pic>
        <p:nvPicPr>
          <p:cNvPr id="5" name="Graphic 4">
            <a:extLst>
              <a:ext uri="{FF2B5EF4-FFF2-40B4-BE49-F238E27FC236}">
                <a16:creationId xmlns:a16="http://schemas.microsoft.com/office/drawing/2014/main" id="{51A09545-FE22-484B-8CC3-FFD082A3C54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
        <p:nvSpPr>
          <p:cNvPr id="11" name="Text Placeholder 10">
            <a:extLst>
              <a:ext uri="{FF2B5EF4-FFF2-40B4-BE49-F238E27FC236}">
                <a16:creationId xmlns:a16="http://schemas.microsoft.com/office/drawing/2014/main" id="{67E462C2-5642-4259-9121-3B9AF65D800E}"/>
              </a:ext>
            </a:extLst>
          </p:cNvPr>
          <p:cNvSpPr>
            <a:spLocks noGrp="1"/>
          </p:cNvSpPr>
          <p:nvPr>
            <p:ph type="body" sz="quarter" idx="14" hasCustomPrompt="1"/>
          </p:nvPr>
        </p:nvSpPr>
        <p:spPr>
          <a:xfrm>
            <a:off x="1341438" y="5204624"/>
            <a:ext cx="9504362" cy="421200"/>
          </a:xfrm>
        </p:spPr>
        <p:txBody>
          <a:bodyPr anchor="b"/>
          <a:lstStyle>
            <a:lvl1pPr algn="ctr">
              <a:buNone/>
              <a:defRPr sz="1000" b="1">
                <a:latin typeface="+mj-lt"/>
              </a:defRPr>
            </a:lvl1pPr>
          </a:lstStyle>
          <a:p>
            <a:pPr lvl="0"/>
            <a:r>
              <a:rPr lang="da-DK" dirty="0"/>
              <a:t>Tilføj navn</a:t>
            </a:r>
          </a:p>
        </p:txBody>
      </p:sp>
    </p:spTree>
    <p:extLst>
      <p:ext uri="{BB962C8B-B14F-4D97-AF65-F5344CB8AC3E}">
        <p14:creationId xmlns:p14="http://schemas.microsoft.com/office/powerpoint/2010/main" val="144978249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tro">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6917AD-7576-4D38-B533-FA0F1C3E1C78}"/>
              </a:ext>
            </a:extLst>
          </p:cNvPr>
          <p:cNvSpPr/>
          <p:nvPr userDrawn="1"/>
        </p:nvSpPr>
        <p:spPr bwMode="ltGray">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5"/>
              </a:solidFill>
            </a:endParaRPr>
          </a:p>
        </p:txBody>
      </p:sp>
      <p:sp>
        <p:nvSpPr>
          <p:cNvPr id="2" name="Title 1"/>
          <p:cNvSpPr>
            <a:spLocks noGrp="1"/>
          </p:cNvSpPr>
          <p:nvPr>
            <p:ph type="title" hasCustomPrompt="1"/>
          </p:nvPr>
        </p:nvSpPr>
        <p:spPr>
          <a:xfrm>
            <a:off x="360000" y="2404800"/>
            <a:ext cx="11471638" cy="2160000"/>
          </a:xfrm>
        </p:spPr>
        <p:txBody>
          <a:bodyPr anchor="t" anchorCtr="0"/>
          <a:lstStyle>
            <a:lvl1pPr algn="r">
              <a:defRPr sz="19900">
                <a:solidFill>
                  <a:schemeClr val="accent5"/>
                </a:solidFill>
              </a:defRPr>
            </a:lvl1pPr>
          </a:lstStyle>
          <a:p>
            <a:r>
              <a:rPr lang="da-DK" noProof="0" dirty="0"/>
              <a:t>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accent5"/>
                </a:solidFill>
              </a:defRPr>
            </a:lvl1pPr>
          </a:lstStyle>
          <a:p>
            <a:fld id="{7DF15F2F-58E0-934A-BF13-CF511F2369C7}"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accent5"/>
                </a:solidFill>
              </a:defRPr>
            </a:lvl1pPr>
          </a:lstStyle>
          <a:p>
            <a:r>
              <a:rPr lang="da-DK">
                <a:solidFill>
                  <a:schemeClr val="accent5"/>
                </a:solidFill>
              </a:rPr>
              <a:t>Arbejdstid i staten - ret og pligt</a:t>
            </a:r>
            <a:endParaRPr lang="da-DK" dirty="0">
              <a:solidFill>
                <a:schemeClr val="accent5"/>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accent5"/>
                </a:solidFill>
              </a:defRPr>
            </a:lvl1pPr>
          </a:lstStyle>
          <a:p>
            <a:fld id="{23AA811B-2EBD-4900-905E-5BE206449611}" type="slidenum">
              <a:rPr lang="da-DK" smtClean="0"/>
              <a:pPr/>
              <a:t>‹nr.›</a:t>
            </a:fld>
            <a:endParaRPr lang="da-DK" dirty="0"/>
          </a:p>
        </p:txBody>
      </p:sp>
      <p:pic>
        <p:nvPicPr>
          <p:cNvPr id="4" name="Logo">
            <a:extLst>
              <a:ext uri="{FF2B5EF4-FFF2-40B4-BE49-F238E27FC236}">
                <a16:creationId xmlns:a16="http://schemas.microsoft.com/office/drawing/2014/main" id="{A318BE7F-2D76-4ADC-A579-89F5C0E148E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7328" y="355788"/>
            <a:ext cx="108553" cy="217488"/>
          </a:xfrm>
          <a:prstGeom prst="rect">
            <a:avLst/>
          </a:prstGeom>
        </p:spPr>
      </p:pic>
    </p:spTree>
    <p:extLst>
      <p:ext uri="{BB962C8B-B14F-4D97-AF65-F5344CB8AC3E}">
        <p14:creationId xmlns:p14="http://schemas.microsoft.com/office/powerpoint/2010/main" val="3104662544"/>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ro">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6917AD-7576-4D38-B533-FA0F1C3E1C78}"/>
              </a:ext>
            </a:extLst>
          </p:cNvPr>
          <p:cNvSpPr/>
          <p:nvPr userDrawn="1"/>
        </p:nvSpPr>
        <p:spPr bwMode="ltGray">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1"/>
              </a:solidFill>
            </a:endParaRPr>
          </a:p>
        </p:txBody>
      </p:sp>
      <p:sp>
        <p:nvSpPr>
          <p:cNvPr id="2" name="Title 1"/>
          <p:cNvSpPr>
            <a:spLocks noGrp="1"/>
          </p:cNvSpPr>
          <p:nvPr>
            <p:ph type="title" hasCustomPrompt="1"/>
          </p:nvPr>
        </p:nvSpPr>
        <p:spPr>
          <a:xfrm>
            <a:off x="360000" y="2404800"/>
            <a:ext cx="11468874" cy="2160000"/>
          </a:xfrm>
        </p:spPr>
        <p:txBody>
          <a:bodyPr anchor="t" anchorCtr="0"/>
          <a:lstStyle>
            <a:lvl1pPr algn="l">
              <a:defRPr sz="19900">
                <a:solidFill>
                  <a:schemeClr val="accent1"/>
                </a:solidFill>
              </a:defRPr>
            </a:lvl1pPr>
          </a:lstStyle>
          <a:p>
            <a:r>
              <a:rPr lang="da-DK" noProof="0" dirty="0"/>
              <a:t>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accent1"/>
                </a:solidFill>
              </a:defRPr>
            </a:lvl1pPr>
          </a:lstStyle>
          <a:p>
            <a:fld id="{E154D8B0-B6E2-524D-928D-C1F455BD07D3}"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accent1"/>
                </a:solidFill>
              </a:defRPr>
            </a:lvl1pPr>
          </a:lstStyle>
          <a:p>
            <a:r>
              <a:rPr lang="da-DK">
                <a:solidFill>
                  <a:schemeClr val="accent1"/>
                </a:solidFill>
              </a:rPr>
              <a:t>Arbejdstid i staten - ret og pligt</a:t>
            </a:r>
            <a:endParaRPr lang="da-DK" dirty="0">
              <a:solidFill>
                <a:schemeClr val="accent1"/>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accent1"/>
                </a:solidFill>
              </a:defRPr>
            </a:lvl1pPr>
          </a:lstStyle>
          <a:p>
            <a:fld id="{23AA811B-2EBD-4900-905E-5BE206449611}" type="slidenum">
              <a:rPr lang="da-DK" smtClean="0"/>
              <a:pPr/>
              <a:t>‹nr.›</a:t>
            </a:fld>
            <a:endParaRPr lang="da-DK" dirty="0"/>
          </a:p>
        </p:txBody>
      </p:sp>
      <p:pic>
        <p:nvPicPr>
          <p:cNvPr id="4" name="Logo">
            <a:extLst>
              <a:ext uri="{FF2B5EF4-FFF2-40B4-BE49-F238E27FC236}">
                <a16:creationId xmlns:a16="http://schemas.microsoft.com/office/drawing/2014/main" id="{989FE538-7768-4465-9681-7A35D498457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7328" y="355788"/>
            <a:ext cx="108553" cy="217488"/>
          </a:xfrm>
          <a:prstGeom prst="rect">
            <a:avLst/>
          </a:prstGeom>
        </p:spPr>
      </p:pic>
    </p:spTree>
    <p:extLst>
      <p:ext uri="{BB962C8B-B14F-4D97-AF65-F5344CB8AC3E}">
        <p14:creationId xmlns:p14="http://schemas.microsoft.com/office/powerpoint/2010/main" val="12660815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 Cover">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B281D2A-6103-4FE6-96B3-5B8EE4A56D80}"/>
              </a:ext>
            </a:extLst>
          </p:cNvPr>
          <p:cNvSpPr/>
          <p:nvPr userDrawn="1"/>
        </p:nvSpPr>
        <p:spPr>
          <a:xfrm>
            <a:off x="0" y="0"/>
            <a:ext cx="4533900" cy="6876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bwMode="ltGray">
          <a:xfrm>
            <a:off x="0" y="2311399"/>
            <a:ext cx="7586663" cy="4565461"/>
          </a:xfrm>
          <a:solidFill>
            <a:schemeClr val="accent3"/>
          </a:solidFill>
        </p:spPr>
        <p:txBody>
          <a:bodyPr lIns="540000" tIns="540000" rIns="540000" bIns="540000" anchor="ctr" anchorCtr="0"/>
          <a:lstStyle>
            <a:lvl1pPr algn="l">
              <a:defRPr sz="4000">
                <a:solidFill>
                  <a:schemeClr val="bg1"/>
                </a:solidFill>
              </a:defRPr>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bg1"/>
                </a:solidFill>
              </a:defRPr>
            </a:lvl1pPr>
          </a:lstStyle>
          <a:p>
            <a:fld id="{F829A710-CC29-454B-8510-6643CA151F5B}" type="datetime2">
              <a:rPr lang="da-DK" smtClean="0"/>
              <a:t>4. februar 2021</a:t>
            </a:fld>
            <a:endParaRPr lang="da-DK"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a:noFill/>
              </a:defRPr>
            </a:lvl1pPr>
          </a:lstStyle>
          <a:p>
            <a:r>
              <a:rPr lang="da-DK">
                <a:noFill/>
              </a:rPr>
              <a:t>Arbejdstid i staten - ret og pligt</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a:noFill/>
              </a:defRPr>
            </a:lvl1pPr>
          </a:lstStyle>
          <a:p>
            <a:fld id="{23AA811B-2EBD-4900-905E-5BE206449611}" type="slidenum">
              <a:rPr lang="da-DK" smtClean="0"/>
              <a:pPr/>
              <a:t>‹nr.›</a:t>
            </a:fld>
            <a:endParaRPr lang="da-DK" dirty="0"/>
          </a:p>
        </p:txBody>
      </p:sp>
      <p:sp>
        <p:nvSpPr>
          <p:cNvPr id="13" name="Picture Placeholder 12">
            <a:extLst>
              <a:ext uri="{FF2B5EF4-FFF2-40B4-BE49-F238E27FC236}">
                <a16:creationId xmlns:a16="http://schemas.microsoft.com/office/drawing/2014/main" id="{DCBCECA6-A12B-4D48-BD04-8AB4C2DAF052}"/>
              </a:ext>
            </a:extLst>
          </p:cNvPr>
          <p:cNvSpPr>
            <a:spLocks noGrp="1"/>
          </p:cNvSpPr>
          <p:nvPr>
            <p:ph type="pic" sz="quarter" idx="13" hasCustomPrompt="1"/>
          </p:nvPr>
        </p:nvSpPr>
        <p:spPr>
          <a:xfrm>
            <a:off x="4533900" y="0"/>
            <a:ext cx="7658100" cy="6858000"/>
          </a:xfrm>
          <a:custGeom>
            <a:avLst/>
            <a:gdLst>
              <a:gd name="connsiteX0" fmla="*/ 0 w 7658100"/>
              <a:gd name="connsiteY0" fmla="*/ 0 h 6858000"/>
              <a:gd name="connsiteX1" fmla="*/ 7658100 w 7658100"/>
              <a:gd name="connsiteY1" fmla="*/ 0 h 6858000"/>
              <a:gd name="connsiteX2" fmla="*/ 7658100 w 7658100"/>
              <a:gd name="connsiteY2" fmla="*/ 6858000 h 6858000"/>
              <a:gd name="connsiteX3" fmla="*/ 3052605 w 7658100"/>
              <a:gd name="connsiteY3" fmla="*/ 6858000 h 6858000"/>
              <a:gd name="connsiteX4" fmla="*/ 3052605 w 7658100"/>
              <a:gd name="connsiteY4" fmla="*/ 2310835 h 6858000"/>
              <a:gd name="connsiteX5" fmla="*/ 0 w 7658100"/>
              <a:gd name="connsiteY5" fmla="*/ 231083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100" h="6858000">
                <a:moveTo>
                  <a:pt x="0" y="0"/>
                </a:moveTo>
                <a:lnTo>
                  <a:pt x="7658100" y="0"/>
                </a:lnTo>
                <a:lnTo>
                  <a:pt x="7658100" y="6858000"/>
                </a:lnTo>
                <a:lnTo>
                  <a:pt x="3052605" y="6858000"/>
                </a:lnTo>
                <a:lnTo>
                  <a:pt x="3052605" y="2310835"/>
                </a:lnTo>
                <a:lnTo>
                  <a:pt x="0" y="2310835"/>
                </a:lnTo>
                <a:close/>
              </a:path>
            </a:pathLst>
          </a:custGeom>
          <a:solidFill>
            <a:schemeClr val="bg1">
              <a:lumMod val="95000"/>
            </a:schemeClr>
          </a:solidFill>
        </p:spPr>
        <p:txBody>
          <a:bodyPr wrap="square" tIns="72000">
            <a:noAutofit/>
          </a:bodyPr>
          <a:lstStyle>
            <a:lvl1pPr algn="ctr">
              <a:buNone/>
              <a:defRPr sz="1200"/>
            </a:lvl1pPr>
          </a:lstStyle>
          <a:p>
            <a:r>
              <a:rPr lang="da-DK" dirty="0"/>
              <a:t>Klik på ikonet for at tilføje billede</a:t>
            </a:r>
          </a:p>
        </p:txBody>
      </p:sp>
      <p:pic>
        <p:nvPicPr>
          <p:cNvPr id="20" name="Graphic 19">
            <a:extLst>
              <a:ext uri="{FF2B5EF4-FFF2-40B4-BE49-F238E27FC236}">
                <a16:creationId xmlns:a16="http://schemas.microsoft.com/office/drawing/2014/main" id="{2DAFCA29-0CA8-4061-94E7-AA1F3C1968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1882448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for at tilføje titel</a:t>
            </a:r>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p:txBody>
          <a:bodyPr/>
          <a:lstStyle/>
          <a:p>
            <a:fld id="{90BD378C-6B45-B64D-B967-61451ABC28CC}" type="datetime2">
              <a:rPr lang="da-DK" smtClean="0"/>
              <a:t>4. februar 2021</a:t>
            </a:fld>
            <a:endParaRPr lang="da-DK"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p:txBody>
          <a:bodyPr/>
          <a:lstStyle/>
          <a:p>
            <a:r>
              <a:rPr lang="da-DK"/>
              <a:t>Arbejdstid i staten - ret og pligt</a:t>
            </a:r>
            <a:endParaRPr lang="da-DK"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3450888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6518F144-C552-47DE-B37E-F764CB8D02BC}"/>
              </a:ext>
            </a:extLst>
          </p:cNvPr>
          <p:cNvSpPr>
            <a:spLocks noGrp="1"/>
          </p:cNvSpPr>
          <p:nvPr>
            <p:ph type="dt" sz="half" idx="10"/>
          </p:nvPr>
        </p:nvSpPr>
        <p:spPr/>
        <p:txBody>
          <a:bodyPr/>
          <a:lstStyle/>
          <a:p>
            <a:fld id="{4E4B7D0F-82A3-EE4C-99A8-6444FD44C2DD}" type="datetime2">
              <a:rPr lang="da-DK" smtClean="0"/>
              <a:t>4. februar 2021</a:t>
            </a:fld>
            <a:endParaRPr lang="da-DK" dirty="0"/>
          </a:p>
        </p:txBody>
      </p:sp>
      <p:sp>
        <p:nvSpPr>
          <p:cNvPr id="6" name="Footer Placeholder 5">
            <a:extLst>
              <a:ext uri="{FF2B5EF4-FFF2-40B4-BE49-F238E27FC236}">
                <a16:creationId xmlns:a16="http://schemas.microsoft.com/office/drawing/2014/main" id="{8959BE18-6820-417E-88D1-C143F846218B}"/>
              </a:ext>
            </a:extLst>
          </p:cNvPr>
          <p:cNvSpPr>
            <a:spLocks noGrp="1"/>
          </p:cNvSpPr>
          <p:nvPr>
            <p:ph type="ftr" sz="quarter" idx="11"/>
          </p:nvPr>
        </p:nvSpPr>
        <p:spPr/>
        <p:txBody>
          <a:bodyPr/>
          <a:lstStyle/>
          <a:p>
            <a:r>
              <a:rPr lang="da-DK"/>
              <a:t>Arbejdstid i staten - ret og pligt</a:t>
            </a:r>
            <a:endParaRPr lang="da-DK" dirty="0"/>
          </a:p>
        </p:txBody>
      </p:sp>
      <p:sp>
        <p:nvSpPr>
          <p:cNvPr id="7" name="Slide Number Placeholder 6">
            <a:extLst>
              <a:ext uri="{FF2B5EF4-FFF2-40B4-BE49-F238E27FC236}">
                <a16:creationId xmlns:a16="http://schemas.microsoft.com/office/drawing/2014/main" id="{F8EC8840-13BA-406D-AE15-E96701F6DEC6}"/>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2843948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rugerguide  ">
    <p:spTree>
      <p:nvGrpSpPr>
        <p:cNvPr id="1" name=""/>
        <p:cNvGrpSpPr/>
        <p:nvPr/>
      </p:nvGrpSpPr>
      <p:grpSpPr>
        <a:xfrm>
          <a:off x="0" y="0"/>
          <a:ext cx="0" cy="0"/>
          <a:chOff x="0" y="0"/>
          <a:chExt cx="0" cy="0"/>
        </a:xfrm>
      </p:grpSpPr>
      <p:sp>
        <p:nvSpPr>
          <p:cNvPr id="9" name="Fast overskrift"/>
          <p:cNvSpPr txBox="1"/>
          <p:nvPr userDrawn="1"/>
        </p:nvSpPr>
        <p:spPr>
          <a:xfrm>
            <a:off x="358776" y="448713"/>
            <a:ext cx="11290298" cy="650171"/>
          </a:xfrm>
          <a:prstGeom prst="rect">
            <a:avLst/>
          </a:prstGeom>
          <a:noFill/>
        </p:spPr>
        <p:txBody>
          <a:bodyPr wrap="square" lIns="0" tIns="0" rIns="0" bIns="0" rtlCol="0" anchor="t" anchorCtr="0">
            <a:noAutofit/>
          </a:bodyPr>
          <a:lstStyle/>
          <a:p>
            <a:r>
              <a:rPr lang="da-DK" sz="3200" b="0" noProof="1">
                <a:solidFill>
                  <a:schemeClr val="tx1"/>
                </a:solidFill>
                <a:latin typeface="+mj-lt"/>
                <a:cs typeface="Arial" panose="020B0604020202020204" pitchFamily="34" charset="0"/>
              </a:rPr>
              <a:t>TIPS &amp; TRICKS - DIN BRUGERGUIDE</a:t>
            </a:r>
          </a:p>
        </p:txBody>
      </p:sp>
      <p:sp>
        <p:nvSpPr>
          <p:cNvPr id="27" name="Text Box 2">
            <a:extLst>
              <a:ext uri="{FF2B5EF4-FFF2-40B4-BE49-F238E27FC236}">
                <a16:creationId xmlns:a16="http://schemas.microsoft.com/office/drawing/2014/main" id="{1E86B7E7-F87D-4375-BAE3-34A81C5D0F8B}"/>
              </a:ext>
            </a:extLst>
          </p:cNvPr>
          <p:cNvSpPr txBox="1">
            <a:spLocks noChangeArrowheads="1"/>
          </p:cNvSpPr>
          <p:nvPr userDrawn="1"/>
        </p:nvSpPr>
        <p:spPr bwMode="auto">
          <a:xfrm>
            <a:off x="358776" y="1614980"/>
            <a:ext cx="2448910" cy="404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a-DK" sz="1600" dirty="0">
                <a:latin typeface="+mn-lt"/>
                <a:cs typeface="Arial" panose="020B0604020202020204" pitchFamily="34" charset="0"/>
              </a:rPr>
              <a:t>TYPOGRAFIER</a:t>
            </a:r>
            <a:endParaRPr lang="da-DK" altLang="da-DK" sz="1600" b="0"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Brug</a:t>
            </a:r>
            <a:r>
              <a:rPr lang="da-DK" altLang="da-DK" sz="900" b="1" noProof="1">
                <a:solidFill>
                  <a:schemeClr val="tx1"/>
                </a:solidFill>
                <a:latin typeface="+mn-lt"/>
                <a:cs typeface="Arial" panose="020B0604020202020204" pitchFamily="34" charset="0"/>
              </a:rPr>
              <a:t> TAB </a:t>
            </a:r>
            <a:r>
              <a:rPr lang="da-DK" altLang="da-DK" sz="900" b="0" noProof="1">
                <a:solidFill>
                  <a:schemeClr val="tx1"/>
                </a:solidFill>
                <a:latin typeface="+mn-lt"/>
                <a:cs typeface="Arial" panose="020B0604020202020204" pitchFamily="34" charset="0"/>
              </a:rPr>
              <a:t>for at gå frem i tekst-niveauer. Klik </a:t>
            </a:r>
            <a:r>
              <a:rPr lang="da-DK" altLang="da-DK" sz="900" b="1" noProof="1">
                <a:solidFill>
                  <a:schemeClr val="tx1"/>
                </a:solidFill>
                <a:latin typeface="+mn-lt"/>
                <a:cs typeface="Arial" panose="020B0604020202020204" pitchFamily="34" charset="0"/>
              </a:rPr>
              <a:t>ENTER</a:t>
            </a:r>
            <a:r>
              <a:rPr lang="da-DK" altLang="da-DK" sz="900" b="0" noProof="1">
                <a:solidFill>
                  <a:schemeClr val="tx1"/>
                </a:solidFill>
                <a:latin typeface="+mn-lt"/>
                <a:cs typeface="Arial" panose="020B0604020202020204" pitchFamily="34" charset="0"/>
              </a:rPr>
              <a:t>, derefter </a:t>
            </a:r>
            <a:r>
              <a:rPr lang="da-DK" altLang="da-DK" sz="900" b="1" noProof="1">
                <a:solidFill>
                  <a:schemeClr val="tx1"/>
                </a:solidFill>
                <a:latin typeface="+mn-lt"/>
                <a:cs typeface="Arial" panose="020B0604020202020204" pitchFamily="34" charset="0"/>
              </a:rPr>
              <a:t>TAB</a:t>
            </a:r>
            <a:r>
              <a:rPr lang="da-DK" altLang="da-DK" sz="900" b="0" noProof="1">
                <a:solidFill>
                  <a:schemeClr val="tx1"/>
                </a:solidFill>
                <a:latin typeface="+mn-lt"/>
                <a:cs typeface="Arial" panose="020B0604020202020204" pitchFamily="34" charset="0"/>
              </a:rPr>
              <a:t> for at skifte fra et niveau til det næste</a:t>
            </a:r>
          </a:p>
          <a:p>
            <a:pPr eaLnBrk="1" hangingPunct="1">
              <a:spcAft>
                <a:spcPts val="600"/>
              </a:spcAft>
              <a:defRPr/>
            </a:pPr>
            <a:r>
              <a:rPr lang="da-DK" altLang="da-DK" sz="900" b="0" noProof="1">
                <a:solidFill>
                  <a:schemeClr val="tx1"/>
                </a:solidFill>
                <a:latin typeface="+mn-lt"/>
                <a:cs typeface="Arial" panose="020B0604020202020204" pitchFamily="34" charset="0"/>
              </a:rPr>
              <a:t>For at gå tilbage i tekst-niveauer,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brug </a:t>
            </a:r>
            <a:r>
              <a:rPr lang="da-DK" altLang="da-DK" sz="900" b="1" noProof="1">
                <a:solidFill>
                  <a:schemeClr val="tx1"/>
                </a:solidFill>
                <a:latin typeface="+mn-lt"/>
                <a:cs typeface="Arial" panose="020B0604020202020204" pitchFamily="34" charset="0"/>
              </a:rPr>
              <a:t>SHIFT+TAB</a:t>
            </a: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Alternativt kan </a:t>
            </a:r>
            <a:r>
              <a:rPr lang="da-DK" altLang="da-DK" sz="900" b="1" noProof="1">
                <a:solidFill>
                  <a:schemeClr val="tx1"/>
                </a:solidFill>
                <a:latin typeface="+mn-lt"/>
                <a:cs typeface="Arial" panose="020B0604020202020204" pitchFamily="34" charset="0"/>
              </a:rPr>
              <a:t>Forøg</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Formindsk</a:t>
            </a:r>
            <a:r>
              <a:rPr lang="da-DK" altLang="da-DK" sz="900" b="0" noProof="1">
                <a:solidFill>
                  <a:schemeClr val="tx1"/>
                </a:solidFill>
                <a:latin typeface="+mn-lt"/>
                <a:cs typeface="Arial" panose="020B0604020202020204" pitchFamily="34" charset="0"/>
              </a:rPr>
              <a:t> listeniveau bruges</a:t>
            </a:r>
            <a:br>
              <a:rPr lang="da-DK" altLang="da-DK" sz="900" b="0" noProof="1">
                <a:solidFill>
                  <a:schemeClr val="tx1"/>
                </a:solidFill>
                <a:latin typeface="+mn-lt"/>
                <a:cs typeface="Arial" panose="020B0604020202020204" pitchFamily="34" charset="0"/>
              </a:rPr>
            </a:b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sz="900" b="1" noProof="1">
                <a:latin typeface="+mn-lt"/>
                <a:cs typeface="Arial" panose="020B0604020202020204" pitchFamily="34" charset="0"/>
              </a:rPr>
              <a:t>TIP: Brug</a:t>
            </a:r>
            <a:r>
              <a:rPr lang="da-DK" sz="900" b="1" baseline="0" noProof="1">
                <a:latin typeface="+mn-lt"/>
                <a:cs typeface="Arial" panose="020B0604020202020204" pitchFamily="34" charset="0"/>
              </a:rPr>
              <a:t> bullet knappen</a:t>
            </a:r>
            <a:endParaRPr lang="da-DK" sz="900" b="1" noProof="1">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noProof="1">
                <a:solidFill>
                  <a:schemeClr val="tx1"/>
                </a:solidFill>
                <a:latin typeface="+mn-lt"/>
                <a:cs typeface="Arial" panose="020B0604020202020204" pitchFamily="34" charset="0"/>
              </a:rPr>
              <a:t>Fjern bullet for almindelig tekst.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bullet knappen for at sætte korrekt bullet igen</a:t>
            </a:r>
          </a:p>
          <a:p>
            <a:pPr marL="0" marR="0" lvl="0" indent="0" algn="l" defTabSz="914400" rtl="0" eaLnBrk="1" fontAlgn="auto" latinLnBrk="0" hangingPunct="1">
              <a:lnSpc>
                <a:spcPct val="100000"/>
              </a:lnSpc>
              <a:spcBef>
                <a:spcPts val="0"/>
              </a:spcBef>
              <a:spcAft>
                <a:spcPts val="600"/>
              </a:spcAft>
              <a:buClrTx/>
              <a:buSzTx/>
              <a:buFontTx/>
              <a:buNone/>
              <a:tabLst/>
              <a:defRPr/>
            </a:pPr>
            <a:br>
              <a:rPr lang="da-DK" altLang="da-DK" sz="1600" b="1" noProof="1">
                <a:solidFill>
                  <a:schemeClr val="tx1"/>
                </a:solidFill>
                <a:latin typeface="+mn-lt"/>
                <a:cs typeface="Arial" panose="020B0604020202020204" pitchFamily="34" charset="0"/>
              </a:rPr>
            </a:br>
            <a:r>
              <a:rPr lang="da-DK" sz="1600" dirty="0">
                <a:latin typeface="+mn-lt"/>
                <a:cs typeface="Arial" panose="020B0604020202020204" pitchFamily="34" charset="0"/>
              </a:rPr>
              <a:t>SLIDES &amp; LAYOUTS</a:t>
            </a:r>
            <a:br>
              <a:rPr lang="da-DK" altLang="da-DK" sz="1600" b="1" noProof="1">
                <a:solidFill>
                  <a:schemeClr val="tx1"/>
                </a:solidFill>
                <a:latin typeface="+mn-lt"/>
                <a:cs typeface="Arial" panose="020B0604020202020204" pitchFamily="34" charset="0"/>
              </a:rPr>
            </a:br>
            <a:br>
              <a:rPr lang="da-DK" altLang="da-DK" sz="900" b="1"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menupunktet </a:t>
            </a:r>
            <a:r>
              <a:rPr lang="da-DK" altLang="da-DK" sz="900" b="1" noProof="1">
                <a:solidFill>
                  <a:schemeClr val="tx1"/>
                </a:solidFill>
                <a:latin typeface="+mn-lt"/>
                <a:cs typeface="Arial" panose="020B0604020202020204" pitchFamily="34" charset="0"/>
              </a:rPr>
              <a:t>Nyt Slide </a:t>
            </a:r>
            <a:r>
              <a:rPr lang="da-DK" altLang="da-DK" sz="900" b="0" noProof="1">
                <a:solidFill>
                  <a:schemeClr val="tx1"/>
                </a:solidFill>
                <a:latin typeface="+mn-lt"/>
                <a:cs typeface="Arial" panose="020B0604020202020204" pitchFamily="34" charset="0"/>
              </a:rPr>
              <a:t>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 for at indsætte nyt slide</a:t>
            </a:r>
            <a:br>
              <a:rPr lang="da-DK" altLang="da-DK" sz="900" b="0" noProof="1">
                <a:solidFill>
                  <a:schemeClr val="tx1"/>
                </a:solidFill>
                <a:latin typeface="+mn-lt"/>
                <a:cs typeface="Arial" panose="020B0604020202020204" pitchFamily="34" charset="0"/>
              </a:rPr>
            </a:br>
            <a:br>
              <a:rPr lang="da-DK" altLang="da-DK" sz="900" b="0" noProof="1">
                <a:solidFill>
                  <a:schemeClr val="tx1"/>
                </a:solidFill>
                <a:latin typeface="+mn-lt"/>
                <a:cs typeface="Arial" panose="020B0604020202020204" pitchFamily="34" charset="0"/>
              </a:rPr>
            </a:br>
            <a:r>
              <a:rPr lang="da-DK" altLang="da-DK" sz="900" b="1" noProof="1">
                <a:solidFill>
                  <a:schemeClr val="tx1"/>
                </a:solidFill>
                <a:latin typeface="+mn-lt"/>
                <a:cs typeface="Arial" panose="020B0604020202020204" pitchFamily="34" charset="0"/>
              </a:rPr>
              <a:t>Ændre layout</a:t>
            </a: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Klik på pilen</a:t>
            </a:r>
            <a:r>
              <a:rPr lang="da-DK" altLang="da-DK" sz="900" b="0" baseline="0" noProof="1">
                <a:solidFill>
                  <a:schemeClr val="tx1"/>
                </a:solidFill>
                <a:latin typeface="+mn-lt"/>
                <a:cs typeface="Arial" panose="020B0604020202020204" pitchFamily="34" charset="0"/>
              </a:rPr>
              <a:t> ved siden af </a:t>
            </a:r>
            <a:r>
              <a:rPr lang="da-DK" altLang="da-DK" sz="900" b="1" baseline="0" noProof="1">
                <a:solidFill>
                  <a:schemeClr val="tx1"/>
                </a:solidFill>
                <a:latin typeface="+mn-lt"/>
                <a:cs typeface="Arial" panose="020B0604020202020204" pitchFamily="34" charset="0"/>
              </a:rPr>
              <a:t>Layout</a:t>
            </a:r>
            <a:br>
              <a:rPr lang="da-DK" altLang="da-DK" sz="900" b="0" baseline="0" noProof="1">
                <a:solidFill>
                  <a:schemeClr val="tx1"/>
                </a:solidFill>
                <a:latin typeface="+mn-lt"/>
                <a:cs typeface="Arial" panose="020B0604020202020204" pitchFamily="34" charset="0"/>
              </a:rPr>
            </a:br>
            <a:r>
              <a:rPr lang="da-DK" altLang="da-DK" sz="900" b="0" baseline="0" noProof="1">
                <a:solidFill>
                  <a:schemeClr val="tx1"/>
                </a:solidFill>
                <a:latin typeface="+mn-lt"/>
                <a:cs typeface="Arial" panose="020B0604020202020204" pitchFamily="34" charset="0"/>
              </a:rPr>
              <a:t>for at få vist en dropdown menu af </a:t>
            </a:r>
            <a:br>
              <a:rPr lang="da-DK" altLang="da-DK" sz="900" b="0" baseline="0" noProof="1">
                <a:solidFill>
                  <a:schemeClr val="tx1"/>
                </a:solidFill>
                <a:latin typeface="+mn-lt"/>
                <a:cs typeface="Arial" panose="020B0604020202020204" pitchFamily="34" charset="0"/>
              </a:rPr>
            </a:br>
            <a:r>
              <a:rPr lang="da-DK" altLang="da-DK" sz="900" b="0" baseline="0" noProof="1">
                <a:solidFill>
                  <a:schemeClr val="tx1"/>
                </a:solidFill>
                <a:latin typeface="+mn-lt"/>
                <a:cs typeface="Arial" panose="020B0604020202020204" pitchFamily="34" charset="0"/>
              </a:rPr>
              <a:t>mulige slides layout</a:t>
            </a:r>
            <a:endParaRPr lang="da-DK" altLang="da-DK" sz="900" b="0" noProof="1">
              <a:solidFill>
                <a:schemeClr val="tx1"/>
              </a:solidFill>
              <a:latin typeface="+mn-lt"/>
              <a:cs typeface="Arial" panose="020B0604020202020204" pitchFamily="34" charset="0"/>
            </a:endParaRPr>
          </a:p>
        </p:txBody>
      </p:sp>
      <p:sp>
        <p:nvSpPr>
          <p:cNvPr id="28" name="Text Box 3">
            <a:extLst>
              <a:ext uri="{FF2B5EF4-FFF2-40B4-BE49-F238E27FC236}">
                <a16:creationId xmlns:a16="http://schemas.microsoft.com/office/drawing/2014/main" id="{F5D76AC5-956B-497C-88E2-05290D3AAF8A}"/>
              </a:ext>
            </a:extLst>
          </p:cNvPr>
          <p:cNvSpPr txBox="1">
            <a:spLocks noChangeArrowheads="1"/>
          </p:cNvSpPr>
          <p:nvPr userDrawn="1"/>
        </p:nvSpPr>
        <p:spPr bwMode="auto">
          <a:xfrm>
            <a:off x="4319833" y="1614980"/>
            <a:ext cx="2448911"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auto">
              <a:spcBef>
                <a:spcPts val="1200"/>
              </a:spcBef>
              <a:spcAft>
                <a:spcPts val="600"/>
              </a:spcAft>
              <a:buFont typeface="+mj-lt"/>
              <a:buNone/>
              <a:defRPr/>
            </a:pPr>
            <a:r>
              <a:rPr lang="da-DK" sz="900" b="1" noProof="1">
                <a:solidFill>
                  <a:schemeClr val="tx1"/>
                </a:solidFill>
                <a:latin typeface="+mn-lt"/>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Nulstil</a:t>
            </a:r>
            <a:r>
              <a:rPr lang="da-DK" altLang="da-DK" sz="900" b="0" noProof="1">
                <a:solidFill>
                  <a:schemeClr val="tx1"/>
                </a:solidFill>
                <a:latin typeface="+mn-lt"/>
                <a:cs typeface="Arial" panose="020B0604020202020204" pitchFamily="34" charset="0"/>
              </a:rPr>
              <a:t> for at nulstille placering, størrelse og formatering af pladsholdere til layoutets oprindelige design 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a:t>
            </a:r>
          </a:p>
          <a:p>
            <a:pPr marL="0" marR="0" indent="0" algn="l" defTabSz="914400" rtl="0" eaLnBrk="1" fontAlgn="auto" latinLnBrk="0" hangingPunct="1">
              <a:lnSpc>
                <a:spcPct val="100000"/>
              </a:lnSpc>
              <a:spcBef>
                <a:spcPts val="0"/>
              </a:spcBef>
              <a:spcAft>
                <a:spcPts val="600"/>
              </a:spcAft>
              <a:buClrTx/>
              <a:buSzTx/>
              <a:buFont typeface="+mj-lt"/>
              <a:buNone/>
              <a:tabLst/>
              <a:defRPr/>
            </a:pPr>
            <a:endParaRPr lang="da-DK" sz="900" b="1"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sz="1600" dirty="0">
                <a:latin typeface="+mn-lt"/>
                <a:cs typeface="Arial" panose="020B0604020202020204" pitchFamily="34" charset="0"/>
              </a:rPr>
              <a:t>BILLEDER</a:t>
            </a:r>
            <a:endParaRPr lang="da-DK" sz="1600" b="1"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På slides med billedpladsholder,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ikonet og vælg </a:t>
            </a:r>
            <a:r>
              <a:rPr lang="da-DK" altLang="da-DK" sz="900" b="1" noProof="1">
                <a:solidFill>
                  <a:schemeClr val="tx1"/>
                </a:solidFill>
                <a:latin typeface="+mn-lt"/>
                <a:cs typeface="Arial" panose="020B0604020202020204" pitchFamily="34" charset="0"/>
              </a:rPr>
              <a:t>Indsæt</a:t>
            </a:r>
          </a:p>
          <a:p>
            <a:pPr eaLnBrk="1" hangingPunct="1">
              <a:spcBef>
                <a:spcPts val="1200"/>
              </a:spcBef>
              <a:spcAft>
                <a:spcPts val="600"/>
              </a:spcAft>
              <a:defRPr/>
            </a:pPr>
            <a:r>
              <a:rPr lang="da-DK" sz="900" b="1" noProof="1">
                <a:solidFill>
                  <a:schemeClr val="tx1"/>
                </a:solidFill>
                <a:latin typeface="+mn-lt"/>
                <a:cs typeface="Arial" panose="020B0604020202020204" pitchFamily="34" charset="0"/>
              </a:rPr>
              <a:t>Beskær billede</a:t>
            </a:r>
          </a:p>
          <a:p>
            <a:pPr eaLnBrk="1" hangingPunct="1">
              <a:spcAft>
                <a:spcPts val="600"/>
              </a:spcAf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Beskær</a:t>
            </a:r>
            <a:r>
              <a:rPr lang="da-DK" altLang="da-DK" sz="900" b="0" noProof="1">
                <a:solidFill>
                  <a:schemeClr val="tx1"/>
                </a:solidFill>
                <a:latin typeface="+mn-lt"/>
                <a:cs typeface="Arial" panose="020B0604020202020204" pitchFamily="34" charset="0"/>
              </a:rPr>
              <a:t> for at ændre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billedets fokus/størrelse</a:t>
            </a:r>
          </a:p>
          <a:p>
            <a:pPr eaLnBrk="1" hangingPunct="1">
              <a:spcAft>
                <a:spcPts val="6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Ønsker du at skalere billedet, så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hold </a:t>
            </a:r>
            <a:r>
              <a:rPr lang="da-DK" altLang="da-DK" sz="900" b="1" noProof="1">
                <a:solidFill>
                  <a:schemeClr val="tx1"/>
                </a:solidFill>
                <a:latin typeface="+mn-lt"/>
                <a:cs typeface="Arial" panose="020B0604020202020204" pitchFamily="34" charset="0"/>
              </a:rPr>
              <a:t>SHIFT</a:t>
            </a:r>
            <a:r>
              <a:rPr lang="da-DK" altLang="da-DK" sz="900" b="0" noProof="1">
                <a:solidFill>
                  <a:schemeClr val="tx1"/>
                </a:solidFill>
                <a:latin typeface="+mn-lt"/>
                <a:cs typeface="Arial" panose="020B0604020202020204" pitchFamily="34" charset="0"/>
              </a:rPr>
              <a:t>-knappen nede, mens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du trækker i billedets hjørner</a:t>
            </a:r>
          </a:p>
          <a:p>
            <a:pPr eaLnBrk="1" hangingPunct="1">
              <a:spcAft>
                <a:spcPts val="600"/>
              </a:spcAft>
              <a:defRPr/>
            </a:pPr>
            <a:br>
              <a:rPr lang="da-DK" altLang="da-DK" sz="900" b="0" noProof="1">
                <a:solidFill>
                  <a:schemeClr val="tx1"/>
                </a:solidFill>
                <a:latin typeface="+mn-lt"/>
                <a:cs typeface="Arial" panose="020B0604020202020204" pitchFamily="34" charset="0"/>
              </a:rPr>
            </a:br>
            <a:r>
              <a:rPr lang="da-DK" altLang="da-DK" sz="900" b="1" noProof="1">
                <a:solidFill>
                  <a:schemeClr val="tx1"/>
                </a:solidFill>
                <a:latin typeface="+mn-lt"/>
                <a:cs typeface="Arial" panose="020B0604020202020204" pitchFamily="34" charset="0"/>
              </a:rPr>
              <a:t>TIP: </a:t>
            </a:r>
            <a:r>
              <a:rPr lang="da-DK" altLang="da-DK" sz="900" b="0" noProof="1">
                <a:solidFill>
                  <a:schemeClr val="tx1"/>
                </a:solidFill>
                <a:latin typeface="+mn-lt"/>
                <a:cs typeface="Arial" panose="020B0604020202020204" pitchFamily="34" charset="0"/>
              </a:rPr>
              <a:t>Hvis du sletter billedet og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indsætter et nyt, kan billedet lægge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sig foran tekst og grafik. Hvis dette sker, højreklik på billedet og vælg </a:t>
            </a:r>
            <a:r>
              <a:rPr lang="da-DK" altLang="da-DK" sz="900" b="1" noProof="1">
                <a:solidFill>
                  <a:schemeClr val="tx1"/>
                </a:solidFill>
                <a:latin typeface="+mn-lt"/>
                <a:cs typeface="Arial" panose="020B0604020202020204" pitchFamily="34" charset="0"/>
              </a:rPr>
              <a:t>Placer bagest</a:t>
            </a:r>
          </a:p>
          <a:p>
            <a:pPr eaLnBrk="1" hangingPunct="1">
              <a:spcAft>
                <a:spcPts val="600"/>
              </a:spcAft>
              <a:defRPr/>
            </a:pPr>
            <a:endParaRPr lang="da-DK" altLang="da-DK" sz="900" b="1" noProof="1">
              <a:solidFill>
                <a:schemeClr val="tx1"/>
              </a:solidFill>
              <a:latin typeface="+mn-lt"/>
              <a:cs typeface="Arial" panose="020B0604020202020204" pitchFamily="34" charset="0"/>
            </a:endParaRPr>
          </a:p>
        </p:txBody>
      </p:sp>
      <p:sp>
        <p:nvSpPr>
          <p:cNvPr id="30" name="Text Box 4">
            <a:extLst>
              <a:ext uri="{FF2B5EF4-FFF2-40B4-BE49-F238E27FC236}">
                <a16:creationId xmlns:a16="http://schemas.microsoft.com/office/drawing/2014/main" id="{460FBAEE-DC7E-44A6-BEA8-1DCAE4DE7726}"/>
              </a:ext>
            </a:extLst>
          </p:cNvPr>
          <p:cNvSpPr txBox="1">
            <a:spLocks noChangeArrowheads="1"/>
          </p:cNvSpPr>
          <p:nvPr userDrawn="1"/>
        </p:nvSpPr>
        <p:spPr bwMode="auto">
          <a:xfrm>
            <a:off x="8280891" y="1614980"/>
            <a:ext cx="2448911"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a-DK" sz="1600" dirty="0">
                <a:latin typeface="+mn-lt"/>
                <a:cs typeface="Arial" panose="020B0604020202020204" pitchFamily="34" charset="0"/>
              </a:rPr>
              <a:t>SIDEHOVED &amp; -FOD</a:t>
            </a:r>
            <a:endParaRPr lang="da-DK" altLang="da-DK" sz="16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noProof="1">
                <a:solidFill>
                  <a:schemeClr val="tx1"/>
                </a:solidFill>
                <a:latin typeface="+mn-lt"/>
                <a:cs typeface="Arial" panose="020B0604020202020204" pitchFamily="34" charset="0"/>
              </a:rPr>
              <a:t>Gør dette som</a:t>
            </a:r>
            <a:r>
              <a:rPr lang="da-DK" altLang="da-DK" sz="900" b="0" baseline="0" noProof="1">
                <a:solidFill>
                  <a:schemeClr val="tx1"/>
                </a:solidFill>
                <a:latin typeface="+mn-lt"/>
                <a:cs typeface="Arial" panose="020B0604020202020204" pitchFamily="34" charset="0"/>
              </a:rPr>
              <a:t> det sidste i din præsentation, så ændringerne slår igennem på alle slides</a:t>
            </a:r>
            <a:endParaRPr lang="da-DK" sz="900" b="1"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Sidehoved og Sidefod</a:t>
            </a:r>
            <a:r>
              <a:rPr lang="da-DK" altLang="da-DK" sz="900" b="0" noProof="1">
                <a:solidFill>
                  <a:schemeClr val="tx1"/>
                </a:solidFill>
                <a:latin typeface="+mn-lt"/>
                <a:cs typeface="Arial" panose="020B0604020202020204" pitchFamily="34" charset="0"/>
              </a:rPr>
              <a:t> i fanen </a:t>
            </a:r>
            <a:r>
              <a:rPr lang="da-DK" altLang="da-DK" sz="900" b="1" noProof="1">
                <a:solidFill>
                  <a:schemeClr val="tx1"/>
                </a:solidFill>
                <a:latin typeface="+mn-lt"/>
                <a:cs typeface="Arial" panose="020B0604020202020204" pitchFamily="34" charset="0"/>
              </a:rPr>
              <a:t>Indsæt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(indtast evt. tekst i sidefod)</a:t>
            </a:r>
          </a:p>
          <a:p>
            <a:pPr eaLnBrk="1" hangingPunct="1">
              <a:spcAft>
                <a:spcPts val="600"/>
              </a:spcAf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Anvend på alle </a:t>
            </a:r>
            <a:r>
              <a:rPr lang="da-DK" altLang="da-DK" sz="900" b="0" noProof="1">
                <a:solidFill>
                  <a:schemeClr val="tx1"/>
                </a:solidFill>
                <a:latin typeface="+mn-lt"/>
                <a:cs typeface="Arial" panose="020B0604020202020204" pitchFamily="34" charset="0"/>
              </a:rPr>
              <a:t>eller </a:t>
            </a:r>
            <a:r>
              <a:rPr lang="da-DK" altLang="da-DK" sz="900" b="1" noProof="1">
                <a:solidFill>
                  <a:schemeClr val="tx1"/>
                </a:solidFill>
                <a:latin typeface="+mn-lt"/>
                <a:cs typeface="Arial" panose="020B0604020202020204" pitchFamily="34" charset="0"/>
              </a:rPr>
              <a:t>Anvend</a:t>
            </a:r>
            <a:r>
              <a:rPr lang="da-DK" altLang="da-DK" sz="900" b="0" noProof="1">
                <a:solidFill>
                  <a:schemeClr val="tx1"/>
                </a:solidFill>
                <a:latin typeface="+mn-lt"/>
                <a:cs typeface="Arial" panose="020B0604020202020204" pitchFamily="34" charset="0"/>
              </a:rPr>
              <a:t> hvis det kun skal være på et enkelt slide</a:t>
            </a:r>
          </a:p>
          <a:p>
            <a:pPr eaLnBrk="1" hangingPunct="1">
              <a:spcAft>
                <a:spcPts val="600"/>
              </a:spcAft>
              <a:defRPr/>
            </a:pPr>
            <a:endParaRPr lang="da-DK" sz="900" b="0" noProof="1">
              <a:solidFill>
                <a:schemeClr val="tx1"/>
              </a:solidFill>
              <a:latin typeface="+mn-lt"/>
              <a:cs typeface="Arial" panose="020B0604020202020204" pitchFamily="34" charset="0"/>
            </a:endParaRPr>
          </a:p>
          <a:p>
            <a:pPr eaLnBrk="1" hangingPunct="1">
              <a:spcAft>
                <a:spcPts val="600"/>
              </a:spcAft>
              <a:defRPr/>
            </a:pPr>
            <a:r>
              <a:rPr lang="da-DK" sz="1600" dirty="0">
                <a:latin typeface="+mn-lt"/>
                <a:cs typeface="Arial" panose="020B0604020202020204" pitchFamily="34" charset="0"/>
              </a:rPr>
              <a:t>HJÆLPELINJER</a:t>
            </a:r>
            <a:endParaRPr lang="da-DK" sz="1600" b="1"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Klik på fanen </a:t>
            </a:r>
            <a:r>
              <a:rPr lang="da-DK" altLang="da-DK" sz="900" b="1" noProof="1">
                <a:solidFill>
                  <a:schemeClr val="tx1"/>
                </a:solidFill>
                <a:latin typeface="+mn-lt"/>
                <a:cs typeface="Arial" panose="020B0604020202020204" pitchFamily="34" charset="0"/>
              </a:rPr>
              <a:t>Vis </a:t>
            </a:r>
            <a:r>
              <a:rPr lang="da-DK" altLang="da-DK" sz="900" b="0" noProof="1">
                <a:solidFill>
                  <a:schemeClr val="tx1"/>
                </a:solidFill>
                <a:latin typeface="+mn-lt"/>
                <a:cs typeface="Arial" panose="020B0604020202020204" pitchFamily="34" charset="0"/>
              </a:rPr>
              <a:t>og sæt hak ved </a:t>
            </a:r>
            <a:r>
              <a:rPr lang="da-DK" altLang="da-DK" sz="900" b="1" noProof="1">
                <a:solidFill>
                  <a:schemeClr val="tx1"/>
                </a:solidFill>
                <a:latin typeface="+mn-lt"/>
                <a:cs typeface="Arial" panose="020B0604020202020204" pitchFamily="34" charset="0"/>
              </a:rPr>
              <a:t>Hjælpelinjer</a:t>
            </a:r>
          </a:p>
          <a:p>
            <a:pPr eaLnBrk="1" hangingPunct="1">
              <a:spcAft>
                <a:spcPts val="600"/>
              </a:spcAft>
              <a:defRPr/>
            </a:pPr>
            <a:br>
              <a:rPr lang="da-DK" altLang="da-DK" sz="900" b="1" noProof="1">
                <a:solidFill>
                  <a:schemeClr val="tx1"/>
                </a:solidFill>
                <a:latin typeface="+mn-lt"/>
                <a:cs typeface="Arial" panose="020B0604020202020204" pitchFamily="34" charset="0"/>
              </a:rPr>
            </a:br>
            <a:r>
              <a:rPr lang="da-DK" altLang="da-DK" sz="900" b="1" noProof="1">
                <a:solidFill>
                  <a:schemeClr val="tx1"/>
                </a:solidFill>
                <a:latin typeface="+mn-lt"/>
                <a:cs typeface="Arial" panose="020B0604020202020204" pitchFamily="34" charset="0"/>
              </a:rPr>
              <a:t>TIP: Alt + F9 </a:t>
            </a:r>
            <a:r>
              <a:rPr lang="da-DK" altLang="da-DK" sz="900" b="0" noProof="1">
                <a:solidFill>
                  <a:schemeClr val="tx1"/>
                </a:solidFill>
                <a:latin typeface="+mn-lt"/>
                <a:cs typeface="Arial" panose="020B0604020202020204" pitchFamily="34" charset="0"/>
              </a:rPr>
              <a:t>for hurtig visning af hjælpelinjer</a:t>
            </a:r>
            <a:br>
              <a:rPr lang="da-DK" altLang="da-DK" sz="900" b="0" noProof="1">
                <a:solidFill>
                  <a:schemeClr val="tx1"/>
                </a:solidFill>
                <a:latin typeface="+mn-lt"/>
                <a:cs typeface="Arial" panose="020B0604020202020204" pitchFamily="34" charset="0"/>
              </a:rPr>
            </a:b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altLang="da-DK" sz="1600" b="0" noProof="1">
                <a:solidFill>
                  <a:schemeClr val="tx1"/>
                </a:solidFill>
                <a:latin typeface="+mn-lt"/>
                <a:cs typeface="Arial" panose="020B0604020202020204" pitchFamily="34" charset="0"/>
              </a:rPr>
              <a:t>COPY/PASTE INDHOLD</a:t>
            </a:r>
          </a:p>
          <a:p>
            <a:pPr eaLnBrk="1" hangingPunct="1">
              <a:spcAft>
                <a:spcPts val="600"/>
              </a:spcAft>
              <a:defRPr/>
            </a:pPr>
            <a:r>
              <a:rPr lang="da-DK" altLang="da-DK" sz="900" b="0" noProof="1">
                <a:solidFill>
                  <a:schemeClr val="tx1"/>
                </a:solidFill>
                <a:latin typeface="+mn-lt"/>
                <a:cs typeface="Arial" panose="020B0604020202020204" pitchFamily="34" charset="0"/>
              </a:rPr>
              <a:t>Du har 2 muligheder, når du kopierer gammelt indhold over i din nye præsentation:</a:t>
            </a:r>
          </a:p>
          <a:p>
            <a:pPr eaLnBrk="1" hangingPunct="1">
              <a:spcAft>
                <a:spcPts val="600"/>
              </a:spcAft>
              <a:defRPr/>
            </a:pPr>
            <a:r>
              <a:rPr lang="da-DK" altLang="da-DK" sz="900" b="1" noProof="1">
                <a:solidFill>
                  <a:schemeClr val="tx1"/>
                </a:solidFill>
                <a:latin typeface="+mn-lt"/>
                <a:cs typeface="Arial" panose="020B0604020202020204" pitchFamily="34" charset="0"/>
              </a:rPr>
              <a:t>1. Best practice: </a:t>
            </a:r>
            <a:r>
              <a:rPr lang="da-DK" altLang="da-DK" sz="900" b="0" noProof="1">
                <a:solidFill>
                  <a:schemeClr val="tx1"/>
                </a:solidFill>
                <a:latin typeface="+mn-lt"/>
                <a:cs typeface="Arial" panose="020B0604020202020204" pitchFamily="34" charset="0"/>
              </a:rPr>
              <a:t>Opret et slide i din nye præsentation og kopier ét indholdselement ad gangen (fx kopier al tekst fra én tekstboks)</a:t>
            </a:r>
          </a:p>
          <a:p>
            <a:pPr eaLnBrk="1" hangingPunct="1">
              <a:spcAft>
                <a:spcPts val="6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Eller kopier et helt slide over i din nye præsentation og vælg derefter et passende layout . Husk at slette de gamle, forkerte layouts (gå i Vis &gt; Slidemaster og slet dem)</a:t>
            </a:r>
          </a:p>
        </p:txBody>
      </p:sp>
      <p:pic>
        <p:nvPicPr>
          <p:cNvPr id="31" name="Picture 30">
            <a:extLst>
              <a:ext uri="{FF2B5EF4-FFF2-40B4-BE49-F238E27FC236}">
                <a16:creationId xmlns:a16="http://schemas.microsoft.com/office/drawing/2014/main" id="{E7B73ADD-C9A2-4CC9-B9B1-829AB8120F3E}"/>
              </a:ext>
            </a:extLst>
          </p:cNvPr>
          <p:cNvPicPr>
            <a:picLocks noChangeAspect="1"/>
          </p:cNvPicPr>
          <p:nvPr userDrawn="1"/>
        </p:nvPicPr>
        <p:blipFill>
          <a:blip r:embed="rId2"/>
          <a:stretch>
            <a:fillRect/>
          </a:stretch>
        </p:blipFill>
        <p:spPr>
          <a:xfrm>
            <a:off x="2678655" y="3630765"/>
            <a:ext cx="257143" cy="285714"/>
          </a:xfrm>
          <a:prstGeom prst="rect">
            <a:avLst/>
          </a:prstGeom>
        </p:spPr>
      </p:pic>
      <p:pic>
        <p:nvPicPr>
          <p:cNvPr id="32" name="Picture 31">
            <a:extLst>
              <a:ext uri="{FF2B5EF4-FFF2-40B4-BE49-F238E27FC236}">
                <a16:creationId xmlns:a16="http://schemas.microsoft.com/office/drawing/2014/main" id="{94E7EF11-FB06-4FF3-89B6-C9C7B40D4DAE}"/>
              </a:ext>
            </a:extLst>
          </p:cNvPr>
          <p:cNvPicPr>
            <a:picLocks noChangeAspect="1"/>
          </p:cNvPicPr>
          <p:nvPr userDrawn="1"/>
        </p:nvPicPr>
        <p:blipFill rotWithShape="1">
          <a:blip r:embed="rId3"/>
          <a:srcRect l="3901" t="45142" r="62601" b="9046"/>
          <a:stretch/>
        </p:blipFill>
        <p:spPr>
          <a:xfrm>
            <a:off x="6452640" y="3147788"/>
            <a:ext cx="341204" cy="321707"/>
          </a:xfrm>
          <a:prstGeom prst="rect">
            <a:avLst/>
          </a:prstGeom>
        </p:spPr>
      </p:pic>
      <p:pic>
        <p:nvPicPr>
          <p:cNvPr id="33" name="Billede 1">
            <a:extLst>
              <a:ext uri="{FF2B5EF4-FFF2-40B4-BE49-F238E27FC236}">
                <a16:creationId xmlns:a16="http://schemas.microsoft.com/office/drawing/2014/main" id="{58944A03-80A9-4768-89E7-4E910EFFBC28}"/>
              </a:ext>
            </a:extLst>
          </p:cNvPr>
          <p:cNvPicPr>
            <a:picLocks noChangeAspect="1"/>
          </p:cNvPicPr>
          <p:nvPr userDrawn="1"/>
        </p:nvPicPr>
        <p:blipFill>
          <a:blip r:embed="rId4"/>
          <a:stretch>
            <a:fillRect/>
          </a:stretch>
        </p:blipFill>
        <p:spPr>
          <a:xfrm>
            <a:off x="2684102" y="4525372"/>
            <a:ext cx="308589" cy="528030"/>
          </a:xfrm>
          <a:prstGeom prst="rect">
            <a:avLst/>
          </a:prstGeom>
        </p:spPr>
      </p:pic>
      <p:pic>
        <p:nvPicPr>
          <p:cNvPr id="35" name="Billede 4">
            <a:extLst>
              <a:ext uri="{FF2B5EF4-FFF2-40B4-BE49-F238E27FC236}">
                <a16:creationId xmlns:a16="http://schemas.microsoft.com/office/drawing/2014/main" id="{51BFC2D6-78F9-4DE9-9EA2-2262FCDF4EAF}"/>
              </a:ext>
            </a:extLst>
          </p:cNvPr>
          <p:cNvPicPr>
            <a:picLocks noChangeAspect="1"/>
          </p:cNvPicPr>
          <p:nvPr userDrawn="1"/>
        </p:nvPicPr>
        <p:blipFill rotWithShape="1">
          <a:blip r:embed="rId5"/>
          <a:srcRect l="3031"/>
          <a:stretch/>
        </p:blipFill>
        <p:spPr>
          <a:xfrm>
            <a:off x="6525054" y="2041703"/>
            <a:ext cx="496606" cy="172842"/>
          </a:xfrm>
          <a:prstGeom prst="rect">
            <a:avLst/>
          </a:prstGeom>
        </p:spPr>
      </p:pic>
      <p:pic>
        <p:nvPicPr>
          <p:cNvPr id="36" name="Billede 5">
            <a:extLst>
              <a:ext uri="{FF2B5EF4-FFF2-40B4-BE49-F238E27FC236}">
                <a16:creationId xmlns:a16="http://schemas.microsoft.com/office/drawing/2014/main" id="{EBC4A3E5-1D15-4741-BFC6-17ACF4D5CD3D}"/>
              </a:ext>
            </a:extLst>
          </p:cNvPr>
          <p:cNvPicPr>
            <a:picLocks noChangeAspect="1"/>
          </p:cNvPicPr>
          <p:nvPr userDrawn="1"/>
        </p:nvPicPr>
        <p:blipFill>
          <a:blip r:embed="rId6"/>
          <a:stretch>
            <a:fillRect/>
          </a:stretch>
        </p:blipFill>
        <p:spPr>
          <a:xfrm>
            <a:off x="6528784" y="3829283"/>
            <a:ext cx="366043" cy="480431"/>
          </a:xfrm>
          <a:prstGeom prst="rect">
            <a:avLst/>
          </a:prstGeom>
        </p:spPr>
      </p:pic>
      <p:pic>
        <p:nvPicPr>
          <p:cNvPr id="37" name="Picture 36">
            <a:extLst>
              <a:ext uri="{FF2B5EF4-FFF2-40B4-BE49-F238E27FC236}">
                <a16:creationId xmlns:a16="http://schemas.microsoft.com/office/drawing/2014/main" id="{6C19287C-813E-4966-89A1-64D6247DEA84}"/>
              </a:ext>
            </a:extLst>
          </p:cNvPr>
          <p:cNvPicPr>
            <a:picLocks noChangeAspect="1"/>
          </p:cNvPicPr>
          <p:nvPr userDrawn="1"/>
        </p:nvPicPr>
        <p:blipFill>
          <a:blip r:embed="rId7"/>
          <a:stretch>
            <a:fillRect/>
          </a:stretch>
        </p:blipFill>
        <p:spPr>
          <a:xfrm>
            <a:off x="2679196" y="2863199"/>
            <a:ext cx="457143" cy="257143"/>
          </a:xfrm>
          <a:prstGeom prst="rect">
            <a:avLst/>
          </a:prstGeom>
        </p:spPr>
      </p:pic>
      <p:pic>
        <p:nvPicPr>
          <p:cNvPr id="38" name="Picture 37">
            <a:extLst>
              <a:ext uri="{FF2B5EF4-FFF2-40B4-BE49-F238E27FC236}">
                <a16:creationId xmlns:a16="http://schemas.microsoft.com/office/drawing/2014/main" id="{007658DD-99CF-4B02-82C0-E6D1C908CA1A}"/>
              </a:ext>
            </a:extLst>
          </p:cNvPr>
          <p:cNvPicPr>
            <a:picLocks noChangeAspect="1"/>
          </p:cNvPicPr>
          <p:nvPr userDrawn="1"/>
        </p:nvPicPr>
        <p:blipFill>
          <a:blip r:embed="rId8"/>
          <a:stretch>
            <a:fillRect/>
          </a:stretch>
        </p:blipFill>
        <p:spPr>
          <a:xfrm>
            <a:off x="2685076" y="5203140"/>
            <a:ext cx="475428" cy="176762"/>
          </a:xfrm>
          <a:prstGeom prst="rect">
            <a:avLst/>
          </a:prstGeom>
        </p:spPr>
      </p:pic>
      <p:pic>
        <p:nvPicPr>
          <p:cNvPr id="13" name="Billede 12">
            <a:extLst>
              <a:ext uri="{FF2B5EF4-FFF2-40B4-BE49-F238E27FC236}">
                <a16:creationId xmlns:a16="http://schemas.microsoft.com/office/drawing/2014/main" id="{35803521-009F-447D-8D16-21D9EADF441A}"/>
              </a:ext>
            </a:extLst>
          </p:cNvPr>
          <p:cNvPicPr>
            <a:picLocks noChangeAspect="1"/>
          </p:cNvPicPr>
          <p:nvPr userDrawn="1"/>
        </p:nvPicPr>
        <p:blipFill>
          <a:blip r:embed="rId9"/>
          <a:stretch>
            <a:fillRect/>
          </a:stretch>
        </p:blipFill>
        <p:spPr>
          <a:xfrm>
            <a:off x="10922014" y="2144296"/>
            <a:ext cx="440195" cy="543366"/>
          </a:xfrm>
          <a:prstGeom prst="rect">
            <a:avLst/>
          </a:prstGeom>
        </p:spPr>
      </p:pic>
    </p:spTree>
    <p:extLst>
      <p:ext uri="{BB962C8B-B14F-4D97-AF65-F5344CB8AC3E}">
        <p14:creationId xmlns:p14="http://schemas.microsoft.com/office/powerpoint/2010/main" val="37822258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gt;Brug ikke layouts efter dette &gt;&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bwMode="blackWhite">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4400" b="0" noProof="0" dirty="0">
                <a:solidFill>
                  <a:schemeClr val="bg1"/>
                </a:solidFill>
              </a:rPr>
              <a:t>Hvis du ser andre </a:t>
            </a:r>
            <a:r>
              <a:rPr lang="da-DK" sz="4400" b="1" i="1" noProof="0" dirty="0">
                <a:solidFill>
                  <a:schemeClr val="bg1"/>
                </a:solidFill>
              </a:rPr>
              <a:t>layouts efter dette,</a:t>
            </a:r>
            <a:br>
              <a:rPr lang="da-DK" sz="4400" b="0" i="0" noProof="0" dirty="0">
                <a:solidFill>
                  <a:schemeClr val="bg1"/>
                </a:solidFill>
              </a:rPr>
            </a:br>
            <a:r>
              <a:rPr lang="da-DK" sz="4400" b="0" noProof="0" dirty="0">
                <a:solidFill>
                  <a:schemeClr val="bg1"/>
                </a:solidFill>
              </a:rPr>
              <a:t>brug dem ikke. Disse layouts </a:t>
            </a:r>
            <a:r>
              <a:rPr lang="da-DK" sz="4400" b="1" i="1" u="none" noProof="0" dirty="0">
                <a:solidFill>
                  <a:schemeClr val="bg1"/>
                </a:solidFill>
              </a:rPr>
              <a:t>tilhører ikke </a:t>
            </a:r>
            <a:r>
              <a:rPr lang="da-DK" sz="4400" b="0" i="0" u="none" noProof="0" dirty="0">
                <a:solidFill>
                  <a:schemeClr val="bg1"/>
                </a:solidFill>
              </a:rPr>
              <a:t>vores </a:t>
            </a:r>
            <a:r>
              <a:rPr lang="da-DK" sz="4400" b="0" i="0" u="none" noProof="1">
                <a:solidFill>
                  <a:schemeClr val="bg1"/>
                </a:solidFill>
              </a:rPr>
              <a:t>corporate</a:t>
            </a:r>
            <a:r>
              <a:rPr lang="da-DK" sz="4400" b="0" noProof="0" dirty="0">
                <a:solidFill>
                  <a:schemeClr val="bg1"/>
                </a:solidFill>
              </a:rPr>
              <a:t>skabelon.</a:t>
            </a:r>
            <a:br>
              <a:rPr lang="da-DK" sz="2800" b="0" noProof="0" dirty="0">
                <a:solidFill>
                  <a:schemeClr val="bg1"/>
                </a:solidFill>
              </a:rPr>
            </a:br>
            <a:br>
              <a:rPr lang="da-DK" sz="2800" b="0" noProof="0" dirty="0">
                <a:solidFill>
                  <a:schemeClr val="bg1"/>
                </a:solidFill>
              </a:rPr>
            </a:br>
            <a:endParaRPr lang="da-DK"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72536" y="2986685"/>
            <a:ext cx="10152346" cy="1631216"/>
          </a:xfrm>
          <a:prstGeom prst="rect">
            <a:avLst/>
          </a:prstGeom>
        </p:spPr>
        <p:txBody>
          <a:bodyPr wrap="square">
            <a:spAutoFit/>
          </a:bodyPr>
          <a:lstStyle/>
          <a:p>
            <a:pPr algn="ctr"/>
            <a:r>
              <a:rPr lang="da-DK" sz="10000" b="1" i="1" noProof="0" dirty="0">
                <a:solidFill>
                  <a:schemeClr val="bg1"/>
                </a:solidFill>
              </a:rPr>
              <a:t>Brug dem ikke </a:t>
            </a:r>
            <a:endParaRPr lang="da-DK" sz="10000" b="1" i="1" noProof="0"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Pga. PowerPoints standard Kopier/Indsæt funktionalitet kan ekstra uønskede layouts forekomme.</a:t>
            </a:r>
          </a:p>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OBS! Layouts efter dette kan indeholde potentiel fortrolig information.</a:t>
            </a:r>
            <a:br>
              <a:rPr lang="da-DK" sz="1800" b="0" noProof="0" dirty="0">
                <a:solidFill>
                  <a:schemeClr val="bg1"/>
                </a:solidFill>
              </a:rPr>
            </a:br>
            <a:endParaRPr lang="da-DK" sz="1800" b="0" noProof="0" dirty="0">
              <a:solidFill>
                <a:schemeClr val="bg1"/>
              </a:solidFill>
            </a:endParaRPr>
          </a:p>
        </p:txBody>
      </p:sp>
      <p:sp>
        <p:nvSpPr>
          <p:cNvPr id="9" name="Date Placeholder 2">
            <a:extLst>
              <a:ext uri="{FF2B5EF4-FFF2-40B4-BE49-F238E27FC236}">
                <a16:creationId xmlns:a16="http://schemas.microsoft.com/office/drawing/2014/main" id="{B12B154D-76F1-409D-A798-AA5203EE7F44}"/>
              </a:ext>
            </a:extLst>
          </p:cNvPr>
          <p:cNvSpPr>
            <a:spLocks noGrp="1"/>
          </p:cNvSpPr>
          <p:nvPr>
            <p:ph type="dt" sz="half" idx="10"/>
          </p:nvPr>
        </p:nvSpPr>
        <p:spPr>
          <a:xfrm>
            <a:off x="0" y="6912000"/>
            <a:ext cx="0" cy="0"/>
          </a:xfrm>
          <a:prstGeom prst="rect">
            <a:avLst/>
          </a:prstGeom>
        </p:spPr>
        <p:txBody>
          <a:bodyPr/>
          <a:lstStyle>
            <a:lvl1pPr>
              <a:defRPr>
                <a:noFill/>
              </a:defRPr>
            </a:lvl1pPr>
          </a:lstStyle>
          <a:p>
            <a:fld id="{1652BD63-1E11-D84D-9273-89151F69BC92}" type="datetime2">
              <a:rPr lang="da-DK" smtClean="0"/>
              <a:t>4. februar 2021</a:t>
            </a:fld>
            <a:endParaRPr lang="da-DK" dirty="0"/>
          </a:p>
        </p:txBody>
      </p:sp>
      <p:sp>
        <p:nvSpPr>
          <p:cNvPr id="10" name="Footer Placeholder 3">
            <a:extLst>
              <a:ext uri="{FF2B5EF4-FFF2-40B4-BE49-F238E27FC236}">
                <a16:creationId xmlns:a16="http://schemas.microsoft.com/office/drawing/2014/main" id="{7D212C3A-1726-4BC5-8AF1-72D08F6358E7}"/>
              </a:ext>
            </a:extLst>
          </p:cNvPr>
          <p:cNvSpPr>
            <a:spLocks noGrp="1"/>
          </p:cNvSpPr>
          <p:nvPr>
            <p:ph type="ftr" sz="quarter" idx="11"/>
          </p:nvPr>
        </p:nvSpPr>
        <p:spPr>
          <a:xfrm>
            <a:off x="0" y="6912000"/>
            <a:ext cx="0" cy="0"/>
          </a:xfrm>
          <a:prstGeom prst="rect">
            <a:avLst/>
          </a:prstGeom>
        </p:spPr>
        <p:txBody>
          <a:bodyPr/>
          <a:lstStyle>
            <a:lvl1pPr>
              <a:defRPr>
                <a:noFill/>
              </a:defRPr>
            </a:lvl1pPr>
          </a:lstStyle>
          <a:p>
            <a:r>
              <a:rPr lang="da-DK"/>
              <a:t>Arbejdstid i staten - ret og pligt</a:t>
            </a:r>
            <a:endParaRPr lang="da-DK" dirty="0"/>
          </a:p>
        </p:txBody>
      </p:sp>
      <p:sp>
        <p:nvSpPr>
          <p:cNvPr id="11" name="Slide Number Placeholder 4">
            <a:extLst>
              <a:ext uri="{FF2B5EF4-FFF2-40B4-BE49-F238E27FC236}">
                <a16:creationId xmlns:a16="http://schemas.microsoft.com/office/drawing/2014/main" id="{989D5CFC-5012-4F36-B4E7-CE36F67CD235}"/>
              </a:ext>
            </a:extLst>
          </p:cNvPr>
          <p:cNvSpPr>
            <a:spLocks noGrp="1"/>
          </p:cNvSpPr>
          <p:nvPr>
            <p:ph type="sldNum" sz="quarter" idx="12"/>
          </p:nvPr>
        </p:nvSpPr>
        <p:spPr>
          <a:xfrm flipV="1">
            <a:off x="0" y="6912000"/>
            <a:ext cx="0" cy="0"/>
          </a:xfrm>
          <a:prstGeom prst="rect">
            <a:avLst/>
          </a:prstGeo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488662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eldias">
    <p:spTree>
      <p:nvGrpSpPr>
        <p:cNvPr id="1" name=""/>
        <p:cNvGrpSpPr/>
        <p:nvPr/>
      </p:nvGrpSpPr>
      <p:grpSpPr>
        <a:xfrm>
          <a:off x="0" y="0"/>
          <a:ext cx="0" cy="0"/>
          <a:chOff x="0" y="0"/>
          <a:chExt cx="0" cy="0"/>
        </a:xfrm>
      </p:grpSpPr>
      <p:sp>
        <p:nvSpPr>
          <p:cNvPr id="2" name="Tåre 1"/>
          <p:cNvSpPr/>
          <p:nvPr userDrawn="1"/>
        </p:nvSpPr>
        <p:spPr>
          <a:xfrm rot="16200000" flipH="1">
            <a:off x="766181" y="50393"/>
            <a:ext cx="6041426" cy="7573789"/>
          </a:xfrm>
          <a:prstGeom prst="teardrop">
            <a:avLst/>
          </a:prstGeom>
          <a:solidFill>
            <a:srgbClr val="E81B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1633">
              <a:latin typeface="+mj-lt"/>
            </a:endParaRPr>
          </a:p>
        </p:txBody>
      </p:sp>
      <p:sp>
        <p:nvSpPr>
          <p:cNvPr id="4" name="Pladsholder til tekst 3"/>
          <p:cNvSpPr>
            <a:spLocks noGrp="1"/>
          </p:cNvSpPr>
          <p:nvPr>
            <p:ph type="body" sz="quarter" idx="10"/>
          </p:nvPr>
        </p:nvSpPr>
        <p:spPr>
          <a:xfrm>
            <a:off x="1005838" y="2306572"/>
            <a:ext cx="5993255" cy="3134910"/>
          </a:xfrm>
        </p:spPr>
        <p:txBody>
          <a:bodyPr anchor="ctr" anchorCtr="0">
            <a:noAutofit/>
          </a:bodyPr>
          <a:lstStyle>
            <a:lvl1pPr marL="0" indent="0">
              <a:buFontTx/>
              <a:buNone/>
              <a:defRPr sz="6168" spc="0" baseline="0">
                <a:solidFill>
                  <a:schemeClr val="bg1"/>
                </a:solidFill>
                <a:latin typeface="+mj-lt"/>
              </a:defRPr>
            </a:lvl1pPr>
          </a:lstStyle>
          <a:p>
            <a:pPr lvl="0"/>
            <a:r>
              <a:rPr lang="da-DK" dirty="0"/>
              <a:t>Klik for at redigere i master</a:t>
            </a:r>
          </a:p>
        </p:txBody>
      </p:sp>
      <p:pic>
        <p:nvPicPr>
          <p:cNvPr id="7" name="Billede 6"/>
          <p:cNvPicPr>
            <a:picLocks noChangeAspect="1"/>
          </p:cNvPicPr>
          <p:nvPr userDrawn="1"/>
        </p:nvPicPr>
        <p:blipFill>
          <a:blip r:embed="rId2"/>
          <a:stretch>
            <a:fillRect/>
          </a:stretch>
        </p:blipFill>
        <p:spPr>
          <a:xfrm>
            <a:off x="8576357" y="631009"/>
            <a:ext cx="2810492" cy="653106"/>
          </a:xfrm>
          <a:prstGeom prst="rect">
            <a:avLst/>
          </a:prstGeom>
        </p:spPr>
      </p:pic>
    </p:spTree>
    <p:extLst>
      <p:ext uri="{BB962C8B-B14F-4D97-AF65-F5344CB8AC3E}">
        <p14:creationId xmlns:p14="http://schemas.microsoft.com/office/powerpoint/2010/main" val="91283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4470803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7231217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2181133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9926346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5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54491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 Cover">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B47F7C-7010-414C-88FE-A790DA2B2D7A}"/>
              </a:ext>
            </a:extLst>
          </p:cNvPr>
          <p:cNvSpPr/>
          <p:nvPr userDrawn="1"/>
        </p:nvSpPr>
        <p:spPr>
          <a:xfrm>
            <a:off x="6095998"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18" name="Rectangle 17">
            <a:extLst>
              <a:ext uri="{FF2B5EF4-FFF2-40B4-BE49-F238E27FC236}">
                <a16:creationId xmlns:a16="http://schemas.microsoft.com/office/drawing/2014/main" id="{0B281D2A-6103-4FE6-96B3-5B8EE4A56D80}"/>
              </a:ext>
            </a:extLst>
          </p:cNvPr>
          <p:cNvSpPr/>
          <p:nvPr userDrawn="1"/>
        </p:nvSpPr>
        <p:spPr>
          <a:xfrm>
            <a:off x="0" y="0"/>
            <a:ext cx="6096000" cy="6876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3" name="Rectangle 2">
            <a:extLst>
              <a:ext uri="{FF2B5EF4-FFF2-40B4-BE49-F238E27FC236}">
                <a16:creationId xmlns:a16="http://schemas.microsoft.com/office/drawing/2014/main" id="{DFDA108E-7ECA-4BBD-8782-FA264AD4F912}"/>
              </a:ext>
            </a:extLst>
          </p:cNvPr>
          <p:cNvSpPr/>
          <p:nvPr userDrawn="1"/>
        </p:nvSpPr>
        <p:spPr bwMode="ltGray">
          <a:xfrm>
            <a:off x="6095999" y="0"/>
            <a:ext cx="4442400" cy="514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2" name="Title 1"/>
          <p:cNvSpPr>
            <a:spLocks noGrp="1"/>
          </p:cNvSpPr>
          <p:nvPr>
            <p:ph type="ctrTitle" hasCustomPrompt="1"/>
          </p:nvPr>
        </p:nvSpPr>
        <p:spPr>
          <a:xfrm>
            <a:off x="2556000" y="2556000"/>
            <a:ext cx="7020000" cy="1800000"/>
          </a:xfrm>
          <a:noFill/>
        </p:spPr>
        <p:txBody>
          <a:bodyPr lIns="0" tIns="0" rIns="0" bIns="0" anchor="ctr" anchorCtr="0"/>
          <a:lstStyle>
            <a:lvl1pPr algn="l">
              <a:defRPr sz="4800">
                <a:solidFill>
                  <a:schemeClr val="tx1"/>
                </a:solidFill>
              </a:defRPr>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tx1"/>
                </a:solidFill>
              </a:defRPr>
            </a:lvl1pPr>
          </a:lstStyle>
          <a:p>
            <a:fld id="{9C744403-8257-6441-B655-E5C623F2D1C0}" type="datetime2">
              <a:rPr lang="da-DK" smtClean="0"/>
              <a:t>4. februar 2021</a:t>
            </a:fld>
            <a:endParaRPr lang="da-DK"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sz="100">
                <a:noFill/>
              </a:defRPr>
            </a:lvl1pPr>
          </a:lstStyle>
          <a:p>
            <a:r>
              <a:rPr lang="da-DK">
                <a:noFill/>
              </a:rPr>
              <a:t>Arbejdstid i staten - ret og pligt</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sz="100">
                <a:noFill/>
              </a:defRPr>
            </a:lvl1pPr>
          </a:lstStyle>
          <a:p>
            <a:fld id="{23AA811B-2EBD-4900-905E-5BE206449611}" type="slidenum">
              <a:rPr lang="da-DK" smtClean="0"/>
              <a:pPr/>
              <a:t>‹nr.›</a:t>
            </a:fld>
            <a:endParaRPr lang="da-DK" dirty="0"/>
          </a:p>
        </p:txBody>
      </p:sp>
      <p:pic>
        <p:nvPicPr>
          <p:cNvPr id="20" name="Graphic 19">
            <a:extLst>
              <a:ext uri="{FF2B5EF4-FFF2-40B4-BE49-F238E27FC236}">
                <a16:creationId xmlns:a16="http://schemas.microsoft.com/office/drawing/2014/main" id="{2DAFCA29-0CA8-4061-94E7-AA1F3C1968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418107592"/>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29471821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7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7294550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8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891822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9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70056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 Cover">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B47F7C-7010-414C-88FE-A790DA2B2D7A}"/>
              </a:ext>
            </a:extLst>
          </p:cNvPr>
          <p:cNvSpPr/>
          <p:nvPr userDrawn="1"/>
        </p:nvSpPr>
        <p:spPr>
          <a:xfrm>
            <a:off x="6095998" y="0"/>
            <a:ext cx="60960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18" name="Rectangle 17">
            <a:extLst>
              <a:ext uri="{FF2B5EF4-FFF2-40B4-BE49-F238E27FC236}">
                <a16:creationId xmlns:a16="http://schemas.microsoft.com/office/drawing/2014/main" id="{0B281D2A-6103-4FE6-96B3-5B8EE4A56D80}"/>
              </a:ext>
            </a:extLst>
          </p:cNvPr>
          <p:cNvSpPr/>
          <p:nvPr userDrawn="1"/>
        </p:nvSpPr>
        <p:spPr bwMode="ltGray">
          <a:xfrm>
            <a:off x="0" y="0"/>
            <a:ext cx="6096000" cy="68768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3" name="Rectangle 2">
            <a:extLst>
              <a:ext uri="{FF2B5EF4-FFF2-40B4-BE49-F238E27FC236}">
                <a16:creationId xmlns:a16="http://schemas.microsoft.com/office/drawing/2014/main" id="{DFDA108E-7ECA-4BBD-8782-FA264AD4F912}"/>
              </a:ext>
            </a:extLst>
          </p:cNvPr>
          <p:cNvSpPr/>
          <p:nvPr userDrawn="1"/>
        </p:nvSpPr>
        <p:spPr>
          <a:xfrm>
            <a:off x="6095999" y="0"/>
            <a:ext cx="4442400" cy="514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2" name="Title 1"/>
          <p:cNvSpPr>
            <a:spLocks noGrp="1"/>
          </p:cNvSpPr>
          <p:nvPr>
            <p:ph type="ctrTitle" hasCustomPrompt="1"/>
          </p:nvPr>
        </p:nvSpPr>
        <p:spPr>
          <a:xfrm>
            <a:off x="2556000" y="2556000"/>
            <a:ext cx="7020000" cy="1800000"/>
          </a:xfrm>
          <a:noFill/>
        </p:spPr>
        <p:txBody>
          <a:bodyPr lIns="0" tIns="0" rIns="0" bIns="0" anchor="ctr" anchorCtr="0"/>
          <a:lstStyle>
            <a:lvl1pPr algn="l">
              <a:defRPr sz="4800">
                <a:solidFill>
                  <a:schemeClr val="tx1"/>
                </a:solidFill>
              </a:defRPr>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tx1"/>
                </a:solidFill>
              </a:defRPr>
            </a:lvl1pPr>
          </a:lstStyle>
          <a:p>
            <a:fld id="{E17A606E-597D-4843-8239-E213AB98A9A5}" type="datetime2">
              <a:rPr lang="da-DK" smtClean="0"/>
              <a:t>4. februar 2021</a:t>
            </a:fld>
            <a:endParaRPr lang="da-DK"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sz="100">
                <a:noFill/>
              </a:defRPr>
            </a:lvl1pPr>
          </a:lstStyle>
          <a:p>
            <a:r>
              <a:rPr lang="da-DK">
                <a:noFill/>
              </a:rPr>
              <a:t>Arbejdstid i staten - ret og pligt</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sz="100">
                <a:noFill/>
              </a:defRPr>
            </a:lvl1pPr>
          </a:lstStyle>
          <a:p>
            <a:fld id="{23AA811B-2EBD-4900-905E-5BE206449611}" type="slidenum">
              <a:rPr lang="da-DK" smtClean="0"/>
              <a:pPr/>
              <a:t>‹nr.›</a:t>
            </a:fld>
            <a:endParaRPr lang="da-DK" dirty="0"/>
          </a:p>
        </p:txBody>
      </p:sp>
      <p:pic>
        <p:nvPicPr>
          <p:cNvPr id="5" name="Graphic 4">
            <a:extLst>
              <a:ext uri="{FF2B5EF4-FFF2-40B4-BE49-F238E27FC236}">
                <a16:creationId xmlns:a16="http://schemas.microsoft.com/office/drawing/2014/main" id="{B6682465-5332-479A-9938-F489C593FB9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299346087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 Agenda">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FA0BDC-3908-4C9E-B1D9-D7A9C65D3162}"/>
              </a:ext>
            </a:extLst>
          </p:cNvPr>
          <p:cNvSpPr/>
          <p:nvPr userDrawn="1"/>
        </p:nvSpPr>
        <p:spPr bwMode="ltGray">
          <a:xfrm>
            <a:off x="-7976" y="0"/>
            <a:ext cx="1219997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 name="Rectangle 2">
            <a:extLst>
              <a:ext uri="{FF2B5EF4-FFF2-40B4-BE49-F238E27FC236}">
                <a16:creationId xmlns:a16="http://schemas.microsoft.com/office/drawing/2014/main" id="{3DD9EB4E-A015-4AFF-BEA0-F4B505EDD43F}"/>
              </a:ext>
            </a:extLst>
          </p:cNvPr>
          <p:cNvSpPr/>
          <p:nvPr userDrawn="1"/>
        </p:nvSpPr>
        <p:spPr>
          <a:xfrm>
            <a:off x="3016800" y="1742400"/>
            <a:ext cx="9180000" cy="5115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title" hasCustomPrompt="1"/>
          </p:nvPr>
        </p:nvSpPr>
        <p:spPr>
          <a:xfrm>
            <a:off x="720000" y="2304000"/>
            <a:ext cx="2124000" cy="2160000"/>
          </a:xfrm>
        </p:spPr>
        <p:txBody>
          <a:bodyPr/>
          <a:lstStyle>
            <a:lvl1pPr>
              <a:defRPr sz="2800"/>
            </a:lvl1pPr>
          </a:lstStyle>
          <a:p>
            <a:r>
              <a:rPr lang="da-DK" noProof="0" dirty="0"/>
              <a:t>Klik for at tilføje agenda titel</a:t>
            </a:r>
          </a:p>
        </p:txBody>
      </p:sp>
      <p:sp>
        <p:nvSpPr>
          <p:cNvPr id="7" name="Text Placeholder 2"/>
          <p:cNvSpPr>
            <a:spLocks noGrp="1"/>
          </p:cNvSpPr>
          <p:nvPr>
            <p:ph type="body" sz="quarter" idx="13" hasCustomPrompt="1"/>
          </p:nvPr>
        </p:nvSpPr>
        <p:spPr>
          <a:xfrm>
            <a:off x="4165200" y="2304000"/>
            <a:ext cx="7242200" cy="41936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Agenda punkt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a:p>
            <a:pPr lvl="5"/>
            <a:r>
              <a:rPr lang="da-DK" noProof="0" dirty="0"/>
              <a:t>6</a:t>
            </a:r>
          </a:p>
          <a:p>
            <a:pPr lvl="6"/>
            <a:r>
              <a:rPr lang="da-DK" noProof="0" dirty="0"/>
              <a:t>7</a:t>
            </a:r>
          </a:p>
          <a:p>
            <a:pPr lvl="7"/>
            <a:r>
              <a:rPr lang="da-DK" noProof="0" dirty="0"/>
              <a:t>8</a:t>
            </a:r>
          </a:p>
          <a:p>
            <a:pPr lvl="8"/>
            <a:r>
              <a:rPr lang="da-DK" noProof="0" dirty="0"/>
              <a:t>9</a:t>
            </a:r>
          </a:p>
        </p:txBody>
      </p:sp>
      <p:sp>
        <p:nvSpPr>
          <p:cNvPr id="13" name="Text Placeholder 2">
            <a:extLst>
              <a:ext uri="{FF2B5EF4-FFF2-40B4-BE49-F238E27FC236}">
                <a16:creationId xmlns:a16="http://schemas.microsoft.com/office/drawing/2014/main" id="{1D1154C4-EE1C-47D1-ABA8-8A53BA5DFA39}"/>
              </a:ext>
            </a:extLst>
          </p:cNvPr>
          <p:cNvSpPr>
            <a:spLocks noGrp="1"/>
          </p:cNvSpPr>
          <p:nvPr>
            <p:ph type="body" sz="quarter" idx="17" hasCustomPrompt="1"/>
          </p:nvPr>
        </p:nvSpPr>
        <p:spPr>
          <a:xfrm>
            <a:off x="3600000" y="2307600"/>
            <a:ext cx="565200" cy="41900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01</a:t>
            </a:r>
          </a:p>
          <a:p>
            <a:pPr lvl="1"/>
            <a:r>
              <a:rPr lang="da-DK" noProof="0" dirty="0"/>
              <a:t>02</a:t>
            </a:r>
          </a:p>
          <a:p>
            <a:pPr lvl="2"/>
            <a:r>
              <a:rPr lang="da-DK" noProof="0" dirty="0"/>
              <a:t>03</a:t>
            </a:r>
          </a:p>
          <a:p>
            <a:pPr lvl="3"/>
            <a:r>
              <a:rPr lang="da-DK" noProof="0" dirty="0"/>
              <a:t>04</a:t>
            </a:r>
          </a:p>
          <a:p>
            <a:pPr lvl="4"/>
            <a:r>
              <a:rPr lang="da-DK" noProof="0" dirty="0"/>
              <a:t>05</a:t>
            </a:r>
          </a:p>
          <a:p>
            <a:pPr lvl="5"/>
            <a:r>
              <a:rPr lang="da-DK" noProof="0" dirty="0"/>
              <a:t>6</a:t>
            </a:r>
          </a:p>
          <a:p>
            <a:pPr lvl="6"/>
            <a:r>
              <a:rPr lang="da-DK" noProof="0" dirty="0"/>
              <a:t>7</a:t>
            </a:r>
          </a:p>
          <a:p>
            <a:pPr lvl="7"/>
            <a:r>
              <a:rPr lang="da-DK" noProof="0" dirty="0"/>
              <a:t>8</a:t>
            </a:r>
          </a:p>
          <a:p>
            <a:pPr lvl="8"/>
            <a:r>
              <a:rPr lang="da-DK" noProof="0" dirty="0"/>
              <a:t>9</a:t>
            </a:r>
          </a:p>
        </p:txBody>
      </p:sp>
      <p:sp>
        <p:nvSpPr>
          <p:cNvPr id="6" name="Date Placeholder 5">
            <a:extLst>
              <a:ext uri="{FF2B5EF4-FFF2-40B4-BE49-F238E27FC236}">
                <a16:creationId xmlns:a16="http://schemas.microsoft.com/office/drawing/2014/main" id="{7D9C29ED-948B-4EC0-92E7-AB6CC89EC263}"/>
              </a:ext>
            </a:extLst>
          </p:cNvPr>
          <p:cNvSpPr>
            <a:spLocks noGrp="1"/>
          </p:cNvSpPr>
          <p:nvPr>
            <p:ph type="dt" sz="half" idx="14"/>
          </p:nvPr>
        </p:nvSpPr>
        <p:spPr/>
        <p:txBody>
          <a:bodyPr/>
          <a:lstStyle/>
          <a:p>
            <a:fld id="{E2D9322F-D090-F14B-A67A-AD41F14C8C2A}" type="datetime2">
              <a:rPr lang="da-DK" smtClean="0"/>
              <a:t>4. februar 2021</a:t>
            </a:fld>
            <a:endParaRPr lang="da-DK" dirty="0"/>
          </a:p>
        </p:txBody>
      </p:sp>
      <p:sp>
        <p:nvSpPr>
          <p:cNvPr id="8" name="Footer Placeholder 7">
            <a:extLst>
              <a:ext uri="{FF2B5EF4-FFF2-40B4-BE49-F238E27FC236}">
                <a16:creationId xmlns:a16="http://schemas.microsoft.com/office/drawing/2014/main" id="{C0F892E9-736B-4CA1-8156-28995DBCB88A}"/>
              </a:ext>
            </a:extLst>
          </p:cNvPr>
          <p:cNvSpPr>
            <a:spLocks noGrp="1"/>
          </p:cNvSpPr>
          <p:nvPr>
            <p:ph type="ftr" sz="quarter" idx="15"/>
          </p:nvPr>
        </p:nvSpPr>
        <p:spPr/>
        <p:txBody>
          <a:bodyPr/>
          <a:lstStyle/>
          <a:p>
            <a:r>
              <a:rPr lang="da-DK"/>
              <a:t>Arbejdstid i staten - ret og pligt</a:t>
            </a:r>
            <a:endParaRPr lang="da-DK" dirty="0"/>
          </a:p>
        </p:txBody>
      </p:sp>
      <p:sp>
        <p:nvSpPr>
          <p:cNvPr id="9" name="Slide Number Placeholder 8">
            <a:extLst>
              <a:ext uri="{FF2B5EF4-FFF2-40B4-BE49-F238E27FC236}">
                <a16:creationId xmlns:a16="http://schemas.microsoft.com/office/drawing/2014/main" id="{40F28250-A1CE-45F5-A4EC-6F080DBDAF54}"/>
              </a:ext>
            </a:extLst>
          </p:cNvPr>
          <p:cNvSpPr>
            <a:spLocks noGrp="1"/>
          </p:cNvSpPr>
          <p:nvPr>
            <p:ph type="sldNum" sz="quarter" idx="16"/>
          </p:nvPr>
        </p:nvSpPr>
        <p:spPr/>
        <p:txBody>
          <a:bodyPr/>
          <a:lstStyle/>
          <a:p>
            <a:fld id="{23AA811B-2EBD-4900-905E-5BE206449611}" type="slidenum">
              <a:rPr lang="da-DK" smtClean="0"/>
              <a:t>‹nr.›</a:t>
            </a:fld>
            <a:endParaRPr lang="da-DK" dirty="0"/>
          </a:p>
        </p:txBody>
      </p:sp>
      <p:pic>
        <p:nvPicPr>
          <p:cNvPr id="4" name="Graphic 3">
            <a:extLst>
              <a:ext uri="{FF2B5EF4-FFF2-40B4-BE49-F238E27FC236}">
                <a16:creationId xmlns:a16="http://schemas.microsoft.com/office/drawing/2014/main" id="{A2B1ECAC-BDA9-456C-9A35-6478E24464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219831753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 Agenda">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FA0BDC-3908-4C9E-B1D9-D7A9C65D3162}"/>
              </a:ext>
            </a:extLst>
          </p:cNvPr>
          <p:cNvSpPr/>
          <p:nvPr userDrawn="1"/>
        </p:nvSpPr>
        <p:spPr bwMode="ltGray">
          <a:xfrm>
            <a:off x="-7976" y="0"/>
            <a:ext cx="1219997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 name="Rectangle 2">
            <a:extLst>
              <a:ext uri="{FF2B5EF4-FFF2-40B4-BE49-F238E27FC236}">
                <a16:creationId xmlns:a16="http://schemas.microsoft.com/office/drawing/2014/main" id="{3DD9EB4E-A015-4AFF-BEA0-F4B505EDD43F}"/>
              </a:ext>
            </a:extLst>
          </p:cNvPr>
          <p:cNvSpPr/>
          <p:nvPr userDrawn="1"/>
        </p:nvSpPr>
        <p:spPr>
          <a:xfrm>
            <a:off x="3016800" y="1742400"/>
            <a:ext cx="9180000" cy="5115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title" hasCustomPrompt="1"/>
          </p:nvPr>
        </p:nvSpPr>
        <p:spPr>
          <a:xfrm>
            <a:off x="720000" y="2304000"/>
            <a:ext cx="2124000" cy="2160000"/>
          </a:xfrm>
        </p:spPr>
        <p:txBody>
          <a:bodyPr/>
          <a:lstStyle>
            <a:lvl1pPr>
              <a:defRPr sz="2800"/>
            </a:lvl1pPr>
          </a:lstStyle>
          <a:p>
            <a:r>
              <a:rPr lang="da-DK" noProof="0" dirty="0"/>
              <a:t>Klik for at tilføje agenda titel</a:t>
            </a:r>
          </a:p>
        </p:txBody>
      </p:sp>
      <p:sp>
        <p:nvSpPr>
          <p:cNvPr id="7" name="Text Placeholder 2"/>
          <p:cNvSpPr>
            <a:spLocks noGrp="1"/>
          </p:cNvSpPr>
          <p:nvPr>
            <p:ph type="body" sz="quarter" idx="13" hasCustomPrompt="1"/>
          </p:nvPr>
        </p:nvSpPr>
        <p:spPr>
          <a:xfrm>
            <a:off x="4165200" y="2304000"/>
            <a:ext cx="7242200" cy="41936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Agenda punkt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a:p>
            <a:pPr lvl="5"/>
            <a:r>
              <a:rPr lang="da-DK" noProof="0" dirty="0"/>
              <a:t>6</a:t>
            </a:r>
          </a:p>
          <a:p>
            <a:pPr lvl="6"/>
            <a:r>
              <a:rPr lang="da-DK" noProof="0" dirty="0"/>
              <a:t>7</a:t>
            </a:r>
          </a:p>
          <a:p>
            <a:pPr lvl="7"/>
            <a:r>
              <a:rPr lang="da-DK" noProof="0" dirty="0"/>
              <a:t>8</a:t>
            </a:r>
          </a:p>
          <a:p>
            <a:pPr lvl="8"/>
            <a:r>
              <a:rPr lang="da-DK" noProof="0" dirty="0"/>
              <a:t>9</a:t>
            </a:r>
          </a:p>
        </p:txBody>
      </p:sp>
      <p:sp>
        <p:nvSpPr>
          <p:cNvPr id="13" name="Text Placeholder 2">
            <a:extLst>
              <a:ext uri="{FF2B5EF4-FFF2-40B4-BE49-F238E27FC236}">
                <a16:creationId xmlns:a16="http://schemas.microsoft.com/office/drawing/2014/main" id="{1D1154C4-EE1C-47D1-ABA8-8A53BA5DFA39}"/>
              </a:ext>
            </a:extLst>
          </p:cNvPr>
          <p:cNvSpPr>
            <a:spLocks noGrp="1"/>
          </p:cNvSpPr>
          <p:nvPr>
            <p:ph type="body" sz="quarter" idx="17" hasCustomPrompt="1"/>
          </p:nvPr>
        </p:nvSpPr>
        <p:spPr>
          <a:xfrm>
            <a:off x="3600000" y="2307600"/>
            <a:ext cx="565200" cy="41900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01</a:t>
            </a:r>
          </a:p>
          <a:p>
            <a:pPr lvl="1"/>
            <a:r>
              <a:rPr lang="da-DK" noProof="0" dirty="0"/>
              <a:t>02</a:t>
            </a:r>
          </a:p>
          <a:p>
            <a:pPr lvl="2"/>
            <a:r>
              <a:rPr lang="da-DK" noProof="0" dirty="0"/>
              <a:t>03</a:t>
            </a:r>
          </a:p>
          <a:p>
            <a:pPr lvl="3"/>
            <a:r>
              <a:rPr lang="da-DK" noProof="0" dirty="0"/>
              <a:t>04</a:t>
            </a:r>
          </a:p>
          <a:p>
            <a:pPr lvl="4"/>
            <a:r>
              <a:rPr lang="da-DK" noProof="0" dirty="0"/>
              <a:t>05</a:t>
            </a:r>
          </a:p>
          <a:p>
            <a:pPr lvl="5"/>
            <a:r>
              <a:rPr lang="da-DK" noProof="0" dirty="0"/>
              <a:t>6</a:t>
            </a:r>
          </a:p>
          <a:p>
            <a:pPr lvl="6"/>
            <a:r>
              <a:rPr lang="da-DK" noProof="0" dirty="0"/>
              <a:t>7</a:t>
            </a:r>
          </a:p>
          <a:p>
            <a:pPr lvl="7"/>
            <a:r>
              <a:rPr lang="da-DK" noProof="0" dirty="0"/>
              <a:t>8</a:t>
            </a:r>
          </a:p>
          <a:p>
            <a:pPr lvl="8"/>
            <a:r>
              <a:rPr lang="da-DK" noProof="0" dirty="0"/>
              <a:t>9</a:t>
            </a:r>
          </a:p>
        </p:txBody>
      </p:sp>
      <p:sp>
        <p:nvSpPr>
          <p:cNvPr id="6" name="Date Placeholder 5">
            <a:extLst>
              <a:ext uri="{FF2B5EF4-FFF2-40B4-BE49-F238E27FC236}">
                <a16:creationId xmlns:a16="http://schemas.microsoft.com/office/drawing/2014/main" id="{7D9C29ED-948B-4EC0-92E7-AB6CC89EC263}"/>
              </a:ext>
            </a:extLst>
          </p:cNvPr>
          <p:cNvSpPr>
            <a:spLocks noGrp="1"/>
          </p:cNvSpPr>
          <p:nvPr>
            <p:ph type="dt" sz="half" idx="14"/>
          </p:nvPr>
        </p:nvSpPr>
        <p:spPr/>
        <p:txBody>
          <a:bodyPr/>
          <a:lstStyle/>
          <a:p>
            <a:fld id="{432579FE-2210-6A4D-A49E-FBFE0BA9B5D9}" type="datetime2">
              <a:rPr lang="da-DK" smtClean="0"/>
              <a:t>4. februar 2021</a:t>
            </a:fld>
            <a:endParaRPr lang="da-DK" dirty="0"/>
          </a:p>
        </p:txBody>
      </p:sp>
      <p:sp>
        <p:nvSpPr>
          <p:cNvPr id="8" name="Footer Placeholder 7">
            <a:extLst>
              <a:ext uri="{FF2B5EF4-FFF2-40B4-BE49-F238E27FC236}">
                <a16:creationId xmlns:a16="http://schemas.microsoft.com/office/drawing/2014/main" id="{C0F892E9-736B-4CA1-8156-28995DBCB88A}"/>
              </a:ext>
            </a:extLst>
          </p:cNvPr>
          <p:cNvSpPr>
            <a:spLocks noGrp="1"/>
          </p:cNvSpPr>
          <p:nvPr>
            <p:ph type="ftr" sz="quarter" idx="15"/>
          </p:nvPr>
        </p:nvSpPr>
        <p:spPr/>
        <p:txBody>
          <a:bodyPr/>
          <a:lstStyle/>
          <a:p>
            <a:r>
              <a:rPr lang="da-DK"/>
              <a:t>Arbejdstid i staten - ret og pligt</a:t>
            </a:r>
            <a:endParaRPr lang="da-DK" dirty="0"/>
          </a:p>
        </p:txBody>
      </p:sp>
      <p:sp>
        <p:nvSpPr>
          <p:cNvPr id="9" name="Slide Number Placeholder 8">
            <a:extLst>
              <a:ext uri="{FF2B5EF4-FFF2-40B4-BE49-F238E27FC236}">
                <a16:creationId xmlns:a16="http://schemas.microsoft.com/office/drawing/2014/main" id="{40F28250-A1CE-45F5-A4EC-6F080DBDAF54}"/>
              </a:ext>
            </a:extLst>
          </p:cNvPr>
          <p:cNvSpPr>
            <a:spLocks noGrp="1"/>
          </p:cNvSpPr>
          <p:nvPr>
            <p:ph type="sldNum" sz="quarter" idx="16"/>
          </p:nvPr>
        </p:nvSpPr>
        <p:spPr/>
        <p:txBody>
          <a:bodyPr/>
          <a:lstStyle/>
          <a:p>
            <a:fld id="{23AA811B-2EBD-4900-905E-5BE206449611}" type="slidenum">
              <a:rPr lang="da-DK" smtClean="0"/>
              <a:t>‹nr.›</a:t>
            </a:fld>
            <a:endParaRPr lang="da-DK" dirty="0"/>
          </a:p>
        </p:txBody>
      </p:sp>
      <p:pic>
        <p:nvPicPr>
          <p:cNvPr id="4" name="Graphic 3">
            <a:extLst>
              <a:ext uri="{FF2B5EF4-FFF2-40B4-BE49-F238E27FC236}">
                <a16:creationId xmlns:a16="http://schemas.microsoft.com/office/drawing/2014/main" id="{A2B1ECAC-BDA9-456C-9A35-6478E24464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280889856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 Breaker">
    <p:bg>
      <p:bgRef idx="1001">
        <a:schemeClr val="bg2"/>
      </p:bgRef>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solidFill>
                <a:schemeClr val="tx1"/>
              </a:solidFill>
            </a:endParaRPr>
          </a:p>
        </p:txBody>
      </p:sp>
      <p:sp>
        <p:nvSpPr>
          <p:cNvPr id="14" name="Rectangle 13">
            <a:extLst>
              <a:ext uri="{FF2B5EF4-FFF2-40B4-BE49-F238E27FC236}">
                <a16:creationId xmlns:a16="http://schemas.microsoft.com/office/drawing/2014/main" id="{4C18EBA2-E52A-48CD-A175-5777D2D0E100}"/>
              </a:ext>
            </a:extLst>
          </p:cNvPr>
          <p:cNvSpPr/>
          <p:nvPr userDrawn="1"/>
        </p:nvSpPr>
        <p:spPr>
          <a:xfrm>
            <a:off x="9189600" y="1742400"/>
            <a:ext cx="3002400" cy="5115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a:xfrm>
            <a:off x="720000" y="2304000"/>
            <a:ext cx="10764000" cy="1800000"/>
          </a:xfrm>
        </p:spPr>
        <p:txBody>
          <a:bodyPr anchor="ctr" anchorCtr="0"/>
          <a:lstStyle>
            <a:lvl1pPr algn="ctr">
              <a:defRPr sz="6000">
                <a:solidFill>
                  <a:schemeClr val="tx1"/>
                </a:solidFill>
                <a:latin typeface="+mj-lt"/>
              </a:defRPr>
            </a:lvl1pPr>
          </a:lstStyle>
          <a:p>
            <a:r>
              <a:rPr lang="da-DK" noProof="0" dirty="0"/>
              <a:t>Klik for at tilføje titel</a:t>
            </a:r>
            <a:endParaRPr lang="da-DK" dirty="0"/>
          </a:p>
        </p:txBody>
      </p:sp>
      <p:pic>
        <p:nvPicPr>
          <p:cNvPr id="4" name="Graphic 3">
            <a:extLst>
              <a:ext uri="{FF2B5EF4-FFF2-40B4-BE49-F238E27FC236}">
                <a16:creationId xmlns:a16="http://schemas.microsoft.com/office/drawing/2014/main" id="{94F6674C-2317-47FE-BDFA-EBBA792BBE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
        <p:nvSpPr>
          <p:cNvPr id="5" name="Date Placeholder 4">
            <a:extLst>
              <a:ext uri="{FF2B5EF4-FFF2-40B4-BE49-F238E27FC236}">
                <a16:creationId xmlns:a16="http://schemas.microsoft.com/office/drawing/2014/main" id="{6A3EF1E9-9FBF-43C7-B408-ACF5C6173AE8}"/>
              </a:ext>
            </a:extLst>
          </p:cNvPr>
          <p:cNvSpPr>
            <a:spLocks noGrp="1"/>
          </p:cNvSpPr>
          <p:nvPr>
            <p:ph type="dt" sz="half" idx="10"/>
          </p:nvPr>
        </p:nvSpPr>
        <p:spPr/>
        <p:txBody>
          <a:bodyPr/>
          <a:lstStyle/>
          <a:p>
            <a:fld id="{26AEDC4F-93DE-0246-9255-D70450B81885}" type="datetime2">
              <a:rPr lang="da-DK" smtClean="0"/>
              <a:t>4. februar 2021</a:t>
            </a:fld>
            <a:endParaRPr lang="da-DK" dirty="0">
              <a:solidFill>
                <a:schemeClr val="tx1"/>
              </a:solidFill>
            </a:endParaRPr>
          </a:p>
        </p:txBody>
      </p:sp>
      <p:sp>
        <p:nvSpPr>
          <p:cNvPr id="6" name="Footer Placeholder 5">
            <a:extLst>
              <a:ext uri="{FF2B5EF4-FFF2-40B4-BE49-F238E27FC236}">
                <a16:creationId xmlns:a16="http://schemas.microsoft.com/office/drawing/2014/main" id="{A53F0457-7DDB-44CC-9680-0FAB8D338409}"/>
              </a:ext>
            </a:extLst>
          </p:cNvPr>
          <p:cNvSpPr>
            <a:spLocks noGrp="1"/>
          </p:cNvSpPr>
          <p:nvPr>
            <p:ph type="ftr" sz="quarter" idx="11"/>
          </p:nvPr>
        </p:nvSpPr>
        <p:spPr/>
        <p:txBody>
          <a:bodyPr/>
          <a:lstStyle/>
          <a:p>
            <a:pPr algn="l"/>
            <a:r>
              <a:rPr lang="da-DK"/>
              <a:t>Arbejdstid i staten - ret og pligt</a:t>
            </a:r>
            <a:endParaRPr lang="da-DK" dirty="0"/>
          </a:p>
        </p:txBody>
      </p:sp>
      <p:sp>
        <p:nvSpPr>
          <p:cNvPr id="12" name="Slide Number Placeholder 11">
            <a:extLst>
              <a:ext uri="{FF2B5EF4-FFF2-40B4-BE49-F238E27FC236}">
                <a16:creationId xmlns:a16="http://schemas.microsoft.com/office/drawing/2014/main" id="{9E851D80-4DD1-4A4E-828B-7B739F5103E8}"/>
              </a:ext>
            </a:extLst>
          </p:cNvPr>
          <p:cNvSpPr>
            <a:spLocks noGrp="1"/>
          </p:cNvSpPr>
          <p:nvPr>
            <p:ph type="sldNum" sz="quarter" idx="12"/>
          </p:nvPr>
        </p:nvSpPr>
        <p:spPr/>
        <p:txBody>
          <a:bodyPr/>
          <a:lstStyle/>
          <a:p>
            <a:fld id="{23AA811B-2EBD-4900-905E-5BE206449611}" type="slidenum">
              <a:rPr lang="da-DK" smtClean="0"/>
              <a:pPr/>
              <a:t>‹nr.›</a:t>
            </a:fld>
            <a:endParaRPr lang="da-DK" dirty="0"/>
          </a:p>
        </p:txBody>
      </p:sp>
    </p:spTree>
    <p:extLst>
      <p:ext uri="{BB962C8B-B14F-4D97-AF65-F5344CB8AC3E}">
        <p14:creationId xmlns:p14="http://schemas.microsoft.com/office/powerpoint/2010/main" val="197138226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 Breaker">
    <p:bg>
      <p:bgRef idx="1001">
        <a:schemeClr val="bg2"/>
      </p:bgRef>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solidFill>
                <a:schemeClr val="tx1"/>
              </a:solidFill>
            </a:endParaRPr>
          </a:p>
        </p:txBody>
      </p:sp>
      <p:sp>
        <p:nvSpPr>
          <p:cNvPr id="14" name="Rectangle 13">
            <a:extLst>
              <a:ext uri="{FF2B5EF4-FFF2-40B4-BE49-F238E27FC236}">
                <a16:creationId xmlns:a16="http://schemas.microsoft.com/office/drawing/2014/main" id="{4C18EBA2-E52A-48CD-A175-5777D2D0E100}"/>
              </a:ext>
            </a:extLst>
          </p:cNvPr>
          <p:cNvSpPr/>
          <p:nvPr userDrawn="1"/>
        </p:nvSpPr>
        <p:spPr>
          <a:xfrm>
            <a:off x="9189600" y="1742400"/>
            <a:ext cx="3002400" cy="511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a:xfrm>
            <a:off x="720000" y="2304000"/>
            <a:ext cx="10764000" cy="1800000"/>
          </a:xfrm>
        </p:spPr>
        <p:txBody>
          <a:bodyPr anchor="ctr" anchorCtr="0"/>
          <a:lstStyle>
            <a:lvl1pPr algn="ctr">
              <a:defRPr sz="6000">
                <a:solidFill>
                  <a:schemeClr val="tx1"/>
                </a:solidFill>
                <a:latin typeface="+mj-lt"/>
              </a:defRPr>
            </a:lvl1pPr>
          </a:lstStyle>
          <a:p>
            <a:r>
              <a:rPr lang="da-DK" noProof="0" dirty="0"/>
              <a:t>Klik for at tilføje titel</a:t>
            </a:r>
            <a:endParaRPr lang="da-DK" dirty="0"/>
          </a:p>
        </p:txBody>
      </p:sp>
      <p:pic>
        <p:nvPicPr>
          <p:cNvPr id="4" name="Graphic 3">
            <a:extLst>
              <a:ext uri="{FF2B5EF4-FFF2-40B4-BE49-F238E27FC236}">
                <a16:creationId xmlns:a16="http://schemas.microsoft.com/office/drawing/2014/main" id="{94F6674C-2317-47FE-BDFA-EBBA792BBE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
        <p:nvSpPr>
          <p:cNvPr id="5" name="Date Placeholder 4">
            <a:extLst>
              <a:ext uri="{FF2B5EF4-FFF2-40B4-BE49-F238E27FC236}">
                <a16:creationId xmlns:a16="http://schemas.microsoft.com/office/drawing/2014/main" id="{6A3EF1E9-9FBF-43C7-B408-ACF5C6173AE8}"/>
              </a:ext>
            </a:extLst>
          </p:cNvPr>
          <p:cNvSpPr>
            <a:spLocks noGrp="1"/>
          </p:cNvSpPr>
          <p:nvPr>
            <p:ph type="dt" sz="half" idx="10"/>
          </p:nvPr>
        </p:nvSpPr>
        <p:spPr/>
        <p:txBody>
          <a:bodyPr/>
          <a:lstStyle/>
          <a:p>
            <a:fld id="{B61470A5-2ACF-C842-8457-2BAA93002E17}" type="datetime2">
              <a:rPr lang="da-DK" smtClean="0"/>
              <a:t>4. februar 2021</a:t>
            </a:fld>
            <a:endParaRPr lang="da-DK" dirty="0">
              <a:solidFill>
                <a:schemeClr val="tx1"/>
              </a:solidFill>
            </a:endParaRPr>
          </a:p>
        </p:txBody>
      </p:sp>
      <p:sp>
        <p:nvSpPr>
          <p:cNvPr id="6" name="Footer Placeholder 5">
            <a:extLst>
              <a:ext uri="{FF2B5EF4-FFF2-40B4-BE49-F238E27FC236}">
                <a16:creationId xmlns:a16="http://schemas.microsoft.com/office/drawing/2014/main" id="{A53F0457-7DDB-44CC-9680-0FAB8D338409}"/>
              </a:ext>
            </a:extLst>
          </p:cNvPr>
          <p:cNvSpPr>
            <a:spLocks noGrp="1"/>
          </p:cNvSpPr>
          <p:nvPr>
            <p:ph type="ftr" sz="quarter" idx="11"/>
          </p:nvPr>
        </p:nvSpPr>
        <p:spPr/>
        <p:txBody>
          <a:bodyPr/>
          <a:lstStyle/>
          <a:p>
            <a:pPr algn="l"/>
            <a:r>
              <a:rPr lang="da-DK"/>
              <a:t>Arbejdstid i staten - ret og pligt</a:t>
            </a:r>
            <a:endParaRPr lang="da-DK" dirty="0"/>
          </a:p>
        </p:txBody>
      </p:sp>
      <p:sp>
        <p:nvSpPr>
          <p:cNvPr id="12" name="Slide Number Placeholder 11">
            <a:extLst>
              <a:ext uri="{FF2B5EF4-FFF2-40B4-BE49-F238E27FC236}">
                <a16:creationId xmlns:a16="http://schemas.microsoft.com/office/drawing/2014/main" id="{9E851D80-4DD1-4A4E-828B-7B739F5103E8}"/>
              </a:ext>
            </a:extLst>
          </p:cNvPr>
          <p:cNvSpPr>
            <a:spLocks noGrp="1"/>
          </p:cNvSpPr>
          <p:nvPr>
            <p:ph type="sldNum" sz="quarter" idx="12"/>
          </p:nvPr>
        </p:nvSpPr>
        <p:spPr/>
        <p:txBody>
          <a:bodyPr/>
          <a:lstStyle/>
          <a:p>
            <a:fld id="{23AA811B-2EBD-4900-905E-5BE206449611}" type="slidenum">
              <a:rPr lang="da-DK" smtClean="0"/>
              <a:pPr/>
              <a:t>‹nr.›</a:t>
            </a:fld>
            <a:endParaRPr lang="da-DK" dirty="0"/>
          </a:p>
        </p:txBody>
      </p:sp>
    </p:spTree>
    <p:extLst>
      <p:ext uri="{BB962C8B-B14F-4D97-AF65-F5344CB8AC3E}">
        <p14:creationId xmlns:p14="http://schemas.microsoft.com/office/powerpoint/2010/main" val="978355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2A68B510-8790-314B-9736-A75133ACC7F0}" type="datetime2">
              <a:rPr lang="da-DK" smtClean="0"/>
              <a:t>4. februar 2021</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Arbejdstid i staten - ret og pligt</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273101111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5.xml"/><Relationship Id="rId21" Type="http://schemas.openxmlformats.org/officeDocument/2006/relationships/slideLayout" Target="../slideLayouts/slideLayout21.xml"/><Relationship Id="rId34" Type="http://schemas.openxmlformats.org/officeDocument/2006/relationships/theme" Target="../theme/theme1.xml"/><Relationship Id="rId42" Type="http://schemas.openxmlformats.org/officeDocument/2006/relationships/tags" Target="../tags/tag8.xml"/><Relationship Id="rId47" Type="http://schemas.openxmlformats.org/officeDocument/2006/relationships/tags" Target="../tags/tag13.xml"/><Relationship Id="rId50" Type="http://schemas.openxmlformats.org/officeDocument/2006/relationships/tags" Target="../tags/tag16.xml"/><Relationship Id="rId55" Type="http://schemas.openxmlformats.org/officeDocument/2006/relationships/tags" Target="../tags/tag2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ags" Target="../tags/tag3.xml"/><Relationship Id="rId40" Type="http://schemas.openxmlformats.org/officeDocument/2006/relationships/tags" Target="../tags/tag6.xml"/><Relationship Id="rId45" Type="http://schemas.openxmlformats.org/officeDocument/2006/relationships/tags" Target="../tags/tag11.xml"/><Relationship Id="rId53" Type="http://schemas.openxmlformats.org/officeDocument/2006/relationships/tags" Target="../tags/tag19.xml"/><Relationship Id="rId58" Type="http://schemas.openxmlformats.org/officeDocument/2006/relationships/image" Target="../media/image1.png"/><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ags" Target="../tags/tag1.xml"/><Relationship Id="rId43" Type="http://schemas.openxmlformats.org/officeDocument/2006/relationships/tags" Target="../tags/tag9.xml"/><Relationship Id="rId48" Type="http://schemas.openxmlformats.org/officeDocument/2006/relationships/tags" Target="../tags/tag14.xml"/><Relationship Id="rId56" Type="http://schemas.openxmlformats.org/officeDocument/2006/relationships/tags" Target="../tags/tag22.xml"/><Relationship Id="rId8" Type="http://schemas.openxmlformats.org/officeDocument/2006/relationships/slideLayout" Target="../slideLayouts/slideLayout8.xml"/><Relationship Id="rId51" Type="http://schemas.openxmlformats.org/officeDocument/2006/relationships/tags" Target="../tags/tag17.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ags" Target="../tags/tag4.xml"/><Relationship Id="rId46" Type="http://schemas.openxmlformats.org/officeDocument/2006/relationships/tags" Target="../tags/tag12.xml"/><Relationship Id="rId59" Type="http://schemas.openxmlformats.org/officeDocument/2006/relationships/image" Target="../media/image2.svg"/><Relationship Id="rId20" Type="http://schemas.openxmlformats.org/officeDocument/2006/relationships/slideLayout" Target="../slideLayouts/slideLayout20.xml"/><Relationship Id="rId41" Type="http://schemas.openxmlformats.org/officeDocument/2006/relationships/tags" Target="../tags/tag7.xml"/><Relationship Id="rId54" Type="http://schemas.openxmlformats.org/officeDocument/2006/relationships/tags" Target="../tags/tag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49" Type="http://schemas.openxmlformats.org/officeDocument/2006/relationships/tags" Target="../tags/tag15.xml"/><Relationship Id="rId57" Type="http://schemas.openxmlformats.org/officeDocument/2006/relationships/tags" Target="../tags/tag23.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tags" Target="../tags/tag10.xml"/><Relationship Id="rId52" Type="http://schemas.openxmlformats.org/officeDocument/2006/relationships/tags" Target="../tags/tag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0000" y="2080800"/>
            <a:ext cx="11473200" cy="4053600"/>
          </a:xfrm>
          <a:prstGeom prst="rect">
            <a:avLst/>
          </a:prstGeom>
        </p:spPr>
        <p:txBody>
          <a:bodyPr vert="horz" lIns="0" tIns="0" rIns="0" bIns="0" rtlCol="0">
            <a:noAutofit/>
          </a:bodyPr>
          <a:lstStyle/>
          <a:p>
            <a:pPr lvl="0"/>
            <a:r>
              <a:rPr lang="da-DK" noProof="0" dirty="0"/>
              <a:t>Level 1</a:t>
            </a:r>
          </a:p>
          <a:p>
            <a:pPr lvl="1"/>
            <a:r>
              <a:rPr lang="da-DK" noProof="0" dirty="0"/>
              <a:t>Level 2</a:t>
            </a:r>
          </a:p>
          <a:p>
            <a:pPr lvl="2"/>
            <a:r>
              <a:rPr lang="da-DK" noProof="0" dirty="0"/>
              <a:t>Level 3</a:t>
            </a:r>
          </a:p>
          <a:p>
            <a:pPr lvl="3"/>
            <a:r>
              <a:rPr lang="da-DK" noProof="0" dirty="0"/>
              <a:t>Level 4</a:t>
            </a:r>
          </a:p>
          <a:p>
            <a:pPr lvl="4"/>
            <a:r>
              <a:rPr lang="da-DK" noProof="0" dirty="0"/>
              <a:t>Level 5</a:t>
            </a:r>
          </a:p>
          <a:p>
            <a:pPr lvl="5"/>
            <a:r>
              <a:rPr lang="da-DK" noProof="0" dirty="0"/>
              <a:t>Level 6</a:t>
            </a:r>
          </a:p>
          <a:p>
            <a:pPr lvl="6"/>
            <a:r>
              <a:rPr lang="da-DK" noProof="0" dirty="0"/>
              <a:t>Level 7, Small Header</a:t>
            </a:r>
          </a:p>
          <a:p>
            <a:pPr lvl="7"/>
            <a:r>
              <a:rPr lang="da-DK" noProof="0" dirty="0"/>
              <a:t>Level 8, Small Body</a:t>
            </a:r>
          </a:p>
          <a:p>
            <a:pPr lvl="8"/>
            <a:r>
              <a:rPr lang="da-DK" noProof="0" dirty="0"/>
              <a:t>Level 9, </a:t>
            </a:r>
            <a:r>
              <a:rPr lang="da-DK" noProof="0" dirty="0" err="1"/>
              <a:t>Infographic</a:t>
            </a:r>
            <a:endParaRPr lang="da-DK" noProof="0" dirty="0"/>
          </a:p>
        </p:txBody>
      </p:sp>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360000" y="802800"/>
            <a:ext cx="11473200" cy="1278000"/>
          </a:xfrm>
          <a:prstGeom prst="rect">
            <a:avLst/>
          </a:prstGeom>
        </p:spPr>
        <p:txBody>
          <a:bodyPr vert="horz" lIns="0" tIns="0" rIns="0" bIns="0" rtlCol="0" anchor="t" anchorCtr="0">
            <a:noAutofit/>
          </a:bodyPr>
          <a:lstStyle/>
          <a:p>
            <a:r>
              <a:rPr lang="da-DK" dirty="0"/>
              <a:t>Klik for at redigere titeltypografien i masteren</a:t>
            </a:r>
          </a:p>
        </p:txBody>
      </p:sp>
      <p:sp>
        <p:nvSpPr>
          <p:cNvPr id="2" name="Date Placeholder 1">
            <a:extLst>
              <a:ext uri="{FF2B5EF4-FFF2-40B4-BE49-F238E27FC236}">
                <a16:creationId xmlns:a16="http://schemas.microsoft.com/office/drawing/2014/main" id="{0643F1B6-0743-4D14-8B95-B030120DE5D1}"/>
              </a:ext>
            </a:extLst>
          </p:cNvPr>
          <p:cNvSpPr>
            <a:spLocks noGrp="1"/>
          </p:cNvSpPr>
          <p:nvPr>
            <p:ph type="dt" sz="half" idx="2"/>
          </p:nvPr>
        </p:nvSpPr>
        <p:spPr>
          <a:xfrm>
            <a:off x="358775" y="360000"/>
            <a:ext cx="985838" cy="108000"/>
          </a:xfrm>
          <a:prstGeom prst="rect">
            <a:avLst/>
          </a:prstGeom>
        </p:spPr>
        <p:txBody>
          <a:bodyPr vert="horz" lIns="0" tIns="0" rIns="0" bIns="0" rtlCol="0" anchor="ctr"/>
          <a:lstStyle>
            <a:lvl1pPr algn="l">
              <a:defRPr sz="600">
                <a:solidFill>
                  <a:schemeClr val="tx1"/>
                </a:solidFill>
              </a:defRPr>
            </a:lvl1pPr>
          </a:lstStyle>
          <a:p>
            <a:fld id="{ABF0ED8C-D122-8144-A738-D18A58619EEB}" type="datetime2">
              <a:rPr lang="da-DK" smtClean="0"/>
              <a:t>4. februar 2021</a:t>
            </a:fld>
            <a:endParaRPr lang="da-DK" dirty="0">
              <a:solidFill>
                <a:schemeClr val="tx1"/>
              </a:solidFill>
            </a:endParaRPr>
          </a:p>
        </p:txBody>
      </p:sp>
      <p:sp>
        <p:nvSpPr>
          <p:cNvPr id="8" name="Footer Placeholder 7">
            <a:extLst>
              <a:ext uri="{FF2B5EF4-FFF2-40B4-BE49-F238E27FC236}">
                <a16:creationId xmlns:a16="http://schemas.microsoft.com/office/drawing/2014/main" id="{69460BDC-2796-43E8-A075-B3BFBC3B28E3}"/>
              </a:ext>
            </a:extLst>
          </p:cNvPr>
          <p:cNvSpPr>
            <a:spLocks noGrp="1"/>
          </p:cNvSpPr>
          <p:nvPr>
            <p:ph type="ftr" sz="quarter" idx="3"/>
          </p:nvPr>
        </p:nvSpPr>
        <p:spPr>
          <a:xfrm>
            <a:off x="1344613" y="360000"/>
            <a:ext cx="1612900" cy="108000"/>
          </a:xfrm>
          <a:prstGeom prst="rect">
            <a:avLst/>
          </a:prstGeom>
        </p:spPr>
        <p:txBody>
          <a:bodyPr vert="horz" lIns="0" tIns="0" rIns="0" bIns="0" rtlCol="0" anchor="ctr"/>
          <a:lstStyle>
            <a:lvl1pPr algn="l">
              <a:defRPr sz="600">
                <a:solidFill>
                  <a:schemeClr val="tx1"/>
                </a:solidFill>
              </a:defRPr>
            </a:lvl1pPr>
          </a:lstStyle>
          <a:p>
            <a:pPr algn="l"/>
            <a:r>
              <a:rPr lang="da-DK"/>
              <a:t>Arbejdstid i staten - ret og pligt</a:t>
            </a:r>
            <a:endParaRPr lang="da-DK" dirty="0"/>
          </a:p>
        </p:txBody>
      </p:sp>
      <p:sp>
        <p:nvSpPr>
          <p:cNvPr id="9" name="Slide Number Placeholder 8">
            <a:extLst>
              <a:ext uri="{FF2B5EF4-FFF2-40B4-BE49-F238E27FC236}">
                <a16:creationId xmlns:a16="http://schemas.microsoft.com/office/drawing/2014/main" id="{5942516E-ED5A-4F68-B285-E8D0CC42F948}"/>
              </a:ext>
            </a:extLst>
          </p:cNvPr>
          <p:cNvSpPr>
            <a:spLocks noGrp="1"/>
          </p:cNvSpPr>
          <p:nvPr>
            <p:ph type="sldNum" sz="quarter" idx="4"/>
          </p:nvPr>
        </p:nvSpPr>
        <p:spPr>
          <a:xfrm>
            <a:off x="11482438" y="6389638"/>
            <a:ext cx="349200" cy="108000"/>
          </a:xfrm>
          <a:prstGeom prst="rect">
            <a:avLst/>
          </a:prstGeom>
        </p:spPr>
        <p:txBody>
          <a:bodyPr vert="horz" lIns="0" tIns="0" rIns="0" bIns="0" rtlCol="0" anchor="ctr"/>
          <a:lstStyle>
            <a:lvl1pPr algn="r">
              <a:defRPr sz="600">
                <a:solidFill>
                  <a:schemeClr val="tx1"/>
                </a:solidFill>
              </a:defRPr>
            </a:lvl1pPr>
          </a:lstStyle>
          <a:p>
            <a:fld id="{23AA811B-2EBD-4900-905E-5BE206449611}" type="slidenum">
              <a:rPr lang="da-DK" smtClean="0"/>
              <a:pPr/>
              <a:t>‹nr.›</a:t>
            </a:fld>
            <a:endParaRPr lang="da-DK" dirty="0"/>
          </a:p>
        </p:txBody>
      </p:sp>
      <p:pic>
        <p:nvPicPr>
          <p:cNvPr id="57" name="Logo">
            <a:extLst>
              <a:ext uri="{FF2B5EF4-FFF2-40B4-BE49-F238E27FC236}">
                <a16:creationId xmlns:a16="http://schemas.microsoft.com/office/drawing/2014/main" id="{B3F0A4F3-C4FE-47A6-804C-29AB35D358FB}"/>
              </a:ext>
            </a:extLst>
          </p:cNvPr>
          <p:cNvPicPr>
            <a:picLocks noChangeAspect="1"/>
          </p:cNvPicPr>
          <p:nvPr userDrawn="1"/>
        </p:nvPicPr>
        <p:blipFill>
          <a:blip r:embed="rId58">
            <a:extLst>
              <a:ext uri="{28A0092B-C50C-407E-A947-70E740481C1C}">
                <a14:useLocalDpi xmlns:a14="http://schemas.microsoft.com/office/drawing/2010/main" val="0"/>
              </a:ext>
              <a:ext uri="{96DAC541-7B7A-43D3-8B79-37D633B846F1}">
                <asvg:svgBlip xmlns:asvg="http://schemas.microsoft.com/office/drawing/2016/SVG/main" r:embed="rId59"/>
              </a:ext>
            </a:extLst>
          </a:blip>
          <a:stretch>
            <a:fillRect/>
          </a:stretch>
        </p:blipFill>
        <p:spPr>
          <a:xfrm>
            <a:off x="11727328" y="355788"/>
            <a:ext cx="108553" cy="217488"/>
          </a:xfrm>
          <a:prstGeom prst="rect">
            <a:avLst/>
          </a:prstGeom>
        </p:spPr>
      </p:pic>
      <p:sp>
        <p:nvSpPr>
          <p:cNvPr id="32" name="[WorkArea]" descr="&lt;?xml version=&quot;1.0&quot; encoding=&quot;utf-16&quot;?&gt;&#10;&lt;GridTheme xmlns:xsi=&quot;http://www.w3.org/2001/XMLSchema-instance&quot; xmlns:xsd=&quot;http://www.w3.org/2001/XMLSchema&quot;&gt;&#10;  &lt;GuideLines /&gt;&#10;  &lt;SubGrids&gt;&#10;    &lt;SubGrid&gt;&#10;      &lt;Left&gt;28.3467712&lt;/Left&gt;&#10;      &lt;Top&gt;28.3464565&lt;/Top&gt;&#10;      &lt;Width&gt;49.2910233&lt;/Width&gt;&#10;      &lt;Height&gt;483.3071&lt;/Height&gt;&#10;    &lt;/SubGrid&gt;&#10;    &lt;SubGrid&gt;&#10;      &lt;Left&gt;77.6377945&lt;/Left&gt;&#10;      &lt;Top&gt;28.3464565&lt;/Top&gt;&#10;      &lt;Width&gt;28.3464565&lt;/Width&gt;&#10;      &lt;Height&gt;483.3071&lt;/Height&gt;&#10;    &lt;/SubGrid&gt;&#10;    &lt;SubGrid&gt;&#10;      &lt;Left&gt;105.984253&lt;/Left&gt;&#10;      &lt;Top&gt;28.3464565&lt;/Top&gt;&#10;      &lt;Width&gt;49.29134&lt;/Width&gt;&#10;      &lt;Height&gt;483.3071&lt;/Height&gt;&#10;    &lt;/SubGrid&gt;&#10;    &lt;SubGrid&gt;&#10;      &lt;Left&gt;155.275589&lt;/Left&gt;&#10;      &lt;Top&gt;28.3464565&lt;/Top&gt;&#10;      &lt;Width&gt;28.3464565&lt;/Width&gt;&#10;      &lt;Height&gt;483.3071&lt;/Height&gt;&#10;    &lt;/SubGrid&gt;&#10;    &lt;SubGrid&gt;&#10;      &lt;Left&gt;183.62204&lt;/Left&gt;&#10;      &lt;Top&gt;28.3464565&lt;/Top&gt;&#10;      &lt;Width&gt;49.29134&lt;/Width&gt;&#10;      &lt;Height&gt;483.3071&lt;/Height&gt;&#10;    &lt;/SubGrid&gt;&#10;    &lt;SubGrid&gt;&#10;      &lt;Left&gt;232.913391&lt;/Left&gt;&#10;      &lt;Top&gt;28.3464565&lt;/Top&gt;&#10;      &lt;Width&gt;28.3464565&lt;/Width&gt;&#10;      &lt;Height&gt;483.3071&lt;/Height&gt;&#10;    &lt;/SubGrid&gt;&#10;    &lt;SubGrid&gt;&#10;      &lt;Left&gt;261.259857&lt;/Left&gt;&#10;      &lt;Top&gt;28.3464565&lt;/Top&gt;&#10;      &lt;Width&gt;49.29134&lt;/Width&gt;&#10;      &lt;Height&gt;483.3071&lt;/Height&gt;&#10;    &lt;/SubGrid&gt;&#10;    &lt;SubGrid&gt;&#10;      &lt;Left&gt;310.551178&lt;/Left&gt;&#10;      &lt;Top&gt;28.3464565&lt;/Top&gt;&#10;      &lt;Width&gt;28.3464565&lt;/Width&gt;&#10;      &lt;Height&gt;483.3071&lt;/Height&gt;&#10;    &lt;/SubGrid&gt;&#10;    &lt;SubGrid&gt;&#10;      &lt;Left&gt;338.897644&lt;/Left&gt;&#10;      &lt;Top&gt;28.3464565&lt;/Top&gt;&#10;      &lt;Width&gt;49.29134&lt;/Width&gt;&#10;      &lt;Height&gt;483.3071&lt;/Height&gt;&#10;    &lt;/SubGrid&gt;&#10;    &lt;SubGrid&gt;&#10;      &lt;Left&gt;388.188965&lt;/Left&gt;&#10;      &lt;Top&gt;28.3464565&lt;/Top&gt;&#10;      &lt;Width&gt;28.3464565&lt;/Width&gt;&#10;      &lt;Height&gt;483.3071&lt;/Height&gt;&#10;    &lt;/SubGrid&gt;&#10;    &lt;SubGrid&gt;&#10;      &lt;Left&gt;416.535431&lt;/Left&gt;&#10;      &lt;Top&gt;28.3464565&lt;/Top&gt;&#10;      &lt;Width&gt;49.29134&lt;/Width&gt;&#10;      &lt;Height&gt;483.3071&lt;/Height&gt;&#10;    &lt;/SubGrid&gt;&#10;    &lt;SubGrid&gt;&#10;      &lt;Left&gt;465.826782&lt;/Left&gt;&#10;      &lt;Top&gt;28.3464565&lt;/Top&gt;&#10;      &lt;Width&gt;28.3464565&lt;/Width&gt;&#10;      &lt;Height&gt;483.3071&lt;/Height&gt;&#10;    &lt;/SubGrid&gt;&#10;    &lt;SubGrid&gt;&#10;      &lt;Left&gt;494.173218&lt;/Left&gt;&#10;      &lt;Top&gt;28.3464565&lt;/Top&gt;&#10;      &lt;Width&gt;49.29134&lt;/Width&gt;&#10;      &lt;Height&gt;483.3071&lt;/Height&gt;&#10;    &lt;/SubGrid&gt;&#10;    &lt;SubGrid&gt;&#10;      &lt;Left&gt;543.464539&lt;/Left&gt;&#10;      &lt;Top&gt;28.3464565&lt;/Top&gt;&#10;      &lt;Width&gt;28.3463783&lt;/Width&gt;&#10;      &lt;Height&gt;483.3071&lt;/Height&gt;&#10;    &lt;/SubGrid&gt;&#10;    &lt;SubGrid&gt;&#10;      &lt;Left&gt;571.811035&lt;/Left&gt;&#10;      &lt;Top&gt;28.3464565&lt;/Top&gt;&#10;      &lt;Width&gt;49.29134&lt;/Width&gt;&#10;      &lt;Height&gt;483.3071&lt;/Height&gt;&#10;    &lt;/SubGrid&gt;&#10;    &lt;SubGrid&gt;&#10;      &lt;Left&gt;621.102356&lt;/Left&gt;&#10;      &lt;Top&gt;28.3464565&lt;/Top&gt;&#10;      &lt;Width&gt;28.3464565&lt;/Width&gt;&#10;      &lt;Height&gt;483.3071&lt;/Height&gt;&#10;    &lt;/SubGrid&gt;&#10;    &lt;SubGrid&gt;&#10;      &lt;Left&gt;649.4488&lt;/Left&gt;&#10;      &lt;Top&gt;28.3464565&lt;/Top&gt;&#10;      &lt;Width&gt;49.29126&lt;/Width&gt;&#10;      &lt;Height&gt;483.3071&lt;/Height&gt;&#10;    &lt;/SubGrid&gt;&#10;    &lt;SubGrid&gt;&#10;      &lt;Left&gt;698.7402&lt;/Left&gt;&#10;      &lt;Top&gt;28.3464565&lt;/Top&gt;&#10;      &lt;Width&gt;28.3464565&lt;/Width&gt;&#10;      &lt;Height&gt;483.3071&lt;/Height&gt;&#10;    &lt;/SubGrid&gt;&#10;    &lt;SubGrid&gt;&#10;      &lt;Left&gt;727.0866&lt;/Left&gt;&#10;      &lt;Top&gt;28.3464565&lt;/Top&gt;&#10;      &lt;Width&gt;49.29134&lt;/Width&gt;&#10;      &lt;Height&gt;483.3071&lt;/Height&gt;&#10;    &lt;/SubGrid&gt;&#10;    &lt;SubGrid&gt;&#10;      &lt;Left&gt;776.3779&lt;/Left&gt;&#10;      &lt;Top&gt;28.3464565&lt;/Top&gt;&#10;      &lt;Width&gt;28.3463783&lt;/Width&gt;&#10;      &lt;Height&gt;483.3071&lt;/Height&gt;&#10;    &lt;/SubGrid&gt;&#10;    &lt;SubGrid&gt;&#10;      &lt;Left&gt;804.7244&lt;/Left&gt;&#10;      &lt;Top&gt;28.3464565&lt;/Top&gt;&#10;      &lt;Width&gt;49.29134&lt;/Width&gt;&#10;      &lt;Height&gt;483.3071&lt;/Height&gt;&#10;    &lt;/SubGrid&gt;&#10;    &lt;SubGrid&gt;&#10;      &lt;Left&gt;854.015747&lt;/Left&gt;&#10;      &lt;Top&gt;28.3464565&lt;/Top&gt;&#10;      &lt;Width&gt;28.3464565&lt;/Width&gt;&#10;      &lt;Height&gt;483.3071&lt;/Height&gt;&#10;    &lt;/SubGrid&gt;&#10;    &lt;SubGrid&gt;&#10;      &lt;Left&gt;882.3622&lt;/Left&gt;&#10;      &lt;Top&gt;28.3464565&lt;/Top&gt;&#10;      &lt;Width&gt;49.29126&lt;/Width&gt;&#10;      &lt;Height&gt;483.3071&lt;/Height&gt;&#10;    &lt;/SubGrid&gt;&#10;  &lt;/SubGrids&gt;&#10;  &lt;WorkArea&gt;&#10;    &lt;Top&gt;28.3464565&lt;/Top&gt;&#10;    &lt;Left&gt;28.3467712&lt;/Left&gt;&#10;    &lt;Width&gt;903.306763&lt;/Width&gt;&#10;    &lt;Height&gt;483.3071&lt;/Height&gt;&#10;  &lt;/WorkArea&gt;&#10;  &lt;AspectW&gt;-1&lt;/AspectW&gt;&#10;  &lt;AspectH&gt;-1&lt;/AspectH&gt;&#10;  &lt;Width&gt;960&lt;/Width&gt;&#10;  &lt;Height&gt;540&lt;/Height&gt;&#10;  &lt;HGap&gt;5&lt;/HGap&gt;&#10;  &lt;VGap&gt;5&lt;/VGap&gt;&#10;  &lt;OfficeVersion&gt;-1&lt;/OfficeVersion&gt;&#10;&lt;/GridTheme&gt;" hidden="1">
            <a:extLst>
              <a:ext uri="{FF2B5EF4-FFF2-40B4-BE49-F238E27FC236}">
                <a16:creationId xmlns:a16="http://schemas.microsoft.com/office/drawing/2014/main" id="{A943CBC3-1311-49A2-9FE5-39EB05D223BF}"/>
              </a:ext>
            </a:extLst>
          </p:cNvPr>
          <p:cNvSpPr/>
          <p:nvPr userDrawn="1"/>
        </p:nvSpPr>
        <p:spPr>
          <a:xfrm>
            <a:off x="360004" y="360000"/>
            <a:ext cx="11471996"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3" name="Rectangle 32" hidden="1">
            <a:extLst>
              <a:ext uri="{FF2B5EF4-FFF2-40B4-BE49-F238E27FC236}">
                <a16:creationId xmlns:a16="http://schemas.microsoft.com/office/drawing/2014/main" id="{71C94564-454B-4781-A580-7843A7B05A9A}"/>
              </a:ext>
            </a:extLst>
          </p:cNvPr>
          <p:cNvSpPr/>
          <p:nvPr userDrawn="1">
            <p:custDataLst>
              <p:tags r:id="rId35"/>
            </p:custDataLst>
          </p:nvPr>
        </p:nvSpPr>
        <p:spPr>
          <a:xfrm>
            <a:off x="360004" y="360000"/>
            <a:ext cx="625996"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4" name="Rectangle 33" hidden="1">
            <a:extLst>
              <a:ext uri="{FF2B5EF4-FFF2-40B4-BE49-F238E27FC236}">
                <a16:creationId xmlns:a16="http://schemas.microsoft.com/office/drawing/2014/main" id="{F7CFB1F1-5965-4A6A-8967-B953091D36EF}"/>
              </a:ext>
            </a:extLst>
          </p:cNvPr>
          <p:cNvSpPr/>
          <p:nvPr userDrawn="1">
            <p:custDataLst>
              <p:tags r:id="rId36"/>
            </p:custDataLst>
          </p:nvPr>
        </p:nvSpPr>
        <p:spPr>
          <a:xfrm>
            <a:off x="986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5" name="Rectangle 34" hidden="1">
            <a:extLst>
              <a:ext uri="{FF2B5EF4-FFF2-40B4-BE49-F238E27FC236}">
                <a16:creationId xmlns:a16="http://schemas.microsoft.com/office/drawing/2014/main" id="{991965B4-6561-42A5-9595-858E838C1F01}"/>
              </a:ext>
            </a:extLst>
          </p:cNvPr>
          <p:cNvSpPr/>
          <p:nvPr userDrawn="1">
            <p:custDataLst>
              <p:tags r:id="rId37"/>
            </p:custDataLst>
          </p:nvPr>
        </p:nvSpPr>
        <p:spPr>
          <a:xfrm>
            <a:off x="1346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6" name="Rectangle 35" hidden="1">
            <a:extLst>
              <a:ext uri="{FF2B5EF4-FFF2-40B4-BE49-F238E27FC236}">
                <a16:creationId xmlns:a16="http://schemas.microsoft.com/office/drawing/2014/main" id="{9C5B6794-60F4-4582-9141-4ACF49903584}"/>
              </a:ext>
            </a:extLst>
          </p:cNvPr>
          <p:cNvSpPr/>
          <p:nvPr userDrawn="1">
            <p:custDataLst>
              <p:tags r:id="rId38"/>
            </p:custDataLst>
          </p:nvPr>
        </p:nvSpPr>
        <p:spPr>
          <a:xfrm>
            <a:off x="1972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7" name="Rectangle 36" hidden="1">
            <a:extLst>
              <a:ext uri="{FF2B5EF4-FFF2-40B4-BE49-F238E27FC236}">
                <a16:creationId xmlns:a16="http://schemas.microsoft.com/office/drawing/2014/main" id="{78C7F55F-D518-404A-9901-C75E03997B9F}"/>
              </a:ext>
            </a:extLst>
          </p:cNvPr>
          <p:cNvSpPr/>
          <p:nvPr userDrawn="1">
            <p:custDataLst>
              <p:tags r:id="rId39"/>
            </p:custDataLst>
          </p:nvPr>
        </p:nvSpPr>
        <p:spPr>
          <a:xfrm>
            <a:off x="2332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8" name="Rectangle 37" hidden="1">
            <a:extLst>
              <a:ext uri="{FF2B5EF4-FFF2-40B4-BE49-F238E27FC236}">
                <a16:creationId xmlns:a16="http://schemas.microsoft.com/office/drawing/2014/main" id="{3E33D35D-5258-42E6-A80B-0502B4C3F97B}"/>
              </a:ext>
            </a:extLst>
          </p:cNvPr>
          <p:cNvSpPr/>
          <p:nvPr userDrawn="1">
            <p:custDataLst>
              <p:tags r:id="rId40"/>
            </p:custDataLst>
          </p:nvPr>
        </p:nvSpPr>
        <p:spPr>
          <a:xfrm>
            <a:off x="2958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9" name="Rectangle 38" hidden="1">
            <a:extLst>
              <a:ext uri="{FF2B5EF4-FFF2-40B4-BE49-F238E27FC236}">
                <a16:creationId xmlns:a16="http://schemas.microsoft.com/office/drawing/2014/main" id="{FEAE639E-C5AE-4B0A-A7E0-F6A5B0E0A334}"/>
              </a:ext>
            </a:extLst>
          </p:cNvPr>
          <p:cNvSpPr/>
          <p:nvPr userDrawn="1">
            <p:custDataLst>
              <p:tags r:id="rId41"/>
            </p:custDataLst>
          </p:nvPr>
        </p:nvSpPr>
        <p:spPr>
          <a:xfrm>
            <a:off x="3318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0" name="Rectangle 39" hidden="1">
            <a:extLst>
              <a:ext uri="{FF2B5EF4-FFF2-40B4-BE49-F238E27FC236}">
                <a16:creationId xmlns:a16="http://schemas.microsoft.com/office/drawing/2014/main" id="{8E434181-D8A6-4ACD-9781-D820F738EACD}"/>
              </a:ext>
            </a:extLst>
          </p:cNvPr>
          <p:cNvSpPr/>
          <p:nvPr userDrawn="1">
            <p:custDataLst>
              <p:tags r:id="rId42"/>
            </p:custDataLst>
          </p:nvPr>
        </p:nvSpPr>
        <p:spPr>
          <a:xfrm>
            <a:off x="3944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1" name="Rectangle 40" hidden="1">
            <a:extLst>
              <a:ext uri="{FF2B5EF4-FFF2-40B4-BE49-F238E27FC236}">
                <a16:creationId xmlns:a16="http://schemas.microsoft.com/office/drawing/2014/main" id="{127B2E2A-52D9-49F4-9D86-BAF6CE3CF539}"/>
              </a:ext>
            </a:extLst>
          </p:cNvPr>
          <p:cNvSpPr/>
          <p:nvPr userDrawn="1">
            <p:custDataLst>
              <p:tags r:id="rId43"/>
            </p:custDataLst>
          </p:nvPr>
        </p:nvSpPr>
        <p:spPr>
          <a:xfrm>
            <a:off x="4304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2" name="Rectangle 41" hidden="1">
            <a:extLst>
              <a:ext uri="{FF2B5EF4-FFF2-40B4-BE49-F238E27FC236}">
                <a16:creationId xmlns:a16="http://schemas.microsoft.com/office/drawing/2014/main" id="{0DA620EB-8B0B-436B-9121-3251E2FB9FAB}"/>
              </a:ext>
            </a:extLst>
          </p:cNvPr>
          <p:cNvSpPr/>
          <p:nvPr userDrawn="1">
            <p:custDataLst>
              <p:tags r:id="rId44"/>
            </p:custDataLst>
          </p:nvPr>
        </p:nvSpPr>
        <p:spPr>
          <a:xfrm>
            <a:off x="4930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3" name="Rectangle 42" hidden="1">
            <a:extLst>
              <a:ext uri="{FF2B5EF4-FFF2-40B4-BE49-F238E27FC236}">
                <a16:creationId xmlns:a16="http://schemas.microsoft.com/office/drawing/2014/main" id="{2D5A9CA0-56EF-4AD2-B5E5-FE3098EB6596}"/>
              </a:ext>
            </a:extLst>
          </p:cNvPr>
          <p:cNvSpPr/>
          <p:nvPr userDrawn="1">
            <p:custDataLst>
              <p:tags r:id="rId45"/>
            </p:custDataLst>
          </p:nvPr>
        </p:nvSpPr>
        <p:spPr>
          <a:xfrm>
            <a:off x="5290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4" name="Rectangle 43" hidden="1">
            <a:extLst>
              <a:ext uri="{FF2B5EF4-FFF2-40B4-BE49-F238E27FC236}">
                <a16:creationId xmlns:a16="http://schemas.microsoft.com/office/drawing/2014/main" id="{E3322AFB-C3F8-4584-B354-26E6FC8FC0F8}"/>
              </a:ext>
            </a:extLst>
          </p:cNvPr>
          <p:cNvSpPr/>
          <p:nvPr userDrawn="1">
            <p:custDataLst>
              <p:tags r:id="rId46"/>
            </p:custDataLst>
          </p:nvPr>
        </p:nvSpPr>
        <p:spPr>
          <a:xfrm>
            <a:off x="5916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5" name="Rectangle 44" hidden="1">
            <a:extLst>
              <a:ext uri="{FF2B5EF4-FFF2-40B4-BE49-F238E27FC236}">
                <a16:creationId xmlns:a16="http://schemas.microsoft.com/office/drawing/2014/main" id="{F101F44C-AF82-4C50-8361-E1E8CDAED7CB}"/>
              </a:ext>
            </a:extLst>
          </p:cNvPr>
          <p:cNvSpPr/>
          <p:nvPr userDrawn="1">
            <p:custDataLst>
              <p:tags r:id="rId47"/>
            </p:custDataLst>
          </p:nvPr>
        </p:nvSpPr>
        <p:spPr>
          <a:xfrm>
            <a:off x="6276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6" name="Rectangle 45" hidden="1">
            <a:extLst>
              <a:ext uri="{FF2B5EF4-FFF2-40B4-BE49-F238E27FC236}">
                <a16:creationId xmlns:a16="http://schemas.microsoft.com/office/drawing/2014/main" id="{99F06B9D-0AB7-4B76-B8AD-02FD5467F2DA}"/>
              </a:ext>
            </a:extLst>
          </p:cNvPr>
          <p:cNvSpPr/>
          <p:nvPr userDrawn="1">
            <p:custDataLst>
              <p:tags r:id="rId48"/>
            </p:custDataLst>
          </p:nvPr>
        </p:nvSpPr>
        <p:spPr>
          <a:xfrm>
            <a:off x="6902000" y="360000"/>
            <a:ext cx="359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7" name="Rectangle 46" hidden="1">
            <a:extLst>
              <a:ext uri="{FF2B5EF4-FFF2-40B4-BE49-F238E27FC236}">
                <a16:creationId xmlns:a16="http://schemas.microsoft.com/office/drawing/2014/main" id="{B79CBA20-7292-4EB7-8DB5-E8B4BAB62244}"/>
              </a:ext>
            </a:extLst>
          </p:cNvPr>
          <p:cNvSpPr/>
          <p:nvPr userDrawn="1">
            <p:custDataLst>
              <p:tags r:id="rId49"/>
            </p:custDataLst>
          </p:nvPr>
        </p:nvSpPr>
        <p:spPr>
          <a:xfrm>
            <a:off x="7262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8" name="Rectangle 47" hidden="1">
            <a:extLst>
              <a:ext uri="{FF2B5EF4-FFF2-40B4-BE49-F238E27FC236}">
                <a16:creationId xmlns:a16="http://schemas.microsoft.com/office/drawing/2014/main" id="{DD782FC1-3CF3-43A1-AB40-EA754E9CAECC}"/>
              </a:ext>
            </a:extLst>
          </p:cNvPr>
          <p:cNvSpPr/>
          <p:nvPr userDrawn="1">
            <p:custDataLst>
              <p:tags r:id="rId50"/>
            </p:custDataLst>
          </p:nvPr>
        </p:nvSpPr>
        <p:spPr>
          <a:xfrm>
            <a:off x="7888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9" name="Rectangle 48" hidden="1">
            <a:extLst>
              <a:ext uri="{FF2B5EF4-FFF2-40B4-BE49-F238E27FC236}">
                <a16:creationId xmlns:a16="http://schemas.microsoft.com/office/drawing/2014/main" id="{2086F463-A740-402E-9E1D-2A4A22D913E0}"/>
              </a:ext>
            </a:extLst>
          </p:cNvPr>
          <p:cNvSpPr/>
          <p:nvPr userDrawn="1">
            <p:custDataLst>
              <p:tags r:id="rId51"/>
            </p:custDataLst>
          </p:nvPr>
        </p:nvSpPr>
        <p:spPr>
          <a:xfrm>
            <a:off x="8248000" y="360000"/>
            <a:ext cx="625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0" name="Rectangle 49" hidden="1">
            <a:extLst>
              <a:ext uri="{FF2B5EF4-FFF2-40B4-BE49-F238E27FC236}">
                <a16:creationId xmlns:a16="http://schemas.microsoft.com/office/drawing/2014/main" id="{F370992A-92C7-4116-BC4C-9BADCB286F34}"/>
              </a:ext>
            </a:extLst>
          </p:cNvPr>
          <p:cNvSpPr/>
          <p:nvPr userDrawn="1">
            <p:custDataLst>
              <p:tags r:id="rId52"/>
            </p:custDataLst>
          </p:nvPr>
        </p:nvSpPr>
        <p:spPr>
          <a:xfrm>
            <a:off x="8874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1" name="Rectangle 50" hidden="1">
            <a:extLst>
              <a:ext uri="{FF2B5EF4-FFF2-40B4-BE49-F238E27FC236}">
                <a16:creationId xmlns:a16="http://schemas.microsoft.com/office/drawing/2014/main" id="{CF687FB8-6B1C-4D06-BD6F-1EE2F18345A8}"/>
              </a:ext>
            </a:extLst>
          </p:cNvPr>
          <p:cNvSpPr/>
          <p:nvPr userDrawn="1">
            <p:custDataLst>
              <p:tags r:id="rId53"/>
            </p:custDataLst>
          </p:nvPr>
        </p:nvSpPr>
        <p:spPr>
          <a:xfrm>
            <a:off x="9234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2" name="Rectangle 51" hidden="1">
            <a:extLst>
              <a:ext uri="{FF2B5EF4-FFF2-40B4-BE49-F238E27FC236}">
                <a16:creationId xmlns:a16="http://schemas.microsoft.com/office/drawing/2014/main" id="{8336EFA1-FACB-4BF7-9108-BEDA9F7D9FFA}"/>
              </a:ext>
            </a:extLst>
          </p:cNvPr>
          <p:cNvSpPr/>
          <p:nvPr userDrawn="1">
            <p:custDataLst>
              <p:tags r:id="rId54"/>
            </p:custDataLst>
          </p:nvPr>
        </p:nvSpPr>
        <p:spPr>
          <a:xfrm>
            <a:off x="9860000" y="360000"/>
            <a:ext cx="359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3" name="Rectangle 52" hidden="1">
            <a:extLst>
              <a:ext uri="{FF2B5EF4-FFF2-40B4-BE49-F238E27FC236}">
                <a16:creationId xmlns:a16="http://schemas.microsoft.com/office/drawing/2014/main" id="{7B05886B-7440-432D-BBAA-6255EDBC3023}"/>
              </a:ext>
            </a:extLst>
          </p:cNvPr>
          <p:cNvSpPr/>
          <p:nvPr userDrawn="1">
            <p:custDataLst>
              <p:tags r:id="rId55"/>
            </p:custDataLst>
          </p:nvPr>
        </p:nvSpPr>
        <p:spPr>
          <a:xfrm>
            <a:off x="10220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4" name="Rectangle 53" hidden="1">
            <a:extLst>
              <a:ext uri="{FF2B5EF4-FFF2-40B4-BE49-F238E27FC236}">
                <a16:creationId xmlns:a16="http://schemas.microsoft.com/office/drawing/2014/main" id="{6373290E-6A23-48F4-9DB8-E1A332CAF61A}"/>
              </a:ext>
            </a:extLst>
          </p:cNvPr>
          <p:cNvSpPr/>
          <p:nvPr userDrawn="1">
            <p:custDataLst>
              <p:tags r:id="rId56"/>
            </p:custDataLst>
          </p:nvPr>
        </p:nvSpPr>
        <p:spPr>
          <a:xfrm>
            <a:off x="10846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5" name="Rectangle 54" hidden="1">
            <a:extLst>
              <a:ext uri="{FF2B5EF4-FFF2-40B4-BE49-F238E27FC236}">
                <a16:creationId xmlns:a16="http://schemas.microsoft.com/office/drawing/2014/main" id="{8E2359D7-F7DF-429E-B906-D1EA9B877410}"/>
              </a:ext>
            </a:extLst>
          </p:cNvPr>
          <p:cNvSpPr/>
          <p:nvPr userDrawn="1">
            <p:custDataLst>
              <p:tags r:id="rId57"/>
            </p:custDataLst>
          </p:nvPr>
        </p:nvSpPr>
        <p:spPr>
          <a:xfrm>
            <a:off x="11206000" y="360000"/>
            <a:ext cx="625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29" r:id="rId1"/>
    <p:sldLayoutId id="2147483763" r:id="rId2"/>
    <p:sldLayoutId id="2147483764" r:id="rId3"/>
    <p:sldLayoutId id="2147483765" r:id="rId4"/>
    <p:sldLayoutId id="2147483737" r:id="rId5"/>
    <p:sldLayoutId id="2147483766" r:id="rId6"/>
    <p:sldLayoutId id="2147483731" r:id="rId7"/>
    <p:sldLayoutId id="2147483767" r:id="rId8"/>
    <p:sldLayoutId id="2147483732"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 id="2147483776" r:id="rId18"/>
    <p:sldLayoutId id="2147483777" r:id="rId19"/>
    <p:sldLayoutId id="2147483743" r:id="rId20"/>
    <p:sldLayoutId id="2147483744" r:id="rId21"/>
    <p:sldLayoutId id="2147483759" r:id="rId22"/>
    <p:sldLayoutId id="2147483753" r:id="rId23"/>
    <p:sldLayoutId id="2147483778" r:id="rId24"/>
    <p:sldLayoutId id="2147483779" r:id="rId25"/>
    <p:sldLayoutId id="2147483780" r:id="rId26"/>
    <p:sldLayoutId id="2147483781" r:id="rId27"/>
    <p:sldLayoutId id="2147483782" r:id="rId28"/>
    <p:sldLayoutId id="2147483783" r:id="rId29"/>
    <p:sldLayoutId id="2147483784" r:id="rId30"/>
    <p:sldLayoutId id="2147483785" r:id="rId31"/>
    <p:sldLayoutId id="2147483786" r:id="rId32"/>
    <p:sldLayoutId id="2147483787" r:id="rId33"/>
  </p:sldLayoutIdLst>
  <p:hf hd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270000" indent="-27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1pPr>
      <a:lvl2pPr marL="540000" indent="-27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200"/>
        </a:spcAft>
        <a:buFont typeface="Arial" panose="020B0604020202020204" pitchFamily="34" charset="0"/>
        <a:buChar char="​"/>
        <a:defRPr sz="1600" b="1" kern="1200">
          <a:solidFill>
            <a:schemeClr val="tx1"/>
          </a:solidFill>
          <a:latin typeface="+mj-lt"/>
          <a:ea typeface="+mn-ea"/>
          <a:cs typeface="+mn-cs"/>
        </a:defRPr>
      </a:lvl4pPr>
      <a:lvl5pPr marL="0" indent="0" algn="l" defTabSz="914400" rtl="0" eaLnBrk="1" latinLnBrk="0" hangingPunct="1">
        <a:lnSpc>
          <a:spcPct val="100000"/>
        </a:lnSpc>
        <a:spcBef>
          <a:spcPts val="0"/>
        </a:spcBef>
        <a:spcAft>
          <a:spcPts val="1200"/>
        </a:spcAft>
        <a:buFont typeface="Arial" panose="020B0604020202020204" pitchFamily="34" charset="0"/>
        <a:buChar char="​"/>
        <a:tabLst/>
        <a:defRPr sz="1600" kern="1200">
          <a:solidFill>
            <a:schemeClr val="tx1"/>
          </a:solidFill>
          <a:latin typeface="+mn-lt"/>
          <a:ea typeface="+mn-ea"/>
          <a:cs typeface="+mn-cs"/>
        </a:defRPr>
      </a:lvl5pPr>
      <a:lvl6pPr marL="180000" indent="-180000" algn="l" defTabSz="914400" rtl="0" eaLnBrk="1" latinLnBrk="0" hangingPunct="1">
        <a:lnSpc>
          <a:spcPct val="120000"/>
        </a:lnSpc>
        <a:spcBef>
          <a:spcPts val="0"/>
        </a:spcBef>
        <a:spcAft>
          <a:spcPts val="600"/>
        </a:spcAft>
        <a:buFont typeface="Arial" panose="020B0604020202020204" pitchFamily="34" charset="0"/>
        <a:buChar char="•"/>
        <a:defRPr sz="1000" kern="1200">
          <a:solidFill>
            <a:schemeClr val="tx1"/>
          </a:solidFill>
          <a:latin typeface="+mn-lt"/>
          <a:ea typeface="+mn-ea"/>
          <a:cs typeface="+mn-cs"/>
        </a:defRPr>
      </a:lvl6pPr>
      <a:lvl7pPr marL="0" indent="0" algn="l" defTabSz="914400" rtl="0" eaLnBrk="1" latinLnBrk="0" hangingPunct="1">
        <a:lnSpc>
          <a:spcPct val="120000"/>
        </a:lnSpc>
        <a:spcBef>
          <a:spcPts val="0"/>
        </a:spcBef>
        <a:spcAft>
          <a:spcPts val="600"/>
        </a:spcAft>
        <a:buFont typeface="Arial" panose="020B0604020202020204" pitchFamily="34" charset="0"/>
        <a:buChar char="​"/>
        <a:defRPr sz="1000" b="1" kern="1200" baseline="0">
          <a:solidFill>
            <a:schemeClr val="tx1"/>
          </a:solidFill>
          <a:latin typeface="+mj-lt"/>
          <a:ea typeface="+mn-ea"/>
          <a:cs typeface="+mn-cs"/>
        </a:defRPr>
      </a:lvl7pPr>
      <a:lvl8pPr marL="0" indent="0" algn="l" defTabSz="914400" rtl="0" eaLnBrk="1" latinLnBrk="0" hangingPunct="1">
        <a:lnSpc>
          <a:spcPct val="120000"/>
        </a:lnSpc>
        <a:spcBef>
          <a:spcPts val="0"/>
        </a:spcBef>
        <a:spcAft>
          <a:spcPts val="600"/>
        </a:spcAft>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83000"/>
        </a:lnSpc>
        <a:spcBef>
          <a:spcPts val="0"/>
        </a:spcBef>
        <a:spcAft>
          <a:spcPts val="0"/>
        </a:spcAft>
        <a:buFont typeface="Arial" panose="020B0604020202020204" pitchFamily="34" charset="0"/>
        <a:buChar char="​"/>
        <a:defRPr sz="60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53" userDrawn="1">
          <p15:clr>
            <a:srgbClr val="F26B43"/>
          </p15:clr>
        </p15:guide>
        <p15:guide id="2" pos="4347" userDrawn="1">
          <p15:clr>
            <a:srgbClr val="F26B43"/>
          </p15:clr>
        </p15:guide>
        <p15:guide id="3" orient="horz" pos="226" userDrawn="1">
          <p15:clr>
            <a:srgbClr val="F26B43"/>
          </p15:clr>
        </p15:guide>
        <p15:guide id="4" orient="horz" pos="4093" userDrawn="1">
          <p15:clr>
            <a:srgbClr val="F26B43"/>
          </p15:clr>
        </p15:guide>
        <p15:guide id="5" pos="6437" userDrawn="1">
          <p15:clr>
            <a:srgbClr val="F26B43"/>
          </p15:clr>
        </p15:guide>
        <p15:guide id="6" pos="6832" userDrawn="1">
          <p15:clr>
            <a:srgbClr val="F26B43"/>
          </p15:clr>
        </p15:guide>
        <p15:guide id="7" pos="2090" userDrawn="1">
          <p15:clr>
            <a:srgbClr val="F26B43"/>
          </p15:clr>
        </p15:guide>
        <p15:guide id="8" pos="2484" userDrawn="1">
          <p15:clr>
            <a:srgbClr val="F26B43"/>
          </p15:clr>
        </p15:guide>
        <p15:guide id="9" pos="847" userDrawn="1">
          <p15:clr>
            <a:srgbClr val="F26B43"/>
          </p15:clr>
        </p15:guide>
        <p15:guide id="10" pos="1242" userDrawn="1">
          <p15:clr>
            <a:srgbClr val="F26B43"/>
          </p15:clr>
        </p15:guide>
        <p15:guide id="11" pos="2711" userDrawn="1">
          <p15:clr>
            <a:srgbClr val="F26B43"/>
          </p15:clr>
        </p15:guide>
        <p15:guide id="12" pos="3105" userDrawn="1">
          <p15:clr>
            <a:srgbClr val="F26B43"/>
          </p15:clr>
        </p15:guide>
        <p15:guide id="13" pos="5195" userDrawn="1">
          <p15:clr>
            <a:srgbClr val="F26B43"/>
          </p15:clr>
        </p15:guide>
        <p15:guide id="14" pos="5589" userDrawn="1">
          <p15:clr>
            <a:srgbClr val="F26B43"/>
          </p15:clr>
        </p15:guide>
        <p15:guide id="15" pos="3332" userDrawn="1">
          <p15:clr>
            <a:srgbClr val="F26B43"/>
          </p15:clr>
        </p15:guide>
        <p15:guide id="16" pos="4574" userDrawn="1">
          <p15:clr>
            <a:srgbClr val="F26B43"/>
          </p15:clr>
        </p15:guide>
        <p15:guide id="17" pos="4968" userDrawn="1">
          <p15:clr>
            <a:srgbClr val="F26B43"/>
          </p15:clr>
        </p15:guide>
        <p15:guide id="18" pos="5816" userDrawn="1">
          <p15:clr>
            <a:srgbClr val="F26B43"/>
          </p15:clr>
        </p15:guide>
        <p15:guide id="19" pos="6211" userDrawn="1">
          <p15:clr>
            <a:srgbClr val="F26B43"/>
          </p15:clr>
        </p15:guide>
        <p15:guide id="20" pos="3726" userDrawn="1">
          <p15:clr>
            <a:srgbClr val="F26B43"/>
          </p15:clr>
        </p15:guide>
        <p15:guide id="21" pos="1468" userDrawn="1">
          <p15:clr>
            <a:srgbClr val="F26B43"/>
          </p15:clr>
        </p15:guide>
        <p15:guide id="22" pos="1863" userDrawn="1">
          <p15:clr>
            <a:srgbClr val="F26B43"/>
          </p15:clr>
        </p15:guide>
        <p15:guide id="23" pos="7058" userDrawn="1">
          <p15:clr>
            <a:srgbClr val="F26B43"/>
          </p15:clr>
        </p15:guide>
        <p15:guide id="24" pos="226" userDrawn="1">
          <p15:clr>
            <a:srgbClr val="F26B43"/>
          </p15:clr>
        </p15:guide>
        <p15:guide id="25" pos="621" userDrawn="1">
          <p15:clr>
            <a:srgbClr val="F26B43"/>
          </p15:clr>
        </p15:guide>
        <p15:guide id="26" pos="745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s://dm.dk/media/34137/overenskomst-for-akademikere-i-staten.pdf"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B80D365-1341-504C-9473-2374C6ACD6CC}"/>
              </a:ext>
            </a:extLst>
          </p:cNvPr>
          <p:cNvSpPr>
            <a:spLocks noGrp="1"/>
          </p:cNvSpPr>
          <p:nvPr>
            <p:ph type="ctrTitle"/>
          </p:nvPr>
        </p:nvSpPr>
        <p:spPr/>
        <p:txBody>
          <a:bodyPr/>
          <a:lstStyle/>
          <a:p>
            <a:r>
              <a:rPr lang="da-DK" dirty="0"/>
              <a:t>Arbejdstid i staten</a:t>
            </a:r>
            <a:br>
              <a:rPr lang="da-DK" dirty="0"/>
            </a:br>
            <a:r>
              <a:rPr lang="da-DK" dirty="0"/>
              <a:t>-  ret og pligt</a:t>
            </a:r>
          </a:p>
        </p:txBody>
      </p:sp>
      <p:sp>
        <p:nvSpPr>
          <p:cNvPr id="4" name="Pladsholder til dato 3">
            <a:extLst>
              <a:ext uri="{FF2B5EF4-FFF2-40B4-BE49-F238E27FC236}">
                <a16:creationId xmlns:a16="http://schemas.microsoft.com/office/drawing/2014/main" id="{B714168F-9D8B-0E41-84E5-0167E2DEE18D}"/>
              </a:ext>
            </a:extLst>
          </p:cNvPr>
          <p:cNvSpPr>
            <a:spLocks noGrp="1"/>
          </p:cNvSpPr>
          <p:nvPr>
            <p:ph type="dt" sz="half" idx="10"/>
          </p:nvPr>
        </p:nvSpPr>
        <p:spPr/>
        <p:txBody>
          <a:bodyPr/>
          <a:lstStyle/>
          <a:p>
            <a:fld id="{18A223D3-4FB2-094F-BCE9-5C76DF98DE66}" type="datetime2">
              <a:rPr lang="da-DK" smtClean="0"/>
              <a:t>4. februar 2021</a:t>
            </a:fld>
            <a:endParaRPr lang="da-DK" dirty="0"/>
          </a:p>
        </p:txBody>
      </p:sp>
      <p:sp>
        <p:nvSpPr>
          <p:cNvPr id="5" name="Pladsholder til sidefod 4">
            <a:extLst>
              <a:ext uri="{FF2B5EF4-FFF2-40B4-BE49-F238E27FC236}">
                <a16:creationId xmlns:a16="http://schemas.microsoft.com/office/drawing/2014/main" id="{C4BE38DE-3FCA-124F-A8D3-4776A35E2F9C}"/>
              </a:ext>
            </a:extLst>
          </p:cNvPr>
          <p:cNvSpPr>
            <a:spLocks noGrp="1"/>
          </p:cNvSpPr>
          <p:nvPr>
            <p:ph type="ftr" sz="quarter" idx="11"/>
          </p:nvPr>
        </p:nvSpPr>
        <p:spPr/>
        <p:txBody>
          <a:bodyPr/>
          <a:lstStyle/>
          <a:p>
            <a:r>
              <a:rPr lang="da-DK">
                <a:noFill/>
              </a:rPr>
              <a:t>Arbejdstid i staten - ret og pligt</a:t>
            </a:r>
            <a:endParaRPr lang="da-DK" dirty="0">
              <a:noFill/>
            </a:endParaRPr>
          </a:p>
        </p:txBody>
      </p:sp>
      <p:sp>
        <p:nvSpPr>
          <p:cNvPr id="6" name="Pladsholder til slidenummer 5">
            <a:extLst>
              <a:ext uri="{FF2B5EF4-FFF2-40B4-BE49-F238E27FC236}">
                <a16:creationId xmlns:a16="http://schemas.microsoft.com/office/drawing/2014/main" id="{988007BB-F597-B24D-A406-D930DF353B4E}"/>
              </a:ext>
            </a:extLst>
          </p:cNvPr>
          <p:cNvSpPr>
            <a:spLocks noGrp="1"/>
          </p:cNvSpPr>
          <p:nvPr>
            <p:ph type="sldNum" sz="quarter" idx="12"/>
          </p:nvPr>
        </p:nvSpPr>
        <p:spPr/>
        <p:txBody>
          <a:bodyPr/>
          <a:lstStyle/>
          <a:p>
            <a:fld id="{23AA811B-2EBD-4900-905E-5BE206449611}" type="slidenum">
              <a:rPr lang="da-DK" smtClean="0"/>
              <a:pPr/>
              <a:t>1</a:t>
            </a:fld>
            <a:endParaRPr lang="da-DK" dirty="0"/>
          </a:p>
        </p:txBody>
      </p:sp>
    </p:spTree>
    <p:extLst>
      <p:ext uri="{BB962C8B-B14F-4D97-AF65-F5344CB8AC3E}">
        <p14:creationId xmlns:p14="http://schemas.microsoft.com/office/powerpoint/2010/main" val="1580039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962A1C-B88B-2041-B232-681F04560189}"/>
              </a:ext>
            </a:extLst>
          </p:cNvPr>
          <p:cNvSpPr>
            <a:spLocks noGrp="1"/>
          </p:cNvSpPr>
          <p:nvPr>
            <p:ph type="title"/>
          </p:nvPr>
        </p:nvSpPr>
        <p:spPr/>
        <p:txBody>
          <a:bodyPr/>
          <a:lstStyle/>
          <a:p>
            <a:r>
              <a:rPr lang="da-DK" dirty="0"/>
              <a:t>Tak</a:t>
            </a:r>
          </a:p>
        </p:txBody>
      </p:sp>
      <p:sp>
        <p:nvSpPr>
          <p:cNvPr id="3" name="Pladsholder til dato 2">
            <a:extLst>
              <a:ext uri="{FF2B5EF4-FFF2-40B4-BE49-F238E27FC236}">
                <a16:creationId xmlns:a16="http://schemas.microsoft.com/office/drawing/2014/main" id="{D5E22734-F2D9-E942-99F4-5A4C50604834}"/>
              </a:ext>
            </a:extLst>
          </p:cNvPr>
          <p:cNvSpPr>
            <a:spLocks noGrp="1"/>
          </p:cNvSpPr>
          <p:nvPr>
            <p:ph type="dt" sz="half" idx="10"/>
          </p:nvPr>
        </p:nvSpPr>
        <p:spPr/>
        <p:txBody>
          <a:bodyPr/>
          <a:lstStyle/>
          <a:p>
            <a:fld id="{A6882BCB-1CAB-4846-9F0A-854755531683}" type="datetime2">
              <a:rPr lang="da-DK" smtClean="0"/>
              <a:t>4. februar 2021</a:t>
            </a:fld>
            <a:endParaRPr lang="da-DK" dirty="0"/>
          </a:p>
        </p:txBody>
      </p:sp>
      <p:sp>
        <p:nvSpPr>
          <p:cNvPr id="4" name="Pladsholder til sidefod 3">
            <a:extLst>
              <a:ext uri="{FF2B5EF4-FFF2-40B4-BE49-F238E27FC236}">
                <a16:creationId xmlns:a16="http://schemas.microsoft.com/office/drawing/2014/main" id="{2ED97152-1BF3-BF4D-8336-6BC2B9869005}"/>
              </a:ext>
            </a:extLst>
          </p:cNvPr>
          <p:cNvSpPr>
            <a:spLocks noGrp="1"/>
          </p:cNvSpPr>
          <p:nvPr>
            <p:ph type="ftr" sz="quarter" idx="11"/>
          </p:nvPr>
        </p:nvSpPr>
        <p:spPr/>
        <p:txBody>
          <a:bodyPr/>
          <a:lstStyle/>
          <a:p>
            <a:r>
              <a:rPr lang="da-DK">
                <a:solidFill>
                  <a:schemeClr val="accent1"/>
                </a:solidFill>
              </a:rPr>
              <a:t>Arbejdstid i staten - ret og pligt</a:t>
            </a:r>
            <a:endParaRPr lang="da-DK" dirty="0">
              <a:solidFill>
                <a:schemeClr val="accent1"/>
              </a:solidFill>
            </a:endParaRPr>
          </a:p>
        </p:txBody>
      </p:sp>
      <p:sp>
        <p:nvSpPr>
          <p:cNvPr id="5" name="Pladsholder til slidenummer 4">
            <a:extLst>
              <a:ext uri="{FF2B5EF4-FFF2-40B4-BE49-F238E27FC236}">
                <a16:creationId xmlns:a16="http://schemas.microsoft.com/office/drawing/2014/main" id="{10A54B9A-A2CF-034B-8997-70DE130FDB65}"/>
              </a:ext>
            </a:extLst>
          </p:cNvPr>
          <p:cNvSpPr>
            <a:spLocks noGrp="1"/>
          </p:cNvSpPr>
          <p:nvPr>
            <p:ph type="sldNum" sz="quarter" idx="12"/>
          </p:nvPr>
        </p:nvSpPr>
        <p:spPr/>
        <p:txBody>
          <a:bodyPr/>
          <a:lstStyle/>
          <a:p>
            <a:fld id="{23AA811B-2EBD-4900-905E-5BE206449611}" type="slidenum">
              <a:rPr lang="da-DK" smtClean="0"/>
              <a:pPr/>
              <a:t>10</a:t>
            </a:fld>
            <a:endParaRPr lang="da-DK" dirty="0"/>
          </a:p>
        </p:txBody>
      </p:sp>
    </p:spTree>
    <p:extLst>
      <p:ext uri="{BB962C8B-B14F-4D97-AF65-F5344CB8AC3E}">
        <p14:creationId xmlns:p14="http://schemas.microsoft.com/office/powerpoint/2010/main" val="2843719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Begreber</a:t>
            </a:r>
          </a:p>
        </p:txBody>
      </p:sp>
      <p:sp>
        <p:nvSpPr>
          <p:cNvPr id="3" name="Pladsholder til indhold 2"/>
          <p:cNvSpPr>
            <a:spLocks noGrp="1"/>
          </p:cNvSpPr>
          <p:nvPr>
            <p:ph idx="1"/>
          </p:nvPr>
        </p:nvSpPr>
        <p:spPr/>
        <p:txBody>
          <a:bodyPr numCol="1" spcCol="720000">
            <a:noAutofit/>
          </a:bodyPr>
          <a:lstStyle/>
          <a:p>
            <a:pPr marL="311010" indent="-311010"/>
            <a:r>
              <a:rPr lang="da-DK" dirty="0"/>
              <a:t>Arbejdstid</a:t>
            </a:r>
          </a:p>
          <a:p>
            <a:pPr marL="311010" indent="-311010"/>
            <a:r>
              <a:rPr lang="da-DK" dirty="0"/>
              <a:t>Arbejdsnorm</a:t>
            </a:r>
          </a:p>
          <a:p>
            <a:pPr marL="311010" indent="-311010"/>
            <a:r>
              <a:rPr lang="da-DK" dirty="0"/>
              <a:t>Betalt frokost/pause</a:t>
            </a:r>
          </a:p>
          <a:p>
            <a:pPr marL="311010" indent="-311010"/>
            <a:r>
              <a:rPr lang="da-DK" dirty="0"/>
              <a:t>Flekstid</a:t>
            </a:r>
          </a:p>
          <a:p>
            <a:pPr marL="311010" indent="-311010"/>
            <a:r>
              <a:rPr lang="da-DK" dirty="0"/>
              <a:t>Fikstid</a:t>
            </a:r>
          </a:p>
        </p:txBody>
      </p:sp>
      <p:graphicFrame>
        <p:nvGraphicFramePr>
          <p:cNvPr id="7" name="Tabel 7">
            <a:extLst>
              <a:ext uri="{FF2B5EF4-FFF2-40B4-BE49-F238E27FC236}">
                <a16:creationId xmlns:a16="http://schemas.microsoft.com/office/drawing/2014/main" id="{E3761141-1249-544E-BB45-1039DD296DEC}"/>
              </a:ext>
            </a:extLst>
          </p:cNvPr>
          <p:cNvGraphicFramePr>
            <a:graphicFrameLocks noGrp="1"/>
          </p:cNvGraphicFramePr>
          <p:nvPr>
            <p:ph sz="quarter" idx="14"/>
            <p:extLst>
              <p:ext uri="{D42A27DB-BD31-4B8C-83A1-F6EECF244321}">
                <p14:modId xmlns:p14="http://schemas.microsoft.com/office/powerpoint/2010/main" val="3525729388"/>
              </p:ext>
            </p:extLst>
          </p:nvPr>
        </p:nvGraphicFramePr>
        <p:xfrm>
          <a:off x="6275751" y="2080800"/>
          <a:ext cx="5556250" cy="268732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1714649513"/>
                    </a:ext>
                  </a:extLst>
                </a:gridCol>
              </a:tblGrid>
              <a:tr h="370840">
                <a:tc>
                  <a:txBody>
                    <a:bodyPr/>
                    <a:lstStyle/>
                    <a:p>
                      <a:r>
                        <a:rPr lang="da-DK" sz="1600" b="1" dirty="0">
                          <a:latin typeface="+mn-lt"/>
                        </a:rPr>
                        <a:t>Fakta</a:t>
                      </a:r>
                      <a:endParaRPr lang="da-DK" b="1" dirty="0">
                        <a:latin typeface="+mn-lt"/>
                      </a:endParaRPr>
                    </a:p>
                  </a:txBody>
                  <a:tcPr/>
                </a:tc>
                <a:extLst>
                  <a:ext uri="{0D108BD9-81ED-4DB2-BD59-A6C34878D82A}">
                    <a16:rowId xmlns:a16="http://schemas.microsoft.com/office/drawing/2014/main" val="1174635877"/>
                  </a:ext>
                </a:extLst>
              </a:tr>
              <a:tr h="370840">
                <a:tc>
                  <a:txBody>
                    <a:bodyPr/>
                    <a:lstStyle/>
                    <a:p>
                      <a:pPr marL="285750" indent="-285750">
                        <a:buClr>
                          <a:schemeClr val="tx1"/>
                        </a:buClr>
                        <a:buSzPct val="100000"/>
                        <a:buFont typeface="Arial" panose="020B0604020202020204" pitchFamily="34" charset="0"/>
                        <a:buChar char="•"/>
                      </a:pPr>
                      <a:r>
                        <a:rPr lang="da-DK" sz="1600" dirty="0">
                          <a:cs typeface="Lintel"/>
                        </a:rPr>
                        <a:t>Overenskomstens grundløn honorerer arbejde inden for den normale ugentlige arbejdstid</a:t>
                      </a:r>
                    </a:p>
                    <a:p>
                      <a:pPr marL="285750" indent="-285750">
                        <a:buClr>
                          <a:schemeClr val="tx1"/>
                        </a:buClr>
                        <a:buSzPct val="100000"/>
                        <a:buFont typeface="Arial" panose="020B0604020202020204" pitchFamily="34" charset="0"/>
                        <a:buChar char="•"/>
                      </a:pPr>
                      <a:r>
                        <a:rPr lang="da-DK" sz="1600" dirty="0">
                          <a:cs typeface="Lintel"/>
                        </a:rPr>
                        <a:t>Overenskomsten forudsætter, at akademikere udviser fleksibilitet</a:t>
                      </a:r>
                    </a:p>
                    <a:p>
                      <a:pPr marL="285750" indent="-285750">
                        <a:buClr>
                          <a:schemeClr val="tx1"/>
                        </a:buClr>
                        <a:buSzPct val="100000"/>
                        <a:buFont typeface="Arial" panose="020B0604020202020204" pitchFamily="34" charset="0"/>
                        <a:buChar char="•"/>
                      </a:pPr>
                      <a:r>
                        <a:rPr lang="da-DK" sz="1600" dirty="0">
                          <a:cs typeface="Lintel"/>
                        </a:rPr>
                        <a:t>Fast, gentagende arbejde på skæve tidspunkter, evt. ud fra en plan, forudsætter en aftale om honorering</a:t>
                      </a:r>
                    </a:p>
                    <a:p>
                      <a:pPr marL="285750" indent="-285750">
                        <a:buClr>
                          <a:schemeClr val="tx1"/>
                        </a:buClr>
                        <a:buSzPct val="100000"/>
                        <a:buFont typeface="Arial" panose="020B0604020202020204" pitchFamily="34" charset="0"/>
                        <a:buChar char="•"/>
                      </a:pPr>
                      <a:r>
                        <a:rPr lang="da-DK" sz="1600" dirty="0">
                          <a:cs typeface="Lintel"/>
                        </a:rPr>
                        <a:t>Overenskomsten angiver i § 13 normen for en fuldtidsansat til 37 timer pr. uge</a:t>
                      </a:r>
                    </a:p>
                    <a:p>
                      <a:pPr marL="285750" indent="-285750">
                        <a:buFont typeface="Arial" panose="020B0604020202020204" pitchFamily="34" charset="0"/>
                        <a:buChar char="•"/>
                      </a:pPr>
                      <a:endParaRPr lang="da-DK" dirty="0"/>
                    </a:p>
                  </a:txBody>
                  <a:tcPr/>
                </a:tc>
                <a:extLst>
                  <a:ext uri="{0D108BD9-81ED-4DB2-BD59-A6C34878D82A}">
                    <a16:rowId xmlns:a16="http://schemas.microsoft.com/office/drawing/2014/main" val="3003597788"/>
                  </a:ext>
                </a:extLst>
              </a:tr>
            </a:tbl>
          </a:graphicData>
        </a:graphic>
      </p:graphicFrame>
      <p:sp>
        <p:nvSpPr>
          <p:cNvPr id="4" name="Pladsholder til tekst 3">
            <a:extLst>
              <a:ext uri="{FF2B5EF4-FFF2-40B4-BE49-F238E27FC236}">
                <a16:creationId xmlns:a16="http://schemas.microsoft.com/office/drawing/2014/main" id="{6E5AB4CE-6CF6-2E41-A4B1-C116D0913DB1}"/>
              </a:ext>
            </a:extLst>
          </p:cNvPr>
          <p:cNvSpPr>
            <a:spLocks noGrp="1"/>
          </p:cNvSpPr>
          <p:nvPr>
            <p:ph type="body" sz="quarter" idx="13"/>
          </p:nvPr>
        </p:nvSpPr>
        <p:spPr/>
        <p:txBody>
          <a:bodyPr/>
          <a:lstStyle/>
          <a:p>
            <a:endParaRPr lang="da-DK"/>
          </a:p>
        </p:txBody>
      </p:sp>
      <p:sp>
        <p:nvSpPr>
          <p:cNvPr id="8" name="Pladsholder til dato 7">
            <a:extLst>
              <a:ext uri="{FF2B5EF4-FFF2-40B4-BE49-F238E27FC236}">
                <a16:creationId xmlns:a16="http://schemas.microsoft.com/office/drawing/2014/main" id="{6C4869B0-93F1-CE4C-84BE-B02D7386DBBE}"/>
              </a:ext>
            </a:extLst>
          </p:cNvPr>
          <p:cNvSpPr>
            <a:spLocks noGrp="1"/>
          </p:cNvSpPr>
          <p:nvPr>
            <p:ph type="dt" sz="half" idx="10"/>
          </p:nvPr>
        </p:nvSpPr>
        <p:spPr/>
        <p:txBody>
          <a:bodyPr/>
          <a:lstStyle/>
          <a:p>
            <a:fld id="{B620F95F-0CB7-A54F-A369-CD3150605251}" type="datetime2">
              <a:rPr lang="da-DK" smtClean="0"/>
              <a:t>4. februar 2021</a:t>
            </a:fld>
            <a:endParaRPr lang="da-DK" dirty="0"/>
          </a:p>
        </p:txBody>
      </p:sp>
      <p:sp>
        <p:nvSpPr>
          <p:cNvPr id="9" name="Pladsholder til sidefod 8">
            <a:extLst>
              <a:ext uri="{FF2B5EF4-FFF2-40B4-BE49-F238E27FC236}">
                <a16:creationId xmlns:a16="http://schemas.microsoft.com/office/drawing/2014/main" id="{8AAE8CC7-5CFD-634F-8790-8BC32A2C6AD7}"/>
              </a:ext>
            </a:extLst>
          </p:cNvPr>
          <p:cNvSpPr>
            <a:spLocks noGrp="1"/>
          </p:cNvSpPr>
          <p:nvPr>
            <p:ph type="ftr" sz="quarter" idx="11"/>
          </p:nvPr>
        </p:nvSpPr>
        <p:spPr/>
        <p:txBody>
          <a:bodyPr/>
          <a:lstStyle/>
          <a:p>
            <a:r>
              <a:rPr lang="da-DK"/>
              <a:t>Arbejdstid i staten - ret og pligt</a:t>
            </a:r>
            <a:endParaRPr lang="da-DK" dirty="0"/>
          </a:p>
        </p:txBody>
      </p:sp>
      <p:sp>
        <p:nvSpPr>
          <p:cNvPr id="10" name="Pladsholder til slidenummer 9">
            <a:extLst>
              <a:ext uri="{FF2B5EF4-FFF2-40B4-BE49-F238E27FC236}">
                <a16:creationId xmlns:a16="http://schemas.microsoft.com/office/drawing/2014/main" id="{A03147C3-38A0-5243-B722-6A70B05B61A1}"/>
              </a:ext>
            </a:extLst>
          </p:cNvPr>
          <p:cNvSpPr>
            <a:spLocks noGrp="1"/>
          </p:cNvSpPr>
          <p:nvPr>
            <p:ph type="sldNum" sz="quarter" idx="12"/>
          </p:nvPr>
        </p:nvSpPr>
        <p:spPr/>
        <p:txBody>
          <a:bodyPr/>
          <a:lstStyle/>
          <a:p>
            <a:fld id="{23AA811B-2EBD-4900-905E-5BE206449611}" type="slidenum">
              <a:rPr lang="da-DK" smtClean="0"/>
              <a:t>2</a:t>
            </a:fld>
            <a:endParaRPr lang="da-DK" dirty="0"/>
          </a:p>
        </p:txBody>
      </p:sp>
    </p:spTree>
    <p:extLst>
      <p:ext uri="{BB962C8B-B14F-4D97-AF65-F5344CB8AC3E}">
        <p14:creationId xmlns:p14="http://schemas.microsoft.com/office/powerpoint/2010/main" val="290075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Rådighedsforpligtelse (og –tillæg)</a:t>
            </a:r>
          </a:p>
        </p:txBody>
      </p:sp>
      <p:sp>
        <p:nvSpPr>
          <p:cNvPr id="3" name="Pladsholder til indhold 2"/>
          <p:cNvSpPr>
            <a:spLocks noGrp="1"/>
          </p:cNvSpPr>
          <p:nvPr>
            <p:ph idx="1"/>
          </p:nvPr>
        </p:nvSpPr>
        <p:spPr/>
        <p:txBody>
          <a:bodyPr numCol="1" spcCol="720000">
            <a:noAutofit/>
          </a:bodyPr>
          <a:lstStyle/>
          <a:p>
            <a:pPr marL="0" indent="0">
              <a:buNone/>
            </a:pPr>
            <a:r>
              <a:rPr lang="da-DK" dirty="0">
                <a:latin typeface="+mj-lt"/>
              </a:rPr>
              <a:t>Med rådighedsforpligtelsen hører et særligt tillæg til bestemte stillinger: </a:t>
            </a:r>
          </a:p>
          <a:p>
            <a:pPr marL="342900" indent="-342900"/>
            <a:r>
              <a:rPr lang="da-DK" dirty="0"/>
              <a:t>Fuldmægtige m.fl. (</a:t>
            </a:r>
            <a:r>
              <a:rPr lang="da-DK" dirty="0" err="1"/>
              <a:t>ekspeditions-sekretærer</a:t>
            </a:r>
            <a:r>
              <a:rPr lang="da-DK" dirty="0"/>
              <a:t>, politi- og retsassessorer)</a:t>
            </a:r>
          </a:p>
          <a:p>
            <a:pPr marL="342900" indent="-342900"/>
            <a:r>
              <a:rPr lang="da-DK" dirty="0"/>
              <a:t>Overenskomstbestemt</a:t>
            </a:r>
          </a:p>
          <a:p>
            <a:pPr marL="342900" indent="-342900"/>
            <a:r>
              <a:rPr lang="da-DK" dirty="0"/>
              <a:t>Tillægget kompenserer for muligt merarbejde op til 20 timer pr. kvartal</a:t>
            </a:r>
          </a:p>
          <a:p>
            <a:pPr marL="311010" indent="-311010"/>
            <a:endParaRPr lang="da-DK" dirty="0"/>
          </a:p>
          <a:p>
            <a:pPr marL="311010" indent="-311010"/>
            <a:endParaRPr lang="da-DK" dirty="0"/>
          </a:p>
          <a:p>
            <a:pPr marL="0" indent="0">
              <a:buNone/>
            </a:pPr>
            <a:r>
              <a:rPr lang="da-DK" dirty="0">
                <a:latin typeface="+mj-lt"/>
                <a:cs typeface="Lintel"/>
              </a:rPr>
              <a:t>Har vi nogle grupper, som de facto indgår i vagter, og som der bør indgås særlig aftale  om? </a:t>
            </a:r>
          </a:p>
        </p:txBody>
      </p:sp>
      <p:graphicFrame>
        <p:nvGraphicFramePr>
          <p:cNvPr id="7" name="Tabel 7">
            <a:extLst>
              <a:ext uri="{FF2B5EF4-FFF2-40B4-BE49-F238E27FC236}">
                <a16:creationId xmlns:a16="http://schemas.microsoft.com/office/drawing/2014/main" id="{E3761141-1249-544E-BB45-1039DD296DEC}"/>
              </a:ext>
            </a:extLst>
          </p:cNvPr>
          <p:cNvGraphicFramePr>
            <a:graphicFrameLocks noGrp="1"/>
          </p:cNvGraphicFramePr>
          <p:nvPr>
            <p:ph sz="quarter" idx="14"/>
            <p:extLst>
              <p:ext uri="{D42A27DB-BD31-4B8C-83A1-F6EECF244321}">
                <p14:modId xmlns:p14="http://schemas.microsoft.com/office/powerpoint/2010/main" val="996219299"/>
              </p:ext>
            </p:extLst>
          </p:nvPr>
        </p:nvGraphicFramePr>
        <p:xfrm>
          <a:off x="6275751" y="2080800"/>
          <a:ext cx="5556250" cy="159004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1714649513"/>
                    </a:ext>
                  </a:extLst>
                </a:gridCol>
              </a:tblGrid>
              <a:tr h="370840">
                <a:tc>
                  <a:txBody>
                    <a:bodyPr/>
                    <a:lstStyle/>
                    <a:p>
                      <a:pPr marL="0" indent="0">
                        <a:buNone/>
                      </a:pPr>
                      <a:r>
                        <a:rPr lang="da-DK" sz="1600" b="1" kern="1200" dirty="0">
                          <a:solidFill>
                            <a:srgbClr val="FFFFFF"/>
                          </a:solidFill>
                          <a:latin typeface="+mn-lt"/>
                          <a:ea typeface="+mn-ea"/>
                          <a:cs typeface="+mn-cs"/>
                        </a:rPr>
                        <a:t>Bilag 6 - Rådighedstillæg</a:t>
                      </a:r>
                    </a:p>
                  </a:txBody>
                  <a:tcPr/>
                </a:tc>
                <a:extLst>
                  <a:ext uri="{0D108BD9-81ED-4DB2-BD59-A6C34878D82A}">
                    <a16:rowId xmlns:a16="http://schemas.microsoft.com/office/drawing/2014/main" val="1174635877"/>
                  </a:ext>
                </a:extLst>
              </a:tr>
              <a:tr h="370840">
                <a:tc>
                  <a:txBody>
                    <a:bodyPr/>
                    <a:lstStyle/>
                    <a:p>
                      <a:pPr marL="270000" indent="-270000">
                        <a:spcAft>
                          <a:spcPts val="600"/>
                        </a:spcAft>
                        <a:buClr>
                          <a:schemeClr val="tx1"/>
                        </a:buClr>
                        <a:buSzPct val="100000"/>
                        <a:buFont typeface="Arial" panose="020B0604020202020204" pitchFamily="34" charset="0"/>
                        <a:buChar char="•"/>
                      </a:pPr>
                      <a:r>
                        <a:rPr lang="da-DK" sz="1600" kern="1200" dirty="0">
                          <a:solidFill>
                            <a:schemeClr val="tx1"/>
                          </a:solidFill>
                          <a:latin typeface="+mn-lt"/>
                          <a:ea typeface="+mn-ea"/>
                          <a:cs typeface="Lintel"/>
                        </a:rPr>
                        <a:t>Aflønnes i forhold til anciennitet</a:t>
                      </a:r>
                    </a:p>
                    <a:p>
                      <a:pPr marL="270000" indent="-270000">
                        <a:spcAft>
                          <a:spcPts val="600"/>
                        </a:spcAft>
                        <a:buClr>
                          <a:schemeClr val="tx1"/>
                        </a:buClr>
                        <a:buSzPct val="100000"/>
                        <a:buFont typeface="Arial" panose="020B0604020202020204" pitchFamily="34" charset="0"/>
                        <a:buChar char="•"/>
                      </a:pPr>
                      <a:r>
                        <a:rPr lang="da-DK" sz="1600" kern="1200" dirty="0">
                          <a:solidFill>
                            <a:schemeClr val="tx1"/>
                          </a:solidFill>
                          <a:latin typeface="+mn-lt"/>
                          <a:ea typeface="+mn-ea"/>
                          <a:cs typeface="Lintel"/>
                        </a:rPr>
                        <a:t>Arbejdsgiverbetalt pensionsbidrag på 9,0 %</a:t>
                      </a:r>
                    </a:p>
                    <a:p>
                      <a:pPr marL="270000" indent="-270000">
                        <a:spcAft>
                          <a:spcPts val="600"/>
                        </a:spcAft>
                        <a:buClr>
                          <a:schemeClr val="tx1"/>
                        </a:buClr>
                        <a:buSzPct val="100000"/>
                        <a:buFont typeface="Arial" panose="020B0604020202020204" pitchFamily="34" charset="0"/>
                        <a:buChar char="•"/>
                      </a:pPr>
                      <a:r>
                        <a:rPr lang="da-DK" sz="1600" kern="1200" dirty="0">
                          <a:solidFill>
                            <a:schemeClr val="tx1"/>
                          </a:solidFill>
                          <a:latin typeface="+mn-lt"/>
                          <a:ea typeface="+mn-ea"/>
                          <a:cs typeface="Lintel"/>
                        </a:rPr>
                        <a:t>Mulighed for lokalaftaler om ændringer i rådighedstillæg og -forpligtelse</a:t>
                      </a:r>
                    </a:p>
                  </a:txBody>
                  <a:tcPr/>
                </a:tc>
                <a:extLst>
                  <a:ext uri="{0D108BD9-81ED-4DB2-BD59-A6C34878D82A}">
                    <a16:rowId xmlns:a16="http://schemas.microsoft.com/office/drawing/2014/main" val="3003597788"/>
                  </a:ext>
                </a:extLst>
              </a:tr>
            </a:tbl>
          </a:graphicData>
        </a:graphic>
      </p:graphicFrame>
      <p:sp>
        <p:nvSpPr>
          <p:cNvPr id="4" name="Pladsholder til tekst 3">
            <a:extLst>
              <a:ext uri="{FF2B5EF4-FFF2-40B4-BE49-F238E27FC236}">
                <a16:creationId xmlns:a16="http://schemas.microsoft.com/office/drawing/2014/main" id="{6E5AB4CE-6CF6-2E41-A4B1-C116D0913DB1}"/>
              </a:ext>
            </a:extLst>
          </p:cNvPr>
          <p:cNvSpPr>
            <a:spLocks noGrp="1"/>
          </p:cNvSpPr>
          <p:nvPr>
            <p:ph type="body" sz="quarter" idx="13"/>
          </p:nvPr>
        </p:nvSpPr>
        <p:spPr/>
        <p:txBody>
          <a:bodyPr/>
          <a:lstStyle/>
          <a:p>
            <a:endParaRPr lang="da-DK"/>
          </a:p>
        </p:txBody>
      </p:sp>
      <p:sp>
        <p:nvSpPr>
          <p:cNvPr id="5" name="Pladsholder til dato 4">
            <a:extLst>
              <a:ext uri="{FF2B5EF4-FFF2-40B4-BE49-F238E27FC236}">
                <a16:creationId xmlns:a16="http://schemas.microsoft.com/office/drawing/2014/main" id="{27837FFE-22CB-1A4B-BE0D-F997213D51D7}"/>
              </a:ext>
            </a:extLst>
          </p:cNvPr>
          <p:cNvSpPr>
            <a:spLocks noGrp="1"/>
          </p:cNvSpPr>
          <p:nvPr>
            <p:ph type="dt" sz="half" idx="10"/>
          </p:nvPr>
        </p:nvSpPr>
        <p:spPr/>
        <p:txBody>
          <a:bodyPr/>
          <a:lstStyle/>
          <a:p>
            <a:fld id="{9588351D-7F38-3146-9E76-5B78299A317D}" type="datetime2">
              <a:rPr lang="da-DK" smtClean="0"/>
              <a:t>4. februar 2021</a:t>
            </a:fld>
            <a:endParaRPr lang="da-DK" dirty="0"/>
          </a:p>
        </p:txBody>
      </p:sp>
      <p:sp>
        <p:nvSpPr>
          <p:cNvPr id="6" name="Pladsholder til sidefod 5">
            <a:extLst>
              <a:ext uri="{FF2B5EF4-FFF2-40B4-BE49-F238E27FC236}">
                <a16:creationId xmlns:a16="http://schemas.microsoft.com/office/drawing/2014/main" id="{2AD34855-20E8-1C4A-B58E-7D2731FCD7C6}"/>
              </a:ext>
            </a:extLst>
          </p:cNvPr>
          <p:cNvSpPr>
            <a:spLocks noGrp="1"/>
          </p:cNvSpPr>
          <p:nvPr>
            <p:ph type="ftr" sz="quarter" idx="11"/>
          </p:nvPr>
        </p:nvSpPr>
        <p:spPr/>
        <p:txBody>
          <a:bodyPr/>
          <a:lstStyle/>
          <a:p>
            <a:r>
              <a:rPr lang="da-DK"/>
              <a:t>Arbejdstid i staten - ret og pligt</a:t>
            </a:r>
            <a:endParaRPr lang="da-DK" dirty="0"/>
          </a:p>
        </p:txBody>
      </p:sp>
      <p:sp>
        <p:nvSpPr>
          <p:cNvPr id="8" name="Pladsholder til slidenummer 7">
            <a:extLst>
              <a:ext uri="{FF2B5EF4-FFF2-40B4-BE49-F238E27FC236}">
                <a16:creationId xmlns:a16="http://schemas.microsoft.com/office/drawing/2014/main" id="{51BF4CFA-A1F5-2E41-8804-CB2D8F47B764}"/>
              </a:ext>
            </a:extLst>
          </p:cNvPr>
          <p:cNvSpPr>
            <a:spLocks noGrp="1"/>
          </p:cNvSpPr>
          <p:nvPr>
            <p:ph type="sldNum" sz="quarter" idx="12"/>
          </p:nvPr>
        </p:nvSpPr>
        <p:spPr/>
        <p:txBody>
          <a:bodyPr/>
          <a:lstStyle/>
          <a:p>
            <a:fld id="{23AA811B-2EBD-4900-905E-5BE206449611}" type="slidenum">
              <a:rPr lang="da-DK" smtClean="0"/>
              <a:t>3</a:t>
            </a:fld>
            <a:endParaRPr lang="da-DK" dirty="0"/>
          </a:p>
        </p:txBody>
      </p:sp>
    </p:spTree>
    <p:extLst>
      <p:ext uri="{BB962C8B-B14F-4D97-AF65-F5344CB8AC3E}">
        <p14:creationId xmlns:p14="http://schemas.microsoft.com/office/powerpoint/2010/main" val="3760723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Merarbejde</a:t>
            </a:r>
          </a:p>
        </p:txBody>
      </p:sp>
      <p:sp>
        <p:nvSpPr>
          <p:cNvPr id="3" name="Pladsholder til indhold 2"/>
          <p:cNvSpPr>
            <a:spLocks noGrp="1"/>
          </p:cNvSpPr>
          <p:nvPr>
            <p:ph idx="1"/>
          </p:nvPr>
        </p:nvSpPr>
        <p:spPr/>
        <p:txBody>
          <a:bodyPr numCol="1" spcCol="720000">
            <a:noAutofit/>
          </a:bodyPr>
          <a:lstStyle/>
          <a:p>
            <a:r>
              <a:rPr lang="da-DK" dirty="0" err="1"/>
              <a:t>Merarbejdsaftalen</a:t>
            </a:r>
            <a:r>
              <a:rPr lang="da-DK" dirty="0"/>
              <a:t> giver TR mulighed for en årlig drøftelse af omfanget af merarbejde og nedbringelse heraf</a:t>
            </a:r>
          </a:p>
          <a:p>
            <a:r>
              <a:rPr lang="da-DK" dirty="0"/>
              <a:t>Alle er forpligtet til at påtage sig merarbejde, men det kræver, at man som medarbejder har indgået en klar aftale med sin leder om merarbejdet.</a:t>
            </a:r>
          </a:p>
        </p:txBody>
      </p:sp>
      <p:graphicFrame>
        <p:nvGraphicFramePr>
          <p:cNvPr id="7" name="Tabel 7">
            <a:extLst>
              <a:ext uri="{FF2B5EF4-FFF2-40B4-BE49-F238E27FC236}">
                <a16:creationId xmlns:a16="http://schemas.microsoft.com/office/drawing/2014/main" id="{846E6066-38A4-1944-B0CC-4FEE2687C6AB}"/>
              </a:ext>
            </a:extLst>
          </p:cNvPr>
          <p:cNvGraphicFramePr>
            <a:graphicFrameLocks noGrp="1"/>
          </p:cNvGraphicFramePr>
          <p:nvPr>
            <p:ph sz="quarter" idx="14"/>
            <p:extLst>
              <p:ext uri="{D42A27DB-BD31-4B8C-83A1-F6EECF244321}">
                <p14:modId xmlns:p14="http://schemas.microsoft.com/office/powerpoint/2010/main" val="3622349163"/>
              </p:ext>
            </p:extLst>
          </p:nvPr>
        </p:nvGraphicFramePr>
        <p:xfrm>
          <a:off x="6275388" y="2084388"/>
          <a:ext cx="5556250" cy="198628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2769351674"/>
                    </a:ext>
                  </a:extLst>
                </a:gridCol>
              </a:tblGrid>
              <a:tr h="370840">
                <a:tc>
                  <a:txBody>
                    <a:bodyPr/>
                    <a:lstStyle/>
                    <a:p>
                      <a:pPr marL="0" indent="0">
                        <a:buNone/>
                      </a:pPr>
                      <a:r>
                        <a:rPr lang="da-DK" sz="1600" b="1" kern="1200" dirty="0">
                          <a:solidFill>
                            <a:srgbClr val="FFFFFF"/>
                          </a:solidFill>
                          <a:latin typeface="+mn-lt"/>
                          <a:ea typeface="+mn-ea"/>
                          <a:cs typeface="+mn-cs"/>
                        </a:rPr>
                        <a:t>§ 14 Aftale om merarbejde</a:t>
                      </a:r>
                    </a:p>
                  </a:txBody>
                  <a:tcPr/>
                </a:tc>
                <a:extLst>
                  <a:ext uri="{0D108BD9-81ED-4DB2-BD59-A6C34878D82A}">
                    <a16:rowId xmlns:a16="http://schemas.microsoft.com/office/drawing/2014/main" val="1445017806"/>
                  </a:ext>
                </a:extLst>
              </a:tr>
              <a:tr h="370840">
                <a:tc>
                  <a:txBody>
                    <a:bodyPr/>
                    <a:lstStyle/>
                    <a:p>
                      <a:pPr marL="270000" indent="-270000">
                        <a:spcAft>
                          <a:spcPts val="600"/>
                        </a:spcAft>
                        <a:buClr>
                          <a:schemeClr val="tx1"/>
                        </a:buClr>
                        <a:buSzPct val="100000"/>
                        <a:buFont typeface="Arial" panose="020B0604020202020204" pitchFamily="34" charset="0"/>
                        <a:buChar char="•"/>
                      </a:pPr>
                      <a:r>
                        <a:rPr lang="da-DK" sz="1600" dirty="0">
                          <a:latin typeface="+mn-lt"/>
                          <a:cs typeface="Lintel"/>
                        </a:rPr>
                        <a:t>Pålagt eller forudsat</a:t>
                      </a:r>
                    </a:p>
                    <a:p>
                      <a:pPr marL="270000" indent="-270000">
                        <a:spcAft>
                          <a:spcPts val="600"/>
                        </a:spcAft>
                        <a:buClr>
                          <a:schemeClr val="tx1"/>
                        </a:buClr>
                        <a:buSzPct val="100000"/>
                        <a:buFont typeface="Arial" panose="020B0604020202020204" pitchFamily="34" charset="0"/>
                        <a:buChar char="•"/>
                      </a:pPr>
                      <a:r>
                        <a:rPr lang="da-DK" sz="1600" dirty="0">
                          <a:latin typeface="+mn-lt"/>
                          <a:cs typeface="Lintel"/>
                        </a:rPr>
                        <a:t>Strækker sig over mindst 4 uger</a:t>
                      </a:r>
                    </a:p>
                    <a:p>
                      <a:pPr marL="270000" indent="-270000">
                        <a:spcAft>
                          <a:spcPts val="600"/>
                        </a:spcAft>
                        <a:buClr>
                          <a:schemeClr val="tx1"/>
                        </a:buClr>
                        <a:buSzPct val="100000"/>
                        <a:buFont typeface="Arial" panose="020B0604020202020204" pitchFamily="34" charset="0"/>
                        <a:buChar char="•"/>
                      </a:pPr>
                      <a:r>
                        <a:rPr lang="da-DK" sz="1600" dirty="0">
                          <a:latin typeface="+mn-lt"/>
                          <a:cs typeface="Lintel"/>
                        </a:rPr>
                        <a:t>Skal væsentligt overstige arbejdsnormen</a:t>
                      </a:r>
                    </a:p>
                    <a:p>
                      <a:pPr marL="270000" marR="0" lvl="0" indent="-270000" algn="l" defTabSz="914400" rtl="0" eaLnBrk="1" fontAlgn="auto" latinLnBrk="0" hangingPunct="1">
                        <a:lnSpc>
                          <a:spcPct val="100000"/>
                        </a:lnSpc>
                        <a:spcBef>
                          <a:spcPts val="0"/>
                        </a:spcBef>
                        <a:spcAft>
                          <a:spcPts val="600"/>
                        </a:spcAft>
                        <a:buClr>
                          <a:schemeClr val="tx1"/>
                        </a:buClr>
                        <a:buSzPct val="100000"/>
                        <a:buFont typeface="Arial" panose="020B0604020202020204" pitchFamily="34" charset="0"/>
                        <a:buChar char="•"/>
                        <a:tabLst/>
                        <a:defRPr/>
                      </a:pPr>
                      <a:r>
                        <a:rPr lang="da-DK" sz="1600" kern="1200" dirty="0">
                          <a:solidFill>
                            <a:schemeClr val="tx1"/>
                          </a:solidFill>
                          <a:latin typeface="+mn-lt"/>
                          <a:ea typeface="+mn-ea"/>
                          <a:cs typeface="Lintel"/>
                        </a:rPr>
                        <a:t>Skal aftales skriftligt </a:t>
                      </a:r>
                      <a:endParaRPr lang="da-DK" sz="1600" dirty="0">
                        <a:latin typeface="+mn-lt"/>
                        <a:cs typeface="Lintel"/>
                      </a:endParaRPr>
                    </a:p>
                    <a:p>
                      <a:pPr marL="270000" indent="-270000">
                        <a:spcAft>
                          <a:spcPts val="600"/>
                        </a:spcAft>
                        <a:buClr>
                          <a:schemeClr val="tx1"/>
                        </a:buClr>
                        <a:buSzPct val="100000"/>
                        <a:buFont typeface="Arial" panose="020B0604020202020204" pitchFamily="34" charset="0"/>
                        <a:buChar char="•"/>
                      </a:pPr>
                      <a:r>
                        <a:rPr lang="da-DK" sz="1600" dirty="0">
                          <a:latin typeface="+mn-lt"/>
                          <a:cs typeface="Lintel"/>
                        </a:rPr>
                        <a:t>Godtgøres 1:1½ - frihed før penge</a:t>
                      </a:r>
                    </a:p>
                  </a:txBody>
                  <a:tcPr/>
                </a:tc>
                <a:extLst>
                  <a:ext uri="{0D108BD9-81ED-4DB2-BD59-A6C34878D82A}">
                    <a16:rowId xmlns:a16="http://schemas.microsoft.com/office/drawing/2014/main" val="3570472462"/>
                  </a:ext>
                </a:extLst>
              </a:tr>
            </a:tbl>
          </a:graphicData>
        </a:graphic>
      </p:graphicFrame>
      <p:sp>
        <p:nvSpPr>
          <p:cNvPr id="4" name="Pladsholder til tekst 3">
            <a:extLst>
              <a:ext uri="{FF2B5EF4-FFF2-40B4-BE49-F238E27FC236}">
                <a16:creationId xmlns:a16="http://schemas.microsoft.com/office/drawing/2014/main" id="{09F5A395-1D34-B74F-A98E-3BDA77C51E63}"/>
              </a:ext>
            </a:extLst>
          </p:cNvPr>
          <p:cNvSpPr>
            <a:spLocks noGrp="1"/>
          </p:cNvSpPr>
          <p:nvPr>
            <p:ph type="body" sz="quarter" idx="13"/>
          </p:nvPr>
        </p:nvSpPr>
        <p:spPr/>
        <p:txBody>
          <a:bodyPr/>
          <a:lstStyle/>
          <a:p>
            <a:endParaRPr lang="da-DK"/>
          </a:p>
        </p:txBody>
      </p:sp>
      <p:sp>
        <p:nvSpPr>
          <p:cNvPr id="8" name="Pladsholder til dato 7">
            <a:extLst>
              <a:ext uri="{FF2B5EF4-FFF2-40B4-BE49-F238E27FC236}">
                <a16:creationId xmlns:a16="http://schemas.microsoft.com/office/drawing/2014/main" id="{F1B4853D-C273-C943-930D-C8D162DF1269}"/>
              </a:ext>
            </a:extLst>
          </p:cNvPr>
          <p:cNvSpPr>
            <a:spLocks noGrp="1"/>
          </p:cNvSpPr>
          <p:nvPr>
            <p:ph type="dt" sz="half" idx="10"/>
          </p:nvPr>
        </p:nvSpPr>
        <p:spPr/>
        <p:txBody>
          <a:bodyPr/>
          <a:lstStyle/>
          <a:p>
            <a:fld id="{F056DFAE-7429-7E41-BDFC-2E4C058EF804}" type="datetime2">
              <a:rPr lang="da-DK" smtClean="0"/>
              <a:t>4. februar 2021</a:t>
            </a:fld>
            <a:endParaRPr lang="da-DK" dirty="0"/>
          </a:p>
        </p:txBody>
      </p:sp>
      <p:sp>
        <p:nvSpPr>
          <p:cNvPr id="9" name="Pladsholder til sidefod 8">
            <a:extLst>
              <a:ext uri="{FF2B5EF4-FFF2-40B4-BE49-F238E27FC236}">
                <a16:creationId xmlns:a16="http://schemas.microsoft.com/office/drawing/2014/main" id="{514DA1D3-C7C1-4F42-A38F-7096EE32495D}"/>
              </a:ext>
            </a:extLst>
          </p:cNvPr>
          <p:cNvSpPr>
            <a:spLocks noGrp="1"/>
          </p:cNvSpPr>
          <p:nvPr>
            <p:ph type="ftr" sz="quarter" idx="11"/>
          </p:nvPr>
        </p:nvSpPr>
        <p:spPr/>
        <p:txBody>
          <a:bodyPr/>
          <a:lstStyle/>
          <a:p>
            <a:r>
              <a:rPr lang="da-DK"/>
              <a:t>Arbejdstid i staten - ret og pligt</a:t>
            </a:r>
            <a:endParaRPr lang="da-DK" dirty="0"/>
          </a:p>
        </p:txBody>
      </p:sp>
      <p:sp>
        <p:nvSpPr>
          <p:cNvPr id="10" name="Pladsholder til slidenummer 9">
            <a:extLst>
              <a:ext uri="{FF2B5EF4-FFF2-40B4-BE49-F238E27FC236}">
                <a16:creationId xmlns:a16="http://schemas.microsoft.com/office/drawing/2014/main" id="{F05828F3-6401-CF47-B1BF-72689090CFF5}"/>
              </a:ext>
            </a:extLst>
          </p:cNvPr>
          <p:cNvSpPr>
            <a:spLocks noGrp="1"/>
          </p:cNvSpPr>
          <p:nvPr>
            <p:ph type="sldNum" sz="quarter" idx="12"/>
          </p:nvPr>
        </p:nvSpPr>
        <p:spPr/>
        <p:txBody>
          <a:bodyPr/>
          <a:lstStyle/>
          <a:p>
            <a:fld id="{23AA811B-2EBD-4900-905E-5BE206449611}" type="slidenum">
              <a:rPr lang="da-DK" smtClean="0"/>
              <a:t>4</a:t>
            </a:fld>
            <a:endParaRPr lang="da-DK" dirty="0"/>
          </a:p>
        </p:txBody>
      </p:sp>
    </p:spTree>
    <p:extLst>
      <p:ext uri="{BB962C8B-B14F-4D97-AF65-F5344CB8AC3E}">
        <p14:creationId xmlns:p14="http://schemas.microsoft.com/office/powerpoint/2010/main" val="3689874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Plustid</a:t>
            </a:r>
          </a:p>
        </p:txBody>
      </p:sp>
      <p:sp>
        <p:nvSpPr>
          <p:cNvPr id="3" name="Pladsholder til indhold 2"/>
          <p:cNvSpPr>
            <a:spLocks noGrp="1"/>
          </p:cNvSpPr>
          <p:nvPr>
            <p:ph idx="1"/>
          </p:nvPr>
        </p:nvSpPr>
        <p:spPr/>
        <p:txBody>
          <a:bodyPr numCol="1" spcCol="720000">
            <a:noAutofit/>
          </a:bodyPr>
          <a:lstStyle/>
          <a:p>
            <a:r>
              <a:rPr lang="da-DK" dirty="0"/>
              <a:t>Har været en mulighed siden 2008</a:t>
            </a:r>
          </a:p>
          <a:p>
            <a:r>
              <a:rPr lang="da-DK" dirty="0"/>
              <a:t>Næsten ingen indgåede aftaler og derfor få erfaringer</a:t>
            </a:r>
          </a:p>
          <a:p>
            <a:pPr marL="0" indent="0">
              <a:buNone/>
            </a:pPr>
            <a:endParaRPr lang="da-DK" dirty="0"/>
          </a:p>
        </p:txBody>
      </p:sp>
      <p:graphicFrame>
        <p:nvGraphicFramePr>
          <p:cNvPr id="7" name="Tabel 7">
            <a:extLst>
              <a:ext uri="{FF2B5EF4-FFF2-40B4-BE49-F238E27FC236}">
                <a16:creationId xmlns:a16="http://schemas.microsoft.com/office/drawing/2014/main" id="{DEC71613-FADA-D34F-B965-F859CD8DFBAF}"/>
              </a:ext>
            </a:extLst>
          </p:cNvPr>
          <p:cNvGraphicFramePr>
            <a:graphicFrameLocks noGrp="1"/>
          </p:cNvGraphicFramePr>
          <p:nvPr>
            <p:ph sz="quarter" idx="14"/>
            <p:extLst>
              <p:ext uri="{D42A27DB-BD31-4B8C-83A1-F6EECF244321}">
                <p14:modId xmlns:p14="http://schemas.microsoft.com/office/powerpoint/2010/main" val="4068845884"/>
              </p:ext>
            </p:extLst>
          </p:nvPr>
        </p:nvGraphicFramePr>
        <p:xfrm>
          <a:off x="6275388" y="2084388"/>
          <a:ext cx="5556250" cy="255016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420139888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OK § 13A: Plustid</a:t>
                      </a:r>
                    </a:p>
                  </a:txBody>
                  <a:tcPr/>
                </a:tc>
                <a:extLst>
                  <a:ext uri="{0D108BD9-81ED-4DB2-BD59-A6C34878D82A}">
                    <a16:rowId xmlns:a16="http://schemas.microsoft.com/office/drawing/2014/main" val="2965745337"/>
                  </a:ext>
                </a:extLst>
              </a:tr>
              <a:tr h="370840">
                <a:tc>
                  <a:txBody>
                    <a:bodyPr/>
                    <a:lstStyle/>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Op til 42 timer pr. uge</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Løn reguleres forholdsmæssigt (også ved fx sygdom og barsel)</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Frivillig aftale</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Individuel aftale </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Tilbagefald ved opsigelse</a:t>
                      </a:r>
                    </a:p>
                    <a:p>
                      <a:pPr marL="270000" indent="-270000">
                        <a:spcAft>
                          <a:spcPts val="600"/>
                        </a:spcAft>
                        <a:buClrTx/>
                        <a:buSzPct val="100000"/>
                        <a:buFont typeface="Arial" panose="020B0604020202020204" pitchFamily="34" charset="0"/>
                        <a:buChar char="•"/>
                      </a:pPr>
                      <a:r>
                        <a:rPr lang="da-DK" sz="1600" dirty="0">
                          <a:solidFill>
                            <a:schemeClr val="tx1"/>
                          </a:solidFill>
                          <a:latin typeface="+mn-lt"/>
                          <a:cs typeface="+mn-cs"/>
                        </a:rPr>
                        <a:t>Aftalen kan opsiges </a:t>
                      </a:r>
                    </a:p>
                  </a:txBody>
                  <a:tcPr/>
                </a:tc>
                <a:extLst>
                  <a:ext uri="{0D108BD9-81ED-4DB2-BD59-A6C34878D82A}">
                    <a16:rowId xmlns:a16="http://schemas.microsoft.com/office/drawing/2014/main" val="572005080"/>
                  </a:ext>
                </a:extLst>
              </a:tr>
            </a:tbl>
          </a:graphicData>
        </a:graphic>
      </p:graphicFrame>
      <p:sp>
        <p:nvSpPr>
          <p:cNvPr id="4" name="Pladsholder til tekst 3">
            <a:extLst>
              <a:ext uri="{FF2B5EF4-FFF2-40B4-BE49-F238E27FC236}">
                <a16:creationId xmlns:a16="http://schemas.microsoft.com/office/drawing/2014/main" id="{FAE68F1C-A300-CD4C-A5D7-438B5184D073}"/>
              </a:ext>
            </a:extLst>
          </p:cNvPr>
          <p:cNvSpPr>
            <a:spLocks noGrp="1"/>
          </p:cNvSpPr>
          <p:nvPr>
            <p:ph type="body" sz="quarter" idx="13"/>
          </p:nvPr>
        </p:nvSpPr>
        <p:spPr/>
        <p:txBody>
          <a:bodyPr/>
          <a:lstStyle/>
          <a:p>
            <a:endParaRPr lang="da-DK"/>
          </a:p>
        </p:txBody>
      </p:sp>
      <p:sp>
        <p:nvSpPr>
          <p:cNvPr id="8" name="Pladsholder til dato 7">
            <a:extLst>
              <a:ext uri="{FF2B5EF4-FFF2-40B4-BE49-F238E27FC236}">
                <a16:creationId xmlns:a16="http://schemas.microsoft.com/office/drawing/2014/main" id="{1B71DB01-E815-C84C-9C23-A2532D5AFEFD}"/>
              </a:ext>
            </a:extLst>
          </p:cNvPr>
          <p:cNvSpPr>
            <a:spLocks noGrp="1"/>
          </p:cNvSpPr>
          <p:nvPr>
            <p:ph type="dt" sz="half" idx="10"/>
          </p:nvPr>
        </p:nvSpPr>
        <p:spPr/>
        <p:txBody>
          <a:bodyPr/>
          <a:lstStyle/>
          <a:p>
            <a:fld id="{6B4874CF-C7C4-3247-AF82-4D8BAF26A603}" type="datetime2">
              <a:rPr lang="da-DK" smtClean="0"/>
              <a:t>4. februar 2021</a:t>
            </a:fld>
            <a:endParaRPr lang="da-DK" dirty="0"/>
          </a:p>
        </p:txBody>
      </p:sp>
      <p:sp>
        <p:nvSpPr>
          <p:cNvPr id="9" name="Pladsholder til sidefod 8">
            <a:extLst>
              <a:ext uri="{FF2B5EF4-FFF2-40B4-BE49-F238E27FC236}">
                <a16:creationId xmlns:a16="http://schemas.microsoft.com/office/drawing/2014/main" id="{4EE57B18-877A-1A40-8A10-F3EE77E17CE9}"/>
              </a:ext>
            </a:extLst>
          </p:cNvPr>
          <p:cNvSpPr>
            <a:spLocks noGrp="1"/>
          </p:cNvSpPr>
          <p:nvPr>
            <p:ph type="ftr" sz="quarter" idx="11"/>
          </p:nvPr>
        </p:nvSpPr>
        <p:spPr/>
        <p:txBody>
          <a:bodyPr/>
          <a:lstStyle/>
          <a:p>
            <a:r>
              <a:rPr lang="da-DK"/>
              <a:t>Arbejdstid i staten - ret og pligt</a:t>
            </a:r>
            <a:endParaRPr lang="da-DK" dirty="0"/>
          </a:p>
        </p:txBody>
      </p:sp>
      <p:sp>
        <p:nvSpPr>
          <p:cNvPr id="10" name="Pladsholder til slidenummer 9">
            <a:extLst>
              <a:ext uri="{FF2B5EF4-FFF2-40B4-BE49-F238E27FC236}">
                <a16:creationId xmlns:a16="http://schemas.microsoft.com/office/drawing/2014/main" id="{71F76990-196F-894C-A9CE-DF70543D69CD}"/>
              </a:ext>
            </a:extLst>
          </p:cNvPr>
          <p:cNvSpPr>
            <a:spLocks noGrp="1"/>
          </p:cNvSpPr>
          <p:nvPr>
            <p:ph type="sldNum" sz="quarter" idx="12"/>
          </p:nvPr>
        </p:nvSpPr>
        <p:spPr/>
        <p:txBody>
          <a:bodyPr/>
          <a:lstStyle/>
          <a:p>
            <a:fld id="{23AA811B-2EBD-4900-905E-5BE206449611}" type="slidenum">
              <a:rPr lang="da-DK" smtClean="0"/>
              <a:t>5</a:t>
            </a:fld>
            <a:endParaRPr lang="da-DK" dirty="0"/>
          </a:p>
        </p:txBody>
      </p:sp>
    </p:spTree>
    <p:extLst>
      <p:ext uri="{BB962C8B-B14F-4D97-AF65-F5344CB8AC3E}">
        <p14:creationId xmlns:p14="http://schemas.microsoft.com/office/powerpoint/2010/main" val="2527870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Honorering i forbindelse med særstillinger</a:t>
            </a:r>
          </a:p>
        </p:txBody>
      </p:sp>
      <p:sp>
        <p:nvSpPr>
          <p:cNvPr id="3" name="Pladsholder til indhold 2"/>
          <p:cNvSpPr>
            <a:spLocks noGrp="1"/>
          </p:cNvSpPr>
          <p:nvPr>
            <p:ph idx="1"/>
          </p:nvPr>
        </p:nvSpPr>
        <p:spPr/>
        <p:txBody>
          <a:bodyPr numCol="1" spcCol="720000">
            <a:noAutofit/>
          </a:bodyPr>
          <a:lstStyle/>
          <a:p>
            <a:r>
              <a:rPr lang="da-DK" dirty="0">
                <a:cs typeface="Lintel"/>
              </a:rPr>
              <a:t>Centrale aftaler (introduktionsstillinger, rådighedstillæg)</a:t>
            </a:r>
            <a:endParaRPr lang="da-DK" dirty="0"/>
          </a:p>
          <a:p>
            <a:r>
              <a:rPr lang="da-DK" dirty="0"/>
              <a:t>Lokale aftaler ved særlige stillinger (fx ministersekretær)</a:t>
            </a:r>
          </a:p>
          <a:p>
            <a:r>
              <a:rPr lang="da-DK" dirty="0"/>
              <a:t>Lokale aftaler ved (fast) arbejde på særlige tidspunkter (fx vagtordninger) – liste med ministerier</a:t>
            </a:r>
          </a:p>
          <a:p>
            <a:r>
              <a:rPr lang="da-DK" dirty="0"/>
              <a:t>Tillæg pr. måned/begivenhed</a:t>
            </a:r>
          </a:p>
        </p:txBody>
      </p:sp>
      <p:graphicFrame>
        <p:nvGraphicFramePr>
          <p:cNvPr id="7" name="Tabel 7">
            <a:extLst>
              <a:ext uri="{FF2B5EF4-FFF2-40B4-BE49-F238E27FC236}">
                <a16:creationId xmlns:a16="http://schemas.microsoft.com/office/drawing/2014/main" id="{8736B3A4-FA61-7F43-BC67-5F5846D5338B}"/>
              </a:ext>
            </a:extLst>
          </p:cNvPr>
          <p:cNvGraphicFramePr>
            <a:graphicFrameLocks noGrp="1"/>
          </p:cNvGraphicFramePr>
          <p:nvPr>
            <p:ph sz="quarter" idx="14"/>
            <p:extLst>
              <p:ext uri="{D42A27DB-BD31-4B8C-83A1-F6EECF244321}">
                <p14:modId xmlns:p14="http://schemas.microsoft.com/office/powerpoint/2010/main" val="760716893"/>
              </p:ext>
            </p:extLst>
          </p:nvPr>
        </p:nvGraphicFramePr>
        <p:xfrm>
          <a:off x="6275388" y="2084388"/>
          <a:ext cx="5556250" cy="215392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304695654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Oversigt: Tillæg og særbestemmelser</a:t>
                      </a:r>
                    </a:p>
                  </a:txBody>
                  <a:tcPr/>
                </a:tc>
                <a:extLst>
                  <a:ext uri="{0D108BD9-81ED-4DB2-BD59-A6C34878D82A}">
                    <a16:rowId xmlns:a16="http://schemas.microsoft.com/office/drawing/2014/main" val="274834147"/>
                  </a:ext>
                </a:extLst>
              </a:tr>
              <a:tr h="370840">
                <a:tc>
                  <a:txBody>
                    <a:bodyPr/>
                    <a:lstStyle/>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For ansatte på gammelt lønsystem forhandles der centralt mellem Finansministeriet og Akademikerne</a:t>
                      </a:r>
                    </a:p>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Special- og chefkonsulenter på det nye lønsystem er som hovedregel ikke omfattet af særbestemmelserne</a:t>
                      </a:r>
                    </a:p>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Ikke udtømmende liste i bilag</a:t>
                      </a:r>
                    </a:p>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Kan opsiges i perioden</a:t>
                      </a:r>
                    </a:p>
                  </a:txBody>
                  <a:tcPr/>
                </a:tc>
                <a:extLst>
                  <a:ext uri="{0D108BD9-81ED-4DB2-BD59-A6C34878D82A}">
                    <a16:rowId xmlns:a16="http://schemas.microsoft.com/office/drawing/2014/main" val="2322111218"/>
                  </a:ext>
                </a:extLst>
              </a:tr>
            </a:tbl>
          </a:graphicData>
        </a:graphic>
      </p:graphicFrame>
      <p:sp>
        <p:nvSpPr>
          <p:cNvPr id="4" name="Pladsholder til tekst 3">
            <a:extLst>
              <a:ext uri="{FF2B5EF4-FFF2-40B4-BE49-F238E27FC236}">
                <a16:creationId xmlns:a16="http://schemas.microsoft.com/office/drawing/2014/main" id="{20ECA37C-D12E-C94D-92CC-E98A1D197171}"/>
              </a:ext>
            </a:extLst>
          </p:cNvPr>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197658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DM’s politik og holdninger</a:t>
            </a:r>
          </a:p>
        </p:txBody>
      </p:sp>
      <p:sp>
        <p:nvSpPr>
          <p:cNvPr id="3" name="Pladsholder til indhold 2"/>
          <p:cNvSpPr>
            <a:spLocks noGrp="1"/>
          </p:cNvSpPr>
          <p:nvPr>
            <p:ph idx="1"/>
          </p:nvPr>
        </p:nvSpPr>
        <p:spPr/>
        <p:txBody>
          <a:bodyPr numCol="1" spcCol="720000">
            <a:noAutofit/>
          </a:bodyPr>
          <a:lstStyle/>
          <a:p>
            <a:r>
              <a:rPr lang="da-DK" dirty="0"/>
              <a:t>DM arbejder for en passende balance mellem arbejds- og fritidsliv for alle medlemmer uanset livssituation</a:t>
            </a:r>
          </a:p>
          <a:p>
            <a:r>
              <a:rPr lang="da-DK" dirty="0"/>
              <a:t>DM arbejder for ret til frihed med løn ved børns sygdom, som ikke er begrænset til en eller to dage</a:t>
            </a:r>
          </a:p>
          <a:p>
            <a:pPr marL="311010" indent="-311010"/>
            <a:endParaRPr lang="da-DK" dirty="0"/>
          </a:p>
        </p:txBody>
      </p:sp>
      <p:graphicFrame>
        <p:nvGraphicFramePr>
          <p:cNvPr id="9" name="Tabel 9">
            <a:extLst>
              <a:ext uri="{FF2B5EF4-FFF2-40B4-BE49-F238E27FC236}">
                <a16:creationId xmlns:a16="http://schemas.microsoft.com/office/drawing/2014/main" id="{A5F89101-E34E-CD46-A57E-34BEE8BEDB9A}"/>
              </a:ext>
            </a:extLst>
          </p:cNvPr>
          <p:cNvGraphicFramePr>
            <a:graphicFrameLocks noGrp="1"/>
          </p:cNvGraphicFramePr>
          <p:nvPr>
            <p:ph sz="quarter" idx="14"/>
            <p:extLst>
              <p:ext uri="{D42A27DB-BD31-4B8C-83A1-F6EECF244321}">
                <p14:modId xmlns:p14="http://schemas.microsoft.com/office/powerpoint/2010/main" val="2123697210"/>
              </p:ext>
            </p:extLst>
          </p:nvPr>
        </p:nvGraphicFramePr>
        <p:xfrm>
          <a:off x="6275388" y="2084388"/>
          <a:ext cx="5556250" cy="134620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12032486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DM arbejder strategisk med arbejdstid:</a:t>
                      </a:r>
                    </a:p>
                  </a:txBody>
                  <a:tcPr/>
                </a:tc>
                <a:extLst>
                  <a:ext uri="{0D108BD9-81ED-4DB2-BD59-A6C34878D82A}">
                    <a16:rowId xmlns:a16="http://schemas.microsoft.com/office/drawing/2014/main" val="1369564032"/>
                  </a:ext>
                </a:extLst>
              </a:tr>
              <a:tr h="370840">
                <a:tc>
                  <a:txBody>
                    <a:bodyPr/>
                    <a:lstStyle/>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Ved overenskomstforhandlinger</a:t>
                      </a:r>
                    </a:p>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I indsatser om arbejdsmiljø</a:t>
                      </a:r>
                    </a:p>
                    <a:p>
                      <a:pPr marL="270000" indent="-270000">
                        <a:spcAft>
                          <a:spcPts val="600"/>
                        </a:spcAft>
                        <a:buClr>
                          <a:schemeClr val="tx1"/>
                        </a:buClr>
                        <a:buSzPct val="100000"/>
                        <a:buFont typeface="Arial" pitchFamily="34" charset="0"/>
                        <a:buChar char="•"/>
                      </a:pPr>
                      <a:r>
                        <a:rPr lang="da-DK" sz="1600" kern="1200" dirty="0">
                          <a:solidFill>
                            <a:schemeClr val="tx1"/>
                          </a:solidFill>
                          <a:latin typeface="+mn-lt"/>
                          <a:ea typeface="+mn-ea"/>
                          <a:cs typeface="Lintel"/>
                        </a:rPr>
                        <a:t>I uddannelse af tillidsrepræsentanter</a:t>
                      </a:r>
                    </a:p>
                  </a:txBody>
                  <a:tcPr/>
                </a:tc>
                <a:extLst>
                  <a:ext uri="{0D108BD9-81ED-4DB2-BD59-A6C34878D82A}">
                    <a16:rowId xmlns:a16="http://schemas.microsoft.com/office/drawing/2014/main" val="1888004846"/>
                  </a:ext>
                </a:extLst>
              </a:tr>
            </a:tbl>
          </a:graphicData>
        </a:graphic>
      </p:graphicFrame>
      <p:sp>
        <p:nvSpPr>
          <p:cNvPr id="7" name="Pladsholder til tekst 6">
            <a:extLst>
              <a:ext uri="{FF2B5EF4-FFF2-40B4-BE49-F238E27FC236}">
                <a16:creationId xmlns:a16="http://schemas.microsoft.com/office/drawing/2014/main" id="{C08E319B-52C4-0945-86F4-49D10B45A24C}"/>
              </a:ext>
            </a:extLst>
          </p:cNvPr>
          <p:cNvSpPr>
            <a:spLocks noGrp="1"/>
          </p:cNvSpPr>
          <p:nvPr>
            <p:ph type="body" sz="quarter" idx="13"/>
          </p:nvPr>
        </p:nvSpPr>
        <p:spPr/>
        <p:txBody>
          <a:bodyPr/>
          <a:lstStyle/>
          <a:p>
            <a:endParaRPr lang="da-DK"/>
          </a:p>
        </p:txBody>
      </p:sp>
      <p:sp>
        <p:nvSpPr>
          <p:cNvPr id="10" name="Pladsholder til dato 9">
            <a:extLst>
              <a:ext uri="{FF2B5EF4-FFF2-40B4-BE49-F238E27FC236}">
                <a16:creationId xmlns:a16="http://schemas.microsoft.com/office/drawing/2014/main" id="{342BE452-CEB8-574B-82D6-CF36A65D21F8}"/>
              </a:ext>
            </a:extLst>
          </p:cNvPr>
          <p:cNvSpPr>
            <a:spLocks noGrp="1"/>
          </p:cNvSpPr>
          <p:nvPr>
            <p:ph type="dt" sz="half" idx="10"/>
          </p:nvPr>
        </p:nvSpPr>
        <p:spPr/>
        <p:txBody>
          <a:bodyPr/>
          <a:lstStyle/>
          <a:p>
            <a:fld id="{08D45D15-E591-1345-BB7A-466E88AFDDB4}" type="datetime2">
              <a:rPr lang="da-DK" smtClean="0"/>
              <a:t>4. februar 2021</a:t>
            </a:fld>
            <a:endParaRPr lang="da-DK" dirty="0"/>
          </a:p>
        </p:txBody>
      </p:sp>
      <p:sp>
        <p:nvSpPr>
          <p:cNvPr id="11" name="Pladsholder til sidefod 10">
            <a:extLst>
              <a:ext uri="{FF2B5EF4-FFF2-40B4-BE49-F238E27FC236}">
                <a16:creationId xmlns:a16="http://schemas.microsoft.com/office/drawing/2014/main" id="{60B83318-6304-4241-B31F-FBF3FF66F84C}"/>
              </a:ext>
            </a:extLst>
          </p:cNvPr>
          <p:cNvSpPr>
            <a:spLocks noGrp="1"/>
          </p:cNvSpPr>
          <p:nvPr>
            <p:ph type="ftr" sz="quarter" idx="11"/>
          </p:nvPr>
        </p:nvSpPr>
        <p:spPr/>
        <p:txBody>
          <a:bodyPr/>
          <a:lstStyle/>
          <a:p>
            <a:r>
              <a:rPr lang="da-DK"/>
              <a:t>Arbejdstid i staten - ret og pligt</a:t>
            </a:r>
            <a:endParaRPr lang="da-DK" dirty="0"/>
          </a:p>
        </p:txBody>
      </p:sp>
      <p:sp>
        <p:nvSpPr>
          <p:cNvPr id="13" name="Pladsholder til slidenummer 12">
            <a:extLst>
              <a:ext uri="{FF2B5EF4-FFF2-40B4-BE49-F238E27FC236}">
                <a16:creationId xmlns:a16="http://schemas.microsoft.com/office/drawing/2014/main" id="{9D67B7E1-2314-2945-B370-636BDCF69AD0}"/>
              </a:ext>
            </a:extLst>
          </p:cNvPr>
          <p:cNvSpPr>
            <a:spLocks noGrp="1"/>
          </p:cNvSpPr>
          <p:nvPr>
            <p:ph type="sldNum" sz="quarter" idx="12"/>
          </p:nvPr>
        </p:nvSpPr>
        <p:spPr/>
        <p:txBody>
          <a:bodyPr/>
          <a:lstStyle/>
          <a:p>
            <a:fld id="{23AA811B-2EBD-4900-905E-5BE206449611}" type="slidenum">
              <a:rPr lang="da-DK" smtClean="0"/>
              <a:t>7</a:t>
            </a:fld>
            <a:endParaRPr lang="da-DK" dirty="0"/>
          </a:p>
        </p:txBody>
      </p:sp>
    </p:spTree>
    <p:extLst>
      <p:ext uri="{BB962C8B-B14F-4D97-AF65-F5344CB8AC3E}">
        <p14:creationId xmlns:p14="http://schemas.microsoft.com/office/powerpoint/2010/main" val="263216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Spørgsmål til drøftelse</a:t>
            </a:r>
          </a:p>
        </p:txBody>
      </p:sp>
      <p:sp>
        <p:nvSpPr>
          <p:cNvPr id="3" name="Pladsholder til indhold 2"/>
          <p:cNvSpPr>
            <a:spLocks noGrp="1"/>
          </p:cNvSpPr>
          <p:nvPr>
            <p:ph idx="1"/>
          </p:nvPr>
        </p:nvSpPr>
        <p:spPr/>
        <p:txBody>
          <a:bodyPr numCol="1" spcCol="720000">
            <a:noAutofit/>
          </a:bodyPr>
          <a:lstStyle/>
          <a:p>
            <a:pPr lvl="0"/>
            <a:r>
              <a:rPr lang="da-DK" dirty="0"/>
              <a:t>Hvordan passer vores arbejdsnorm – og hvad er rimeligt?</a:t>
            </a:r>
          </a:p>
          <a:p>
            <a:pPr lvl="0"/>
            <a:r>
              <a:rPr lang="da-DK" dirty="0"/>
              <a:t>Hvordan sikrer vi en passende balance mellem arbejdstid og fritid?</a:t>
            </a:r>
          </a:p>
          <a:p>
            <a:pPr lvl="0"/>
            <a:r>
              <a:rPr lang="da-DK" dirty="0"/>
              <a:t>Hvad er konsekvensen ved for meget arbejde – og hvad er arbejdsgivers interesse?</a:t>
            </a:r>
          </a:p>
          <a:p>
            <a:pPr lvl="0"/>
            <a:r>
              <a:rPr lang="da-DK" dirty="0"/>
              <a:t>Er der behov for lokale aftaler – hvilke?</a:t>
            </a:r>
          </a:p>
          <a:p>
            <a:pPr lvl="0"/>
            <a:r>
              <a:rPr lang="da-DK" dirty="0"/>
              <a:t>Er det ok at arbejde under sygdom, i weekender og ferier – og registreres det som arbejdstid?</a:t>
            </a:r>
          </a:p>
          <a:p>
            <a:pPr lvl="0"/>
            <a:r>
              <a:rPr lang="da-DK" dirty="0"/>
              <a:t>Har man adgang til arbejdsmail på mobil, og forventes det, at man er tilgængelige 24/7?</a:t>
            </a:r>
          </a:p>
          <a:p>
            <a:pPr lvl="0"/>
            <a:r>
              <a:rPr lang="da-DK" dirty="0"/>
              <a:t>Er der reel mulighed for at afvikle opsparet fleks?</a:t>
            </a:r>
          </a:p>
          <a:p>
            <a:pPr marL="0" indent="0">
              <a:buNone/>
            </a:pPr>
            <a:endParaRPr lang="da-DK" dirty="0"/>
          </a:p>
        </p:txBody>
      </p:sp>
      <p:sp>
        <p:nvSpPr>
          <p:cNvPr id="4" name="Pladsholder til tekst 3">
            <a:extLst>
              <a:ext uri="{FF2B5EF4-FFF2-40B4-BE49-F238E27FC236}">
                <a16:creationId xmlns:a16="http://schemas.microsoft.com/office/drawing/2014/main" id="{048BED5D-764C-5D4A-9677-AAD7CC223D71}"/>
              </a:ext>
            </a:extLst>
          </p:cNvPr>
          <p:cNvSpPr>
            <a:spLocks noGrp="1"/>
          </p:cNvSpPr>
          <p:nvPr>
            <p:ph type="body" sz="quarter" idx="13"/>
          </p:nvPr>
        </p:nvSpPr>
        <p:spPr/>
        <p:txBody>
          <a:bodyPr/>
          <a:lstStyle/>
          <a:p>
            <a:endParaRPr lang="da-DK"/>
          </a:p>
        </p:txBody>
      </p:sp>
      <p:sp>
        <p:nvSpPr>
          <p:cNvPr id="5" name="Pladsholder til dato 4">
            <a:extLst>
              <a:ext uri="{FF2B5EF4-FFF2-40B4-BE49-F238E27FC236}">
                <a16:creationId xmlns:a16="http://schemas.microsoft.com/office/drawing/2014/main" id="{0C69C80E-2F49-6741-B60A-FF49F023F2A8}"/>
              </a:ext>
            </a:extLst>
          </p:cNvPr>
          <p:cNvSpPr>
            <a:spLocks noGrp="1"/>
          </p:cNvSpPr>
          <p:nvPr>
            <p:ph type="dt" sz="half" idx="10"/>
          </p:nvPr>
        </p:nvSpPr>
        <p:spPr/>
        <p:txBody>
          <a:bodyPr/>
          <a:lstStyle/>
          <a:p>
            <a:fld id="{978F7492-B5AF-A441-A678-F464742D342C}" type="datetime2">
              <a:rPr lang="da-DK" smtClean="0"/>
              <a:t>4. februar 2021</a:t>
            </a:fld>
            <a:endParaRPr lang="da-DK" dirty="0"/>
          </a:p>
        </p:txBody>
      </p:sp>
      <p:sp>
        <p:nvSpPr>
          <p:cNvPr id="6" name="Pladsholder til sidefod 5">
            <a:extLst>
              <a:ext uri="{FF2B5EF4-FFF2-40B4-BE49-F238E27FC236}">
                <a16:creationId xmlns:a16="http://schemas.microsoft.com/office/drawing/2014/main" id="{6F363B43-DD41-9840-8800-D730E0FEAD18}"/>
              </a:ext>
            </a:extLst>
          </p:cNvPr>
          <p:cNvSpPr>
            <a:spLocks noGrp="1"/>
          </p:cNvSpPr>
          <p:nvPr>
            <p:ph type="ftr" sz="quarter" idx="11"/>
          </p:nvPr>
        </p:nvSpPr>
        <p:spPr/>
        <p:txBody>
          <a:bodyPr/>
          <a:lstStyle/>
          <a:p>
            <a:r>
              <a:rPr lang="da-DK"/>
              <a:t>Arbejdstid i staten - ret og pligt</a:t>
            </a:r>
            <a:endParaRPr lang="da-DK" dirty="0"/>
          </a:p>
        </p:txBody>
      </p:sp>
      <p:sp>
        <p:nvSpPr>
          <p:cNvPr id="7" name="Pladsholder til slidenummer 6">
            <a:extLst>
              <a:ext uri="{FF2B5EF4-FFF2-40B4-BE49-F238E27FC236}">
                <a16:creationId xmlns:a16="http://schemas.microsoft.com/office/drawing/2014/main" id="{D38BB1BB-8DB5-D343-B8B8-0D511C80A225}"/>
              </a:ext>
            </a:extLst>
          </p:cNvPr>
          <p:cNvSpPr>
            <a:spLocks noGrp="1"/>
          </p:cNvSpPr>
          <p:nvPr>
            <p:ph type="sldNum" sz="quarter" idx="12"/>
          </p:nvPr>
        </p:nvSpPr>
        <p:spPr/>
        <p:txBody>
          <a:bodyPr/>
          <a:lstStyle/>
          <a:p>
            <a:fld id="{23AA811B-2EBD-4900-905E-5BE206449611}" type="slidenum">
              <a:rPr lang="da-DK" smtClean="0"/>
              <a:t>8</a:t>
            </a:fld>
            <a:endParaRPr lang="da-DK" dirty="0"/>
          </a:p>
        </p:txBody>
      </p:sp>
    </p:spTree>
    <p:extLst>
      <p:ext uri="{BB962C8B-B14F-4D97-AF65-F5344CB8AC3E}">
        <p14:creationId xmlns:p14="http://schemas.microsoft.com/office/powerpoint/2010/main" val="51500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kan vi gøre som klub?</a:t>
            </a:r>
          </a:p>
        </p:txBody>
      </p:sp>
      <p:sp>
        <p:nvSpPr>
          <p:cNvPr id="3" name="Pladsholder til indhold 2"/>
          <p:cNvSpPr>
            <a:spLocks noGrp="1"/>
          </p:cNvSpPr>
          <p:nvPr>
            <p:ph idx="1"/>
          </p:nvPr>
        </p:nvSpPr>
        <p:spPr/>
        <p:txBody>
          <a:bodyPr numCol="1" spcCol="720000">
            <a:noAutofit/>
          </a:bodyPr>
          <a:lstStyle/>
          <a:p>
            <a:pPr lvl="0"/>
            <a:r>
              <a:rPr lang="da-DK" dirty="0"/>
              <a:t>Har vi en personalepolitik, der omhandler arbejdstid – efterleves den, eller trænger den til at blive revideret?</a:t>
            </a:r>
          </a:p>
          <a:p>
            <a:pPr lvl="0"/>
            <a:r>
              <a:rPr lang="da-DK" dirty="0"/>
              <a:t>Skal klubben udarbejde et forslag til ledelsen?</a:t>
            </a:r>
          </a:p>
          <a:p>
            <a:pPr lvl="0"/>
            <a:r>
              <a:rPr lang="da-DK" dirty="0"/>
              <a:t>Kunne det være interessant med en ekstern oplægsholder ved kommende klubmøde?</a:t>
            </a:r>
          </a:p>
          <a:p>
            <a:pPr marL="0" indent="0">
              <a:buNone/>
            </a:pPr>
            <a:endParaRPr lang="da-DK" dirty="0"/>
          </a:p>
        </p:txBody>
      </p:sp>
      <p:graphicFrame>
        <p:nvGraphicFramePr>
          <p:cNvPr id="7" name="Tabel 7">
            <a:extLst>
              <a:ext uri="{FF2B5EF4-FFF2-40B4-BE49-F238E27FC236}">
                <a16:creationId xmlns:a16="http://schemas.microsoft.com/office/drawing/2014/main" id="{8F947112-3744-3C41-A1C0-D05F6D180994}"/>
              </a:ext>
            </a:extLst>
          </p:cNvPr>
          <p:cNvGraphicFramePr>
            <a:graphicFrameLocks noGrp="1"/>
          </p:cNvGraphicFramePr>
          <p:nvPr>
            <p:ph sz="quarter" idx="14"/>
            <p:extLst>
              <p:ext uri="{D42A27DB-BD31-4B8C-83A1-F6EECF244321}">
                <p14:modId xmlns:p14="http://schemas.microsoft.com/office/powerpoint/2010/main" val="2600202321"/>
              </p:ext>
            </p:extLst>
          </p:nvPr>
        </p:nvGraphicFramePr>
        <p:xfrm>
          <a:off x="6275388" y="2084388"/>
          <a:ext cx="5556250" cy="1402080"/>
        </p:xfrm>
        <a:graphic>
          <a:graphicData uri="http://schemas.openxmlformats.org/drawingml/2006/table">
            <a:tbl>
              <a:tblPr firstRow="1" bandRow="1">
                <a:tableStyleId>{69012ECD-51FC-41F1-AA8D-1B2483CD663E}</a:tableStyleId>
              </a:tblPr>
              <a:tblGrid>
                <a:gridCol w="5556250">
                  <a:extLst>
                    <a:ext uri="{9D8B030D-6E8A-4147-A177-3AD203B41FA5}">
                      <a16:colId xmlns:a16="http://schemas.microsoft.com/office/drawing/2014/main" val="17289543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FFFFFF"/>
                          </a:solidFill>
                          <a:latin typeface="+mn-lt"/>
                          <a:ea typeface="+mn-ea"/>
                          <a:cs typeface="+mn-cs"/>
                        </a:rPr>
                        <a:t>Mere information</a:t>
                      </a:r>
                    </a:p>
                    <a:p>
                      <a:endParaRPr lang="da-DK" sz="1600" dirty="0"/>
                    </a:p>
                  </a:txBody>
                  <a:tcPr/>
                </a:tc>
                <a:extLst>
                  <a:ext uri="{0D108BD9-81ED-4DB2-BD59-A6C34878D82A}">
                    <a16:rowId xmlns:a16="http://schemas.microsoft.com/office/drawing/2014/main" val="387136336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600" kern="1200" dirty="0">
                          <a:solidFill>
                            <a:schemeClr val="tx1"/>
                          </a:solidFill>
                          <a:latin typeface="+mn-lt"/>
                          <a:ea typeface="+mn-ea"/>
                          <a:cs typeface="+mn-cs"/>
                        </a:rPr>
                        <a:t>Overenskomst for Akademikere i staten:</a:t>
                      </a:r>
                      <a:br>
                        <a:rPr lang="da-DK" sz="1600" kern="1200" dirty="0">
                          <a:solidFill>
                            <a:schemeClr val="tx1"/>
                          </a:solidFill>
                          <a:latin typeface="+mn-lt"/>
                          <a:ea typeface="+mn-ea"/>
                          <a:cs typeface="+mn-cs"/>
                        </a:rPr>
                      </a:br>
                      <a:r>
                        <a:rPr lang="da-DK" sz="1600" dirty="0">
                          <a:hlinkClick r:id="rId3"/>
                        </a:rPr>
                        <a:t>https://dm.dk/media/34137/overenskomst-for-akademikere-i-staten.pdf</a:t>
                      </a:r>
                      <a:endParaRPr lang="da-DK" sz="1600" dirty="0"/>
                    </a:p>
                  </a:txBody>
                  <a:tcPr/>
                </a:tc>
                <a:extLst>
                  <a:ext uri="{0D108BD9-81ED-4DB2-BD59-A6C34878D82A}">
                    <a16:rowId xmlns:a16="http://schemas.microsoft.com/office/drawing/2014/main" val="1439620045"/>
                  </a:ext>
                </a:extLst>
              </a:tr>
            </a:tbl>
          </a:graphicData>
        </a:graphic>
      </p:graphicFrame>
      <p:sp>
        <p:nvSpPr>
          <p:cNvPr id="4" name="Pladsholder til tekst 3">
            <a:extLst>
              <a:ext uri="{FF2B5EF4-FFF2-40B4-BE49-F238E27FC236}">
                <a16:creationId xmlns:a16="http://schemas.microsoft.com/office/drawing/2014/main" id="{7CF8EC41-1CA5-F547-A030-5C577150A35E}"/>
              </a:ext>
            </a:extLst>
          </p:cNvPr>
          <p:cNvSpPr>
            <a:spLocks noGrp="1"/>
          </p:cNvSpPr>
          <p:nvPr>
            <p:ph type="body" sz="quarter" idx="13"/>
          </p:nvPr>
        </p:nvSpPr>
        <p:spPr/>
        <p:txBody>
          <a:bodyPr/>
          <a:lstStyle/>
          <a:p>
            <a:endParaRPr lang="da-DK"/>
          </a:p>
        </p:txBody>
      </p:sp>
      <p:sp>
        <p:nvSpPr>
          <p:cNvPr id="8" name="Pladsholder til dato 7">
            <a:extLst>
              <a:ext uri="{FF2B5EF4-FFF2-40B4-BE49-F238E27FC236}">
                <a16:creationId xmlns:a16="http://schemas.microsoft.com/office/drawing/2014/main" id="{5B909BD3-C9E6-CA4F-9B77-7C6E48FFF671}"/>
              </a:ext>
            </a:extLst>
          </p:cNvPr>
          <p:cNvSpPr>
            <a:spLocks noGrp="1"/>
          </p:cNvSpPr>
          <p:nvPr>
            <p:ph type="dt" sz="half" idx="10"/>
          </p:nvPr>
        </p:nvSpPr>
        <p:spPr/>
        <p:txBody>
          <a:bodyPr/>
          <a:lstStyle/>
          <a:p>
            <a:fld id="{E08C4A08-8F6E-A54B-B8BB-7698CCBB86CA}" type="datetime2">
              <a:rPr lang="da-DK" smtClean="0"/>
              <a:t>4. februar 2021</a:t>
            </a:fld>
            <a:endParaRPr lang="da-DK" dirty="0"/>
          </a:p>
        </p:txBody>
      </p:sp>
      <p:sp>
        <p:nvSpPr>
          <p:cNvPr id="9" name="Pladsholder til sidefod 8">
            <a:extLst>
              <a:ext uri="{FF2B5EF4-FFF2-40B4-BE49-F238E27FC236}">
                <a16:creationId xmlns:a16="http://schemas.microsoft.com/office/drawing/2014/main" id="{86404036-EC5E-914D-8E23-70B4C957627D}"/>
              </a:ext>
            </a:extLst>
          </p:cNvPr>
          <p:cNvSpPr>
            <a:spLocks noGrp="1"/>
          </p:cNvSpPr>
          <p:nvPr>
            <p:ph type="ftr" sz="quarter" idx="11"/>
          </p:nvPr>
        </p:nvSpPr>
        <p:spPr/>
        <p:txBody>
          <a:bodyPr/>
          <a:lstStyle/>
          <a:p>
            <a:r>
              <a:rPr lang="da-DK"/>
              <a:t>Arbejdstid i staten - ret og pligt</a:t>
            </a:r>
            <a:endParaRPr lang="da-DK" dirty="0"/>
          </a:p>
        </p:txBody>
      </p:sp>
      <p:sp>
        <p:nvSpPr>
          <p:cNvPr id="10" name="Pladsholder til slidenummer 9">
            <a:extLst>
              <a:ext uri="{FF2B5EF4-FFF2-40B4-BE49-F238E27FC236}">
                <a16:creationId xmlns:a16="http://schemas.microsoft.com/office/drawing/2014/main" id="{CD50A848-F5FC-384E-8615-7192F86486C1}"/>
              </a:ext>
            </a:extLst>
          </p:cNvPr>
          <p:cNvSpPr>
            <a:spLocks noGrp="1"/>
          </p:cNvSpPr>
          <p:nvPr>
            <p:ph type="sldNum" sz="quarter" idx="12"/>
          </p:nvPr>
        </p:nvSpPr>
        <p:spPr/>
        <p:txBody>
          <a:bodyPr/>
          <a:lstStyle/>
          <a:p>
            <a:fld id="{23AA811B-2EBD-4900-905E-5BE206449611}" type="slidenum">
              <a:rPr lang="da-DK" smtClean="0"/>
              <a:t>9</a:t>
            </a:fld>
            <a:endParaRPr lang="da-DK" dirty="0"/>
          </a:p>
        </p:txBody>
      </p:sp>
    </p:spTree>
    <p:extLst>
      <p:ext uri="{BB962C8B-B14F-4D97-AF65-F5344CB8AC3E}">
        <p14:creationId xmlns:p14="http://schemas.microsoft.com/office/powerpoint/2010/main" val="63349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14.xml><?xml version="1.0" encoding="utf-8"?>
<p:tagLst xmlns:a="http://schemas.openxmlformats.org/drawingml/2006/main" xmlns:r="http://schemas.openxmlformats.org/officeDocument/2006/relationships" xmlns:p="http://schemas.openxmlformats.org/presentationml/2006/main">
  <p:tag name="[SUBGRID]" val="[SubGrid]"/>
</p:tagLst>
</file>

<file path=ppt/tags/tag15.xml><?xml version="1.0" encoding="utf-8"?>
<p:tagLst xmlns:a="http://schemas.openxmlformats.org/drawingml/2006/main" xmlns:r="http://schemas.openxmlformats.org/officeDocument/2006/relationships" xmlns:p="http://schemas.openxmlformats.org/presentationml/2006/main">
  <p:tag name="[SUBGRID]" val="[SubGrid]"/>
</p:tagLst>
</file>

<file path=ppt/tags/tag16.xml><?xml version="1.0" encoding="utf-8"?>
<p:tagLst xmlns:a="http://schemas.openxmlformats.org/drawingml/2006/main" xmlns:r="http://schemas.openxmlformats.org/officeDocument/2006/relationships" xmlns:p="http://schemas.openxmlformats.org/presentationml/2006/main">
  <p:tag name="[SUBGRID]" val="[SubGrid]"/>
</p:tagLst>
</file>

<file path=ppt/tags/tag17.xml><?xml version="1.0" encoding="utf-8"?>
<p:tagLst xmlns:a="http://schemas.openxmlformats.org/drawingml/2006/main" xmlns:r="http://schemas.openxmlformats.org/officeDocument/2006/relationships" xmlns:p="http://schemas.openxmlformats.org/presentationml/2006/main">
  <p:tag name="[SUBGRID]" val="[SubGrid]"/>
</p:tagLst>
</file>

<file path=ppt/tags/tag18.xml><?xml version="1.0" encoding="utf-8"?>
<p:tagLst xmlns:a="http://schemas.openxmlformats.org/drawingml/2006/main" xmlns:r="http://schemas.openxmlformats.org/officeDocument/2006/relationships" xmlns:p="http://schemas.openxmlformats.org/presentationml/2006/main">
  <p:tag name="[SUBGRID]" val="[SubGrid]"/>
</p:tagLst>
</file>

<file path=ppt/tags/tag19.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20.xml><?xml version="1.0" encoding="utf-8"?>
<p:tagLst xmlns:a="http://schemas.openxmlformats.org/drawingml/2006/main" xmlns:r="http://schemas.openxmlformats.org/officeDocument/2006/relationships" xmlns:p="http://schemas.openxmlformats.org/presentationml/2006/main">
  <p:tag name="[SUBGRID]" val="[SubGrid]"/>
</p:tagLst>
</file>

<file path=ppt/tags/tag21.xml><?xml version="1.0" encoding="utf-8"?>
<p:tagLst xmlns:a="http://schemas.openxmlformats.org/drawingml/2006/main" xmlns:r="http://schemas.openxmlformats.org/officeDocument/2006/relationships" xmlns:p="http://schemas.openxmlformats.org/presentationml/2006/main">
  <p:tag name="[SUBGRID]" val="[SubGrid]"/>
</p:tagLst>
</file>

<file path=ppt/tags/tag22.xml><?xml version="1.0" encoding="utf-8"?>
<p:tagLst xmlns:a="http://schemas.openxmlformats.org/drawingml/2006/main" xmlns:r="http://schemas.openxmlformats.org/officeDocument/2006/relationships" xmlns:p="http://schemas.openxmlformats.org/presentationml/2006/main">
  <p:tag name="[SUBGRID]" val="[SubGrid]"/>
</p:tagLst>
</file>

<file path=ppt/tags/tag23.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DM 16:9">
  <a:themeElements>
    <a:clrScheme name="Dansk Magisterforening">
      <a:dk1>
        <a:sysClr val="windowText" lastClr="000000"/>
      </a:dk1>
      <a:lt1>
        <a:srgbClr val="FFFFFF"/>
      </a:lt1>
      <a:dk2>
        <a:srgbClr val="141E4B"/>
      </a:dk2>
      <a:lt2>
        <a:srgbClr val="F5F0EB"/>
      </a:lt2>
      <a:accent1>
        <a:srgbClr val="FF4B4B"/>
      </a:accent1>
      <a:accent2>
        <a:srgbClr val="FF785F"/>
      </a:accent2>
      <a:accent3>
        <a:srgbClr val="CD3246"/>
      </a:accent3>
      <a:accent4>
        <a:srgbClr val="FFD7DC"/>
      </a:accent4>
      <a:accent5>
        <a:srgbClr val="8C142D"/>
      </a:accent5>
      <a:accent6>
        <a:srgbClr val="5A0014"/>
      </a:accent6>
      <a:hlink>
        <a:srgbClr val="FF4B4B"/>
      </a:hlink>
      <a:folHlink>
        <a:srgbClr val="CD3246"/>
      </a:folHlink>
    </a:clrScheme>
    <a:fontScheme name="Dansk Magisterforening">
      <a:majorFont>
        <a:latin typeface="DM PowerP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72000" tIns="36000" rIns="72000" bIns="36000" rtlCol="0" anchor="ctr"/>
      <a:lstStyle>
        <a:defPPr algn="ctr">
          <a:defRPr sz="2000" noProof="0" dirty="0" err="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Dansk Magisterforening.potx" id="{55779900-E19C-4342-B5C6-4752C402A8C7}" vid="{1C55CA8D-61FA-4895-A53D-F177B0D65388}"/>
    </a:ext>
  </a:extLst>
</a:theme>
</file>

<file path=ppt/theme/theme2.xml><?xml version="1.0" encoding="utf-8"?>
<a:theme xmlns:a="http://schemas.openxmlformats.org/drawingml/2006/main" name="Office-tema">
  <a:themeElements>
    <a:clrScheme name="Dansk Magisterforening">
      <a:dk1>
        <a:sysClr val="windowText" lastClr="000000"/>
      </a:dk1>
      <a:lt1>
        <a:srgbClr val="FFFFFF"/>
      </a:lt1>
      <a:dk2>
        <a:srgbClr val="141E4B"/>
      </a:dk2>
      <a:lt2>
        <a:srgbClr val="F5F0EB"/>
      </a:lt2>
      <a:accent1>
        <a:srgbClr val="FF4B4B"/>
      </a:accent1>
      <a:accent2>
        <a:srgbClr val="FF785F"/>
      </a:accent2>
      <a:accent3>
        <a:srgbClr val="CD3246"/>
      </a:accent3>
      <a:accent4>
        <a:srgbClr val="FFD7DC"/>
      </a:accent4>
      <a:accent5>
        <a:srgbClr val="8C142D"/>
      </a:accent5>
      <a:accent6>
        <a:srgbClr val="5A0014"/>
      </a:accent6>
      <a:hlink>
        <a:srgbClr val="FF4B4B"/>
      </a:hlink>
      <a:folHlink>
        <a:srgbClr val="CD3246"/>
      </a:folHlink>
    </a:clrScheme>
    <a:fontScheme name="Dansk Magisterforening">
      <a:majorFont>
        <a:latin typeface="DM PowerPt"/>
        <a:ea typeface=""/>
        <a:cs typeface=""/>
      </a:majorFont>
      <a:minorFont>
        <a:latin typeface="Avenir Next LT Pro"/>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ansk Magisterforening">
      <a:dk1>
        <a:sysClr val="windowText" lastClr="000000"/>
      </a:dk1>
      <a:lt1>
        <a:srgbClr val="FFFFFF"/>
      </a:lt1>
      <a:dk2>
        <a:srgbClr val="141E4B"/>
      </a:dk2>
      <a:lt2>
        <a:srgbClr val="F5F0EB"/>
      </a:lt2>
      <a:accent1>
        <a:srgbClr val="FF4B4B"/>
      </a:accent1>
      <a:accent2>
        <a:srgbClr val="FF785F"/>
      </a:accent2>
      <a:accent3>
        <a:srgbClr val="CD3246"/>
      </a:accent3>
      <a:accent4>
        <a:srgbClr val="FFD7DC"/>
      </a:accent4>
      <a:accent5>
        <a:srgbClr val="8C142D"/>
      </a:accent5>
      <a:accent6>
        <a:srgbClr val="5A0014"/>
      </a:accent6>
      <a:hlink>
        <a:srgbClr val="FF4B4B"/>
      </a:hlink>
      <a:folHlink>
        <a:srgbClr val="CD3246"/>
      </a:folHlink>
    </a:clrScheme>
    <a:fontScheme name="Dansk Magisterforening">
      <a:majorFont>
        <a:latin typeface="DM PowerP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DM 16:9</Template>
  <TotalTime>156</TotalTime>
  <Words>3488</Words>
  <Application>Microsoft Office PowerPoint</Application>
  <PresentationFormat>Widescreen</PresentationFormat>
  <Paragraphs>274</Paragraphs>
  <Slides>10</Slides>
  <Notes>9</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10</vt:i4>
      </vt:variant>
    </vt:vector>
  </HeadingPairs>
  <TitlesOfParts>
    <vt:vector size="15" baseType="lpstr">
      <vt:lpstr>Arial</vt:lpstr>
      <vt:lpstr>Avenir Next LT Pro</vt:lpstr>
      <vt:lpstr>DM PowerPt</vt:lpstr>
      <vt:lpstr>Lintel</vt:lpstr>
      <vt:lpstr>DM 16:9</vt:lpstr>
      <vt:lpstr>Arbejdstid i staten -  ret og pligt</vt:lpstr>
      <vt:lpstr>Begreber</vt:lpstr>
      <vt:lpstr>Rådighedsforpligtelse (og –tillæg)</vt:lpstr>
      <vt:lpstr>Merarbejde</vt:lpstr>
      <vt:lpstr>Plustid</vt:lpstr>
      <vt:lpstr>Honorering i forbindelse med særstillinger</vt:lpstr>
      <vt:lpstr>DM’s politik og holdninger</vt:lpstr>
      <vt:lpstr>Spørgsmål til drøftelse</vt:lpstr>
      <vt:lpstr>Hvad kan vi gøre som klub?</vt:lpstr>
      <vt:lpstr>Tak</vt:lpstr>
    </vt:vector>
  </TitlesOfParts>
  <Manager/>
  <Company>DM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subject/>
  <dc:creator>Birgit Vergo</dc:creator>
  <cp:keywords/>
  <dc:description/>
  <cp:lastModifiedBy>Birgit Vergo</cp:lastModifiedBy>
  <cp:revision>18</cp:revision>
  <dcterms:created xsi:type="dcterms:W3CDTF">2020-11-12T13:33:01Z</dcterms:created>
  <dcterms:modified xsi:type="dcterms:W3CDTF">2021-02-04T13:57:47Z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L_AuthorInitials">
    <vt:lpwstr>bv</vt:lpwstr>
  </property>
  <property fmtid="{D5CDD505-2E9C-101B-9397-08002B2CF9AE}" pid="4" name="DL_AuthorName">
    <vt:lpwstr>Birgit Vergo</vt:lpwstr>
  </property>
  <property fmtid="{D5CDD505-2E9C-101B-9397-08002B2CF9AE}" pid="5" name="DL_AuthorDepartment">
    <vt:lpwstr>Kommunikation &amp; Marketing</vt:lpwstr>
  </property>
  <property fmtid="{D5CDD505-2E9C-101B-9397-08002B2CF9AE}" pid="6" name="DL_AuthorPhone">
    <vt:lpwstr>+45 38 15 66 57</vt:lpwstr>
  </property>
  <property fmtid="{D5CDD505-2E9C-101B-9397-08002B2CF9AE}" pid="7" name="DL_AuthorEmail">
    <vt:lpwstr>bv@dm.dk</vt:lpwstr>
  </property>
  <property fmtid="{D5CDD505-2E9C-101B-9397-08002B2CF9AE}" pid="8" name="DL_AuthorTitle">
    <vt:lpwstr>Webmaster</vt:lpwstr>
  </property>
</Properties>
</file>