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p:sldMasterIdLst>
    <p:sldMasterId id="2147483648" r:id="rId1"/>
  </p:sldMasterIdLst>
  <p:notesMasterIdLst>
    <p:notesMasterId r:id="rId8"/>
  </p:notesMasterIdLst>
  <p:handoutMasterIdLst>
    <p:handoutMasterId r:id="rId9"/>
  </p:handoutMasterIdLst>
  <p:sldIdLst>
    <p:sldId id="256" r:id="rId2"/>
    <p:sldId id="258" r:id="rId3"/>
    <p:sldId id="272" r:id="rId4"/>
    <p:sldId id="274" r:id="rId5"/>
    <p:sldId id="275" r:id="rId6"/>
    <p:sldId id="257" r:id="rId7"/>
  </p:sldIdLst>
  <p:sldSz cx="12192000" cy="6858000"/>
  <p:notesSz cx="6858000" cy="9144000"/>
  <p:embeddedFontLst>
    <p:embeddedFont>
      <p:font typeface="Avenir Next LT Pro" panose="020B0504020202020204" pitchFamily="34" charset="0"/>
      <p:regular r:id="rId10"/>
      <p:bold r:id="rId11"/>
      <p:italic r:id="rId12"/>
      <p:boldItalic r:id="rId13"/>
    </p:embeddedFont>
    <p:embeddedFont>
      <p:font typeface="DM PowerPt" panose="00000800000000000000" pitchFamily="2" charset="0"/>
      <p:bold r:id="rId1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65" autoAdjust="0"/>
    <p:restoredTop sz="83989" autoAdjust="0"/>
  </p:normalViewPr>
  <p:slideViewPr>
    <p:cSldViewPr snapToGrid="0" showGuides="1">
      <p:cViewPr varScale="1">
        <p:scale>
          <a:sx n="136" d="100"/>
          <a:sy n="136" d="100"/>
        </p:scale>
        <p:origin x="1476" y="12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3066"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4.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font" Target="fonts/font5.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Footer Placeholder 5"/>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8382C0-1D05-4229-918E-CDD7B7E48B4A}" type="slidenum">
              <a:rPr lang="en-GB" smtClean="0"/>
              <a:t>‹nr.›</a:t>
            </a:fld>
            <a:endParaRPr lang="en-GB"/>
          </a:p>
        </p:txBody>
      </p:sp>
      <p:sp>
        <p:nvSpPr>
          <p:cNvPr id="8" name="Date Placeholder 7"/>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F6AEEE-E778-402E-8B8F-9A98AED26EB8}" type="datetimeFigureOut">
              <a:rPr lang="en-GB" smtClean="0"/>
              <a:t>24/11/2020</a:t>
            </a:fld>
            <a:endParaRPr lang="en-GB"/>
          </a:p>
        </p:txBody>
      </p:sp>
      <p:sp>
        <p:nvSpPr>
          <p:cNvPr id="9" name="Header Placeholder 8"/>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Tree>
    <p:extLst>
      <p:ext uri="{BB962C8B-B14F-4D97-AF65-F5344CB8AC3E}">
        <p14:creationId xmlns:p14="http://schemas.microsoft.com/office/powerpoint/2010/main" val="1394799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Notes Placeholder 7"/>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p:txBody>
      </p:sp>
      <p:sp>
        <p:nvSpPr>
          <p:cNvPr id="9" name="Date Placeholder 8"/>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000">
                <a:latin typeface="Avenir Next LT Pro" panose="020B0504020202020204" pitchFamily="34" charset="0"/>
              </a:defRPr>
            </a:lvl1pPr>
          </a:lstStyle>
          <a:p>
            <a:fld id="{1386E511-D742-4EFE-90B5-C9FC42762E0F}" type="datetimeFigureOut">
              <a:rPr lang="en-GB" smtClean="0"/>
              <a:pPr/>
              <a:t>24/11/2020</a:t>
            </a:fld>
            <a:endParaRPr lang="en-GB">
              <a:latin typeface="Avenir Next LT Pro" panose="020B0504020202020204" pitchFamily="34" charset="0"/>
            </a:endParaRPr>
          </a:p>
        </p:txBody>
      </p:sp>
      <p:sp>
        <p:nvSpPr>
          <p:cNvPr id="10" name="Slide Number Placeholder 9"/>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000">
                <a:latin typeface="Avenir Next LT Pro" panose="020B0504020202020204" pitchFamily="34" charset="0"/>
              </a:defRPr>
            </a:lvl1pPr>
          </a:lstStyle>
          <a:p>
            <a:fld id="{A16CFAD1-D197-4A88-B173-A6412E995EE5}" type="slidenum">
              <a:rPr lang="en-GB" smtClean="0"/>
              <a:pPr/>
              <a:t>‹nr.›</a:t>
            </a:fld>
            <a:endParaRPr lang="en-GB">
              <a:latin typeface="Avenir Next LT Pro" panose="020B0504020202020204" pitchFamily="34" charset="0"/>
            </a:endParaRPr>
          </a:p>
        </p:txBody>
      </p:sp>
      <p:sp>
        <p:nvSpPr>
          <p:cNvPr id="11" name="Footer Placeholder 10"/>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000">
                <a:latin typeface="Avenir Next LT Pro" panose="020B0504020202020204" pitchFamily="34" charset="0"/>
              </a:defRPr>
            </a:lvl1pPr>
          </a:lstStyle>
          <a:p>
            <a:endParaRPr lang="en-GB">
              <a:latin typeface="Avenir Next LT Pro" panose="020B0504020202020204" pitchFamily="34" charset="0"/>
            </a:endParaRPr>
          </a:p>
        </p:txBody>
      </p:sp>
      <p:sp>
        <p:nvSpPr>
          <p:cNvPr id="12" name="Slide Image Placeholder 11"/>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13" name="Header Placeholder 12"/>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000">
                <a:latin typeface="Avenir Next LT Pro" panose="020B0504020202020204" pitchFamily="34" charset="0"/>
              </a:defRPr>
            </a:lvl1pPr>
          </a:lstStyle>
          <a:p>
            <a:endParaRPr lang="en-GB" dirty="0">
              <a:latin typeface="Avenir Next LT Pro" panose="020B0504020202020204" pitchFamily="34" charset="0"/>
            </a:endParaRPr>
          </a:p>
        </p:txBody>
      </p:sp>
    </p:spTree>
    <p:extLst>
      <p:ext uri="{BB962C8B-B14F-4D97-AF65-F5344CB8AC3E}">
        <p14:creationId xmlns:p14="http://schemas.microsoft.com/office/powerpoint/2010/main" val="1200601147"/>
      </p:ext>
    </p:extLst>
  </p:cSld>
  <p:clrMap bg1="lt1" tx1="dk1" bg2="lt2" tx2="dk2" accent1="accent1" accent2="accent2" accent3="accent3" accent4="accent4" accent5="accent5" accent6="accent6" hlink="hlink" folHlink="folHlink"/>
  <p:notesStyle>
    <a:lvl1pPr marL="180000" indent="-180000" algn="l" defTabSz="914400" rtl="0" eaLnBrk="1" latinLnBrk="0" hangingPunct="1">
      <a:buFont typeface="Arial" panose="020B0604020202020204" pitchFamily="34" charset="0"/>
      <a:buChar char="•"/>
      <a:defRPr sz="1200" kern="1200">
        <a:solidFill>
          <a:schemeClr val="tx1"/>
        </a:solidFill>
        <a:latin typeface="Avenir Next LT Pro" panose="020B0504020202020204" pitchFamily="34" charset="0"/>
        <a:ea typeface="+mn-ea"/>
        <a:cs typeface="+mn-cs"/>
      </a:defRPr>
    </a:lvl1pPr>
    <a:lvl2pPr marL="360000" indent="-180000" algn="l" defTabSz="914400" rtl="0" eaLnBrk="1" latinLnBrk="0" hangingPunct="1">
      <a:buFont typeface="Arial" panose="020B0604020202020204" pitchFamily="34" charset="0"/>
      <a:buChar char="•"/>
      <a:defRPr sz="1200" kern="1200">
        <a:solidFill>
          <a:schemeClr val="tx1"/>
        </a:solidFill>
        <a:latin typeface="Avenir Next LT Pro" panose="020B0504020202020204" pitchFamily="34" charset="0"/>
        <a:ea typeface="+mn-ea"/>
        <a:cs typeface="+mn-cs"/>
      </a:defRPr>
    </a:lvl2pPr>
    <a:lvl3pPr marL="91440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137160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1828800" algn="l" defTabSz="914400" rtl="0" eaLnBrk="1" latinLnBrk="0" hangingPunct="1">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Øget fleksibel</a:t>
            </a:r>
            <a:r>
              <a:rPr lang="da-DK" baseline="0" dirty="0"/>
              <a:t> arbejdstid betyder, at I i det lokale samarbejdsudvalg drøfter en lokalaftale om, at I som medarbejdere får en mere formaliseret adgang til drøfte muligheden for at gå ned i tid med ledelsen. En aftale om øget adgang til fleksibel arbejdstid indgås mellem arbejdsgiver og TR/den forhandlingsberettigede organisation. Aftalen indgås altså på samme måde som andre lokale arbejdstidsaftaler. </a:t>
            </a:r>
          </a:p>
          <a:p>
            <a:endParaRPr lang="da-DK" baseline="0" dirty="0"/>
          </a:p>
          <a:p>
            <a:r>
              <a:rPr lang="da-DK" baseline="0" dirty="0"/>
              <a:t>Hvis der er ønsker om en aftale om øget fleksibel arbejdstid på jeres arbejdsplads, skal du som TR have et mandat fra klubben, som du kan gå til forhandlingerne i samarbejdsudvalget med. Du kan bruge disse slides som udgangspunkt for en drøftelse i klubben af, hvorvidt I synes det er en god ide.</a:t>
            </a:r>
          </a:p>
          <a:p>
            <a:endParaRPr lang="da-DK" baseline="0" dirty="0"/>
          </a:p>
          <a:p>
            <a:r>
              <a:rPr lang="da-DK" baseline="0" dirty="0"/>
              <a:t>Start med at sætte rammen – hvorfor tage emnet op? Hvad ved du om arbejdsgivers interesser og motiver for i at indgå en sådan aftale? Hvad siger dine TR-kolleger fra de andre faggrupper? Hvordan forventer du, at den lokale proces bliver?</a:t>
            </a:r>
            <a:endParaRPr lang="da-DK" dirty="0"/>
          </a:p>
          <a:p>
            <a:endParaRPr lang="da-DK" dirty="0"/>
          </a:p>
        </p:txBody>
      </p:sp>
      <p:sp>
        <p:nvSpPr>
          <p:cNvPr id="4" name="Pladsholder til slidenummer 3"/>
          <p:cNvSpPr>
            <a:spLocks noGrp="1"/>
          </p:cNvSpPr>
          <p:nvPr>
            <p:ph type="sldNum" sz="quarter" idx="5"/>
          </p:nvPr>
        </p:nvSpPr>
        <p:spPr/>
        <p:txBody>
          <a:bodyPr/>
          <a:lstStyle/>
          <a:p>
            <a:fld id="{A16CFAD1-D197-4A88-B173-A6412E995EE5}" type="slidenum">
              <a:rPr lang="en-GB" smtClean="0"/>
              <a:pPr/>
              <a:t>1</a:t>
            </a:fld>
            <a:endParaRPr lang="en-GB">
              <a:latin typeface="Avenir Next LT Pro" panose="020B0504020202020204" pitchFamily="34" charset="0"/>
            </a:endParaRPr>
          </a:p>
        </p:txBody>
      </p:sp>
    </p:spTree>
    <p:extLst>
      <p:ext uri="{BB962C8B-B14F-4D97-AF65-F5344CB8AC3E}">
        <p14:creationId xmlns:p14="http://schemas.microsoft.com/office/powerpoint/2010/main" val="3890277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defTabSz="882213">
              <a:defRPr/>
            </a:pPr>
            <a:r>
              <a:rPr lang="da-DK" dirty="0"/>
              <a:t>Offentligt ansatte magistre har via overenskomsten allerede en adgang til fleksibel arbejdstid, idet arbejdstiden beskrives som ”svarende til / normalt 37 timer om ugen”. Det vil sige, at der i udgangspunktet ikke er en fast komme- og </a:t>
            </a:r>
            <a:r>
              <a:rPr lang="da-DK" dirty="0" err="1"/>
              <a:t>gå-tid</a:t>
            </a:r>
            <a:r>
              <a:rPr lang="da-DK" dirty="0"/>
              <a:t>, og der er hjemmel til en vis fleksibilitet i den ugentlige arbejdstid, blot de 37 timer holdes i gennemsnit.</a:t>
            </a:r>
          </a:p>
          <a:p>
            <a:pPr defTabSz="882213">
              <a:defRPr/>
            </a:pPr>
            <a:endParaRPr lang="da-DK" dirty="0"/>
          </a:p>
          <a:p>
            <a:pPr defTabSz="882213">
              <a:defRPr/>
            </a:pPr>
            <a:r>
              <a:rPr lang="da-DK" dirty="0"/>
              <a:t>Overenskomsterne giver også mulighed for at aftale højere individuel arbejdstid op til 42 timer om ugen (plustid). Denne mulighed bruges dog yderst sjældent. Så godt som alle offentligt ansatte </a:t>
            </a:r>
            <a:r>
              <a:rPr lang="da-DK" dirty="0" err="1"/>
              <a:t>DM’ere</a:t>
            </a:r>
            <a:r>
              <a:rPr lang="da-DK" dirty="0"/>
              <a:t> arbejder under en flekstidsramme, som enten er lokalt aftalt, fastsat i personalehåndbogen, eller udviklet som en kutyme. </a:t>
            </a:r>
          </a:p>
          <a:p>
            <a:pPr defTabSz="882213">
              <a:defRPr/>
            </a:pPr>
            <a:endParaRPr lang="da-DK" dirty="0"/>
          </a:p>
          <a:p>
            <a:pPr defTabSz="882213">
              <a:defRPr/>
            </a:pPr>
            <a:r>
              <a:rPr lang="da-DK" dirty="0"/>
              <a:t>I dag kan alle indgå en individuel aftale med arbejdsgiveren om nedsat tid. En aftale om øget fleksibel arbejdstid vil formodentlig stadig give den enkelte leder retten til at afvise et ønske om et andet timetal end 37, men lokalaftalen vil være et signal om, at arbejdspladsen ønsker, at medarbejderne har denne mulighed. </a:t>
            </a:r>
          </a:p>
          <a:p>
            <a:pPr defTabSz="882213">
              <a:defRPr/>
            </a:pPr>
            <a:endParaRPr lang="da-DK" dirty="0"/>
          </a:p>
          <a:p>
            <a:pPr defTabSz="882213">
              <a:defRPr/>
            </a:pPr>
            <a:r>
              <a:rPr lang="da-DK" dirty="0"/>
              <a:t>Hvordan fungerer det hos jer? Oplever I arbejdstidens som fleksibel nok til at skabe den fornødne fleksibilitet mellem arbejds- og familieliv?</a:t>
            </a:r>
          </a:p>
          <a:p>
            <a:pPr defTabSz="882213">
              <a:defRPr/>
            </a:pPr>
            <a:endParaRPr lang="da-DK" dirty="0"/>
          </a:p>
          <a:p>
            <a:pPr defTabSz="882213">
              <a:defRPr/>
            </a:pPr>
            <a:r>
              <a:rPr lang="da-DK" dirty="0"/>
              <a:t>Er der nogen som går med tanker om at gå ned i tid? Er der nogen, som er på nedsat tid, og hvordan fungerer det? Passer arbejdsmængden med arbejdstiden? Er der nogen, som har bedt om nedsat tid, og fået nej fra arbejdsgiver? </a:t>
            </a:r>
          </a:p>
          <a:p>
            <a:endParaRPr lang="da-DK" dirty="0"/>
          </a:p>
        </p:txBody>
      </p:sp>
      <p:sp>
        <p:nvSpPr>
          <p:cNvPr id="4" name="Pladsholder til diasnummer 3"/>
          <p:cNvSpPr>
            <a:spLocks noGrp="1"/>
          </p:cNvSpPr>
          <p:nvPr>
            <p:ph type="sldNum" sz="quarter" idx="10"/>
          </p:nvPr>
        </p:nvSpPr>
        <p:spPr/>
        <p:txBody>
          <a:bodyPr/>
          <a:lstStyle/>
          <a:p>
            <a:fld id="{6EB0640C-D075-4BD3-A388-DFBA1FA39B76}" type="slidenum">
              <a:rPr lang="da-DK" smtClean="0"/>
              <a:t>2</a:t>
            </a:fld>
            <a:endParaRPr lang="da-DK"/>
          </a:p>
        </p:txBody>
      </p:sp>
    </p:spTree>
    <p:extLst>
      <p:ext uri="{BB962C8B-B14F-4D97-AF65-F5344CB8AC3E}">
        <p14:creationId xmlns:p14="http://schemas.microsoft.com/office/powerpoint/2010/main" val="320332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Afhængigt af, hvor mange</a:t>
            </a:r>
            <a:r>
              <a:rPr lang="da-DK" baseline="0" dirty="0"/>
              <a:t> I er, deler du kollegaerne ind i grupper:</a:t>
            </a:r>
          </a:p>
          <a:p>
            <a:endParaRPr lang="da-DK" baseline="0" dirty="0"/>
          </a:p>
          <a:p>
            <a:pPr marL="165415" indent="-165415">
              <a:buFont typeface="Arial" panose="020B0604020202020204" pitchFamily="34" charset="0"/>
              <a:buChar char="•"/>
            </a:pPr>
            <a:r>
              <a:rPr lang="da-DK" baseline="0" dirty="0"/>
              <a:t>En gruppe der overvejer fordele</a:t>
            </a:r>
          </a:p>
          <a:p>
            <a:pPr marL="165415" indent="-165415">
              <a:buFont typeface="Arial" panose="020B0604020202020204" pitchFamily="34" charset="0"/>
              <a:buChar char="•"/>
            </a:pPr>
            <a:r>
              <a:rPr lang="da-DK" baseline="0" dirty="0"/>
              <a:t>En gruppe der overvejer ulemper</a:t>
            </a:r>
          </a:p>
          <a:p>
            <a:endParaRPr lang="da-DK" baseline="0" dirty="0"/>
          </a:p>
          <a:p>
            <a:r>
              <a:rPr lang="da-DK" baseline="0" dirty="0"/>
              <a:t>Du justerer grupperne op, hvis I er mange.</a:t>
            </a:r>
          </a:p>
          <a:p>
            <a:endParaRPr lang="da-DK" baseline="0" dirty="0"/>
          </a:p>
          <a:p>
            <a:r>
              <a:rPr lang="da-DK" baseline="0" dirty="0"/>
              <a:t>Lad grupperne diskutere i 20 minutter. Du udpeger en bordformand i hver gruppe, som noterer fordele og ulemper ned, samt præsenter disse for resten af kollegerne. </a:t>
            </a:r>
          </a:p>
          <a:p>
            <a:r>
              <a:rPr lang="da-DK" baseline="0" dirty="0"/>
              <a:t> </a:t>
            </a:r>
          </a:p>
          <a:p>
            <a:r>
              <a:rPr lang="da-DK" baseline="0" dirty="0"/>
              <a:t>Fordele og ulemper gennemgås i plenum bagefter. Tag gerne store post it blokke med, hvis I har det.  Ellers skriver du fordele og ulemper op på en tavle.</a:t>
            </a:r>
            <a:endParaRPr lang="da-DK" dirty="0"/>
          </a:p>
        </p:txBody>
      </p:sp>
      <p:sp>
        <p:nvSpPr>
          <p:cNvPr id="4" name="Pladsholder til diasnummer 3"/>
          <p:cNvSpPr>
            <a:spLocks noGrp="1"/>
          </p:cNvSpPr>
          <p:nvPr>
            <p:ph type="sldNum" sz="quarter" idx="10"/>
          </p:nvPr>
        </p:nvSpPr>
        <p:spPr/>
        <p:txBody>
          <a:bodyPr/>
          <a:lstStyle/>
          <a:p>
            <a:fld id="{6EB0640C-D075-4BD3-A388-DFBA1FA39B76}" type="slidenum">
              <a:rPr lang="da-DK" smtClean="0"/>
              <a:t>3</a:t>
            </a:fld>
            <a:endParaRPr lang="da-DK"/>
          </a:p>
        </p:txBody>
      </p:sp>
    </p:spTree>
    <p:extLst>
      <p:ext uri="{BB962C8B-B14F-4D97-AF65-F5344CB8AC3E}">
        <p14:creationId xmlns:p14="http://schemas.microsoft.com/office/powerpoint/2010/main" val="197193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defTabSz="882213">
              <a:defRPr/>
            </a:pPr>
            <a:r>
              <a:rPr lang="da-DK" dirty="0"/>
              <a:t>Overvej, om du vil bruge denne slide i forbindelse med jeres opsamling. DM’s holdninger kan være en god inspiration til jeres fælles diskussion, men de kan også blot være en god baggrund for dig og holdninger,</a:t>
            </a:r>
            <a:r>
              <a:rPr lang="da-DK" baseline="0" dirty="0"/>
              <a:t> du selv kan bringe ind i diskussionen.</a:t>
            </a:r>
          </a:p>
          <a:p>
            <a:pPr defTabSz="882213">
              <a:defRPr/>
            </a:pPr>
            <a:endParaRPr lang="da-DK" baseline="0" dirty="0"/>
          </a:p>
          <a:p>
            <a:pPr defTabSz="882213">
              <a:defRPr/>
            </a:pPr>
            <a:r>
              <a:rPr lang="da-DK" baseline="0" dirty="0"/>
              <a:t>DM</a:t>
            </a:r>
            <a:r>
              <a:rPr lang="da-DK" dirty="0"/>
              <a:t> mener, at magistre solidarisk skal dele det arbejde, der er.</a:t>
            </a:r>
            <a:r>
              <a:rPr lang="da-DK" baseline="0" dirty="0"/>
              <a:t> Ligeledes skal </a:t>
            </a:r>
            <a:r>
              <a:rPr lang="da-DK" dirty="0"/>
              <a:t>uundgåeligt merarbejde være synligt og kunne honoreres</a:t>
            </a:r>
            <a:r>
              <a:rPr lang="da-DK" baseline="0" dirty="0"/>
              <a:t> eller </a:t>
            </a:r>
            <a:r>
              <a:rPr lang="da-DK" dirty="0"/>
              <a:t>afspadseres. DM anerkender</a:t>
            </a:r>
            <a:r>
              <a:rPr lang="da-DK" baseline="0" dirty="0"/>
              <a:t>, at plustid er en mulighed, men er ikke positivt indstillet. </a:t>
            </a:r>
            <a:endParaRPr lang="da-DK" dirty="0"/>
          </a:p>
          <a:p>
            <a:endParaRPr lang="da-DK" dirty="0"/>
          </a:p>
          <a:p>
            <a:pPr defTabSz="882213">
              <a:defRPr/>
            </a:pPr>
            <a:r>
              <a:rPr lang="da-DK" dirty="0"/>
              <a:t>Det er dog helt centralt, at øget fleksibilitet i arbejdstiden ikke skal være et redskab til at kompensere for strukturelle problemer på arbejdspladsen, fx i form af dårlig ledelsesmæssig håndtering af stor eller varierende arbejdsmængde og anstrengt økonomi. </a:t>
            </a:r>
          </a:p>
          <a:p>
            <a:pPr defTabSz="882213">
              <a:defRPr/>
            </a:pPr>
            <a:endParaRPr lang="da-DK" dirty="0"/>
          </a:p>
          <a:p>
            <a:r>
              <a:rPr lang="da-DK" b="1" dirty="0"/>
              <a:t>Ligestilling: </a:t>
            </a:r>
          </a:p>
          <a:p>
            <a:r>
              <a:rPr lang="da-DK" dirty="0"/>
              <a:t>Øget brug af fleksibel arbejdstid i form af nedsat arbejdstid forventes at påvirke lønforskellen mellem kvinder og mænd, da forventningen er, at særligt kvinder vil benytte sig af nedsat tid som en middel til en bedre balance mellem arbejds- og familieliv. Nedsat arbejdstid påvirker livsindkomst og pension, ligesom længere perioder på nedsat tid formodes at have en negativ effekt på karriere- og udviklingsmuligheder. </a:t>
            </a:r>
          </a:p>
          <a:p>
            <a:endParaRPr lang="da-DK" dirty="0"/>
          </a:p>
          <a:p>
            <a:r>
              <a:rPr lang="da-DK" dirty="0"/>
              <a:t>[NB! Husk altid at anbefale kolleger, der overvejer nedsat tid, at kontakte MP-Pension og få beregnet, hvad det vil koste på pensionen. Regnestykket for lønnen er nemt og hurtigt at overskue – det er de pensionsmæssige konsekvenser ikke!]</a:t>
            </a:r>
          </a:p>
          <a:p>
            <a:endParaRPr lang="da-DK" dirty="0"/>
          </a:p>
          <a:p>
            <a:r>
              <a:rPr lang="da-DK" b="1" dirty="0"/>
              <a:t>Stress:</a:t>
            </a:r>
          </a:p>
          <a:p>
            <a:pPr defTabSz="882213"/>
            <a:r>
              <a:rPr lang="da-DK" dirty="0"/>
              <a:t>Øget fleksibel</a:t>
            </a:r>
            <a:r>
              <a:rPr lang="da-DK" baseline="0" dirty="0"/>
              <a:t> arbejdstid </a:t>
            </a:r>
            <a:r>
              <a:rPr lang="da-DK" dirty="0"/>
              <a:t>må ikke bruges som en ordninger, der leder kolleger til at gå ned i tid for at kompensere for (og måske endda usynliggøre), at arbejdspresset i en 37 timers stilling er for hårdt. Forsøg med øget fleksibel arbejdstid må med andre ord ikke føre til, at strukturelle problemer forskydes til at blive individuelle problemer, som løses individuelt</a:t>
            </a:r>
          </a:p>
          <a:p>
            <a:endParaRPr lang="da-DK" dirty="0"/>
          </a:p>
          <a:p>
            <a:r>
              <a:rPr lang="da-DK" b="1" dirty="0"/>
              <a:t>Forholdet mellem kollegerne:</a:t>
            </a:r>
            <a:endParaRPr lang="da-DK" dirty="0"/>
          </a:p>
          <a:p>
            <a:r>
              <a:rPr lang="da-DK" dirty="0"/>
              <a:t>Øget fleksibilitet kan påvirke det kollegiale samarbejde og sammenhold negativt, fordi kollegerne arbejder på forskellige tidspunkter og dermed ses mindre. Aftaler om fleksibel arbejdstid kan derfor bidrage til at øge presset blandt ledere som skal sikre arbejdsmiljøet under stadigt mere vanskelige betingelser med fare for også ledernes arbejdsmiljø og stressrisiko. </a:t>
            </a:r>
          </a:p>
          <a:p>
            <a:endParaRPr lang="da-DK" dirty="0"/>
          </a:p>
          <a:p>
            <a:r>
              <a:rPr lang="da-DK" dirty="0"/>
              <a:t>Vær opmærksom på opgavefordelingen. Der kan være e</a:t>
            </a:r>
            <a:r>
              <a:rPr lang="da-DK" baseline="0" dirty="0"/>
              <a:t>n risiko for, at de spændende og udviklingsprægede opgaver tildeles kollegaer på fuld tid, mens kollegaer på nedsat tid får de arbejdsopgaver, som er mere rutine </a:t>
            </a:r>
            <a:r>
              <a:rPr lang="da-DK" baseline="0"/>
              <a:t>og drift prægede. </a:t>
            </a:r>
            <a:endParaRPr lang="da-DK" dirty="0"/>
          </a:p>
          <a:p>
            <a:r>
              <a:rPr lang="da-DK" dirty="0"/>
              <a:t> </a:t>
            </a:r>
          </a:p>
          <a:p>
            <a:r>
              <a:rPr lang="da-DK" dirty="0"/>
              <a:t>Endelig er der stor risiko for, at et større antal personer på deltid åbner op for tidsbegrænsede ansættelser eller brug af vikarer.</a:t>
            </a:r>
          </a:p>
        </p:txBody>
      </p:sp>
      <p:sp>
        <p:nvSpPr>
          <p:cNvPr id="4" name="Pladsholder til diasnummer 3"/>
          <p:cNvSpPr>
            <a:spLocks noGrp="1"/>
          </p:cNvSpPr>
          <p:nvPr>
            <p:ph type="sldNum" sz="quarter" idx="10"/>
          </p:nvPr>
        </p:nvSpPr>
        <p:spPr/>
        <p:txBody>
          <a:bodyPr/>
          <a:lstStyle/>
          <a:p>
            <a:fld id="{6EB0640C-D075-4BD3-A388-DFBA1FA39B76}" type="slidenum">
              <a:rPr lang="da-DK" smtClean="0"/>
              <a:t>4</a:t>
            </a:fld>
            <a:endParaRPr lang="da-DK"/>
          </a:p>
        </p:txBody>
      </p:sp>
    </p:spTree>
    <p:extLst>
      <p:ext uri="{BB962C8B-B14F-4D97-AF65-F5344CB8AC3E}">
        <p14:creationId xmlns:p14="http://schemas.microsoft.com/office/powerpoint/2010/main" val="837732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Når I samler op, og du aftaler med kollegerne, hvad dit mandat er, kan du med fordel også have de fem ovenstående punkter med.</a:t>
            </a:r>
          </a:p>
          <a:p>
            <a:endParaRPr lang="da-DK" dirty="0"/>
          </a:p>
          <a:p>
            <a:r>
              <a:rPr lang="da-DK" baseline="0" dirty="0"/>
              <a:t>Skal du arbejde for en lokal aftale, anbefaler DM, at dit mandat lægger sig op af de fem punkter, men skriv også gerne flere af de nedenstående punkter ind i dit mandat:</a:t>
            </a:r>
          </a:p>
          <a:p>
            <a:endParaRPr lang="da-DK" baseline="0" dirty="0"/>
          </a:p>
          <a:p>
            <a:pPr defTabSz="882213"/>
            <a:r>
              <a:rPr lang="da-DK" dirty="0"/>
              <a:t>En lokal aftale om øget fleksibel arbejdstid må ikke være løsningen på et </a:t>
            </a:r>
            <a:r>
              <a:rPr lang="da-DK" dirty="0" err="1"/>
              <a:t>uhåndteret</a:t>
            </a:r>
            <a:r>
              <a:rPr lang="da-DK" dirty="0"/>
              <a:t> problem med et for stort arbejdspres.</a:t>
            </a:r>
          </a:p>
          <a:p>
            <a:endParaRPr lang="da-DK" baseline="0" dirty="0"/>
          </a:p>
          <a:p>
            <a:pPr lvl="0"/>
            <a:r>
              <a:rPr lang="da-DK" dirty="0"/>
              <a:t>Forud for en aftale om nedsat arbejdstid, skal arbejdsgiver oplyse om den negative økonomiske indflydelse på livstidsindkomst og pension. </a:t>
            </a:r>
          </a:p>
          <a:p>
            <a:endParaRPr lang="da-DK" baseline="0" dirty="0"/>
          </a:p>
          <a:p>
            <a:pPr lvl="0"/>
            <a:r>
              <a:rPr lang="da-DK" dirty="0"/>
              <a:t>Midler afsat til lokal lønudvikling skal fastlægges ud fra de oprindelige timetal for medarbejderne og ikke nedjusteres, såfremt kolleger vælger nedsat tid.</a:t>
            </a:r>
          </a:p>
          <a:p>
            <a:pPr lvl="0"/>
            <a:endParaRPr lang="da-DK" dirty="0"/>
          </a:p>
          <a:p>
            <a:pPr lvl="0"/>
            <a:r>
              <a:rPr lang="da-DK" dirty="0"/>
              <a:t>Resultatet af de årlige lønforhandlinger skal gennemgås for at se:</a:t>
            </a:r>
          </a:p>
          <a:p>
            <a:pPr marL="220553" indent="-220553">
              <a:buAutoNum type="arabicParenR"/>
            </a:pPr>
            <a:r>
              <a:rPr lang="da-DK" dirty="0"/>
              <a:t>om medarbejdere på nedsat tid har samme muligheder for lønudvikling som medarbejdere på 37 timer eller mere, og</a:t>
            </a:r>
          </a:p>
          <a:p>
            <a:pPr marL="220553" indent="-220553">
              <a:buAutoNum type="arabicParenR"/>
            </a:pPr>
            <a:r>
              <a:rPr lang="da-DK" dirty="0"/>
              <a:t>om aftalen har utilsigtede ligestillingsmæssige konsekvenser for arbejdspladsens pligt til at fremme ligeløn.</a:t>
            </a:r>
          </a:p>
          <a:p>
            <a:endParaRPr lang="da-DK" baseline="0" dirty="0"/>
          </a:p>
          <a:p>
            <a:r>
              <a:rPr lang="da-DK" baseline="0" dirty="0"/>
              <a:t>Det skal overvåges, om </a:t>
            </a:r>
            <a:r>
              <a:rPr lang="da-DK" dirty="0"/>
              <a:t>antallet af tidsbegrænsede ansættelser eller brug af vikarer øges og fastlægges,</a:t>
            </a:r>
            <a:r>
              <a:rPr lang="da-DK" baseline="0" dirty="0"/>
              <a:t> </a:t>
            </a:r>
            <a:r>
              <a:rPr lang="da-DK" dirty="0"/>
              <a:t>hvordan arbejdspladsen i givet fald skal forholde sig hertil. </a:t>
            </a:r>
          </a:p>
          <a:p>
            <a:endParaRPr lang="da-DK" baseline="0" dirty="0"/>
          </a:p>
          <a:p>
            <a:endParaRPr lang="da-DK" baseline="0" dirty="0"/>
          </a:p>
          <a:p>
            <a:r>
              <a:rPr lang="da-DK" baseline="0" dirty="0"/>
              <a:t>Du kan læse mere om fleksibel øget arbejdstid og finde en tjekliste på dm.dk (link)</a:t>
            </a:r>
            <a:endParaRPr lang="da-DK" dirty="0"/>
          </a:p>
        </p:txBody>
      </p:sp>
      <p:sp>
        <p:nvSpPr>
          <p:cNvPr id="4" name="Pladsholder til diasnummer 3"/>
          <p:cNvSpPr>
            <a:spLocks noGrp="1"/>
          </p:cNvSpPr>
          <p:nvPr>
            <p:ph type="sldNum" sz="quarter" idx="10"/>
          </p:nvPr>
        </p:nvSpPr>
        <p:spPr/>
        <p:txBody>
          <a:bodyPr/>
          <a:lstStyle/>
          <a:p>
            <a:fld id="{6EB0640C-D075-4BD3-A388-DFBA1FA39B76}" type="slidenum">
              <a:rPr lang="da-DK" smtClean="0"/>
              <a:t>5</a:t>
            </a:fld>
            <a:endParaRPr lang="da-DK"/>
          </a:p>
        </p:txBody>
      </p:sp>
    </p:spTree>
    <p:extLst>
      <p:ext uri="{BB962C8B-B14F-4D97-AF65-F5344CB8AC3E}">
        <p14:creationId xmlns:p14="http://schemas.microsoft.com/office/powerpoint/2010/main" val="42653788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 Cover">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B281D2A-6103-4FE6-96B3-5B8EE4A56D80}"/>
              </a:ext>
            </a:extLst>
          </p:cNvPr>
          <p:cNvSpPr/>
          <p:nvPr userDrawn="1"/>
        </p:nvSpPr>
        <p:spPr bwMode="ltGray">
          <a:xfrm>
            <a:off x="0" y="0"/>
            <a:ext cx="4533900" cy="687686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2" name="Title 1"/>
          <p:cNvSpPr>
            <a:spLocks noGrp="1"/>
          </p:cNvSpPr>
          <p:nvPr>
            <p:ph type="ctrTitle" hasCustomPrompt="1"/>
          </p:nvPr>
        </p:nvSpPr>
        <p:spPr>
          <a:xfrm>
            <a:off x="0" y="2311399"/>
            <a:ext cx="7586663" cy="4565461"/>
          </a:xfrm>
          <a:solidFill>
            <a:schemeClr val="accent2"/>
          </a:solidFill>
        </p:spPr>
        <p:txBody>
          <a:bodyPr lIns="540000" tIns="540000" rIns="540000" bIns="540000" anchor="ctr" anchorCtr="0"/>
          <a:lstStyle>
            <a:lvl1pPr algn="l">
              <a:defRPr sz="4000"/>
            </a:lvl1pPr>
          </a:lstStyle>
          <a:p>
            <a:r>
              <a:rPr lang="da-DK" dirty="0"/>
              <a:t>Klik for at tilføje titel</a:t>
            </a:r>
          </a:p>
        </p:txBody>
      </p:sp>
      <p:sp>
        <p:nvSpPr>
          <p:cNvPr id="7" name="Date Placeholder 6">
            <a:extLst>
              <a:ext uri="{FF2B5EF4-FFF2-40B4-BE49-F238E27FC236}">
                <a16:creationId xmlns:a16="http://schemas.microsoft.com/office/drawing/2014/main" id="{CBA17B31-6DBC-46E7-9036-7C3041DA54A9}"/>
              </a:ext>
            </a:extLst>
          </p:cNvPr>
          <p:cNvSpPr>
            <a:spLocks noGrp="1"/>
          </p:cNvSpPr>
          <p:nvPr>
            <p:ph type="dt" sz="half" idx="10"/>
          </p:nvPr>
        </p:nvSpPr>
        <p:spPr>
          <a:xfrm>
            <a:off x="360000" y="6033600"/>
            <a:ext cx="5544000" cy="468000"/>
          </a:xfrm>
        </p:spPr>
        <p:txBody>
          <a:bodyPr anchor="b" anchorCtr="0"/>
          <a:lstStyle>
            <a:lvl1pPr>
              <a:defRPr sz="1100">
                <a:solidFill>
                  <a:schemeClr val="tx1"/>
                </a:solidFill>
              </a:defRPr>
            </a:lvl1pPr>
          </a:lstStyle>
          <a:p>
            <a:fld id="{6D7FD9F1-84AB-654F-9512-513FACAFDE84}" type="datetime2">
              <a:rPr lang="da-DK" smtClean="0"/>
              <a:t>24. november 2020</a:t>
            </a:fld>
            <a:endParaRPr lang="da-DK" sz="1100" dirty="0"/>
          </a:p>
        </p:txBody>
      </p:sp>
      <p:sp>
        <p:nvSpPr>
          <p:cNvPr id="8" name="Footer Placeholder 7">
            <a:extLst>
              <a:ext uri="{FF2B5EF4-FFF2-40B4-BE49-F238E27FC236}">
                <a16:creationId xmlns:a16="http://schemas.microsoft.com/office/drawing/2014/main" id="{1883084E-2481-4E6B-8DE9-0CFD902BC8B0}"/>
              </a:ext>
            </a:extLst>
          </p:cNvPr>
          <p:cNvSpPr>
            <a:spLocks noGrp="1"/>
          </p:cNvSpPr>
          <p:nvPr>
            <p:ph type="ftr" sz="quarter" idx="11"/>
          </p:nvPr>
        </p:nvSpPr>
        <p:spPr>
          <a:xfrm>
            <a:off x="0" y="6876000"/>
            <a:ext cx="0" cy="0"/>
          </a:xfrm>
        </p:spPr>
        <p:txBody>
          <a:bodyPr/>
          <a:lstStyle>
            <a:lvl1pPr>
              <a:defRPr>
                <a:noFill/>
              </a:defRPr>
            </a:lvl1pPr>
          </a:lstStyle>
          <a:p>
            <a:r>
              <a:rPr lang="da-DK">
                <a:noFill/>
              </a:rPr>
              <a:t>Øget fleksibel arbejdstid</a:t>
            </a:r>
            <a:endParaRPr lang="da-DK" dirty="0">
              <a:noFill/>
            </a:endParaRPr>
          </a:p>
        </p:txBody>
      </p:sp>
      <p:sp>
        <p:nvSpPr>
          <p:cNvPr id="9" name="Slide Number Placeholder 8">
            <a:extLst>
              <a:ext uri="{FF2B5EF4-FFF2-40B4-BE49-F238E27FC236}">
                <a16:creationId xmlns:a16="http://schemas.microsoft.com/office/drawing/2014/main" id="{258BF60F-0548-40B3-9532-B1BC93DE7294}"/>
              </a:ext>
            </a:extLst>
          </p:cNvPr>
          <p:cNvSpPr>
            <a:spLocks noGrp="1"/>
          </p:cNvSpPr>
          <p:nvPr>
            <p:ph type="sldNum" sz="quarter" idx="12"/>
          </p:nvPr>
        </p:nvSpPr>
        <p:spPr>
          <a:xfrm>
            <a:off x="0" y="6876000"/>
            <a:ext cx="0" cy="0"/>
          </a:xfrm>
        </p:spPr>
        <p:txBody>
          <a:bodyPr/>
          <a:lstStyle>
            <a:lvl1pPr>
              <a:defRPr>
                <a:noFill/>
              </a:defRPr>
            </a:lvl1pPr>
          </a:lstStyle>
          <a:p>
            <a:fld id="{23AA811B-2EBD-4900-905E-5BE206449611}" type="slidenum">
              <a:rPr lang="da-DK" smtClean="0"/>
              <a:pPr/>
              <a:t>‹nr.›</a:t>
            </a:fld>
            <a:endParaRPr lang="da-DK" dirty="0"/>
          </a:p>
        </p:txBody>
      </p:sp>
      <p:sp>
        <p:nvSpPr>
          <p:cNvPr id="13" name="Picture Placeholder 12">
            <a:extLst>
              <a:ext uri="{FF2B5EF4-FFF2-40B4-BE49-F238E27FC236}">
                <a16:creationId xmlns:a16="http://schemas.microsoft.com/office/drawing/2014/main" id="{DCBCECA6-A12B-4D48-BD04-8AB4C2DAF052}"/>
              </a:ext>
            </a:extLst>
          </p:cNvPr>
          <p:cNvSpPr>
            <a:spLocks noGrp="1"/>
          </p:cNvSpPr>
          <p:nvPr>
            <p:ph type="pic" sz="quarter" idx="13" hasCustomPrompt="1"/>
          </p:nvPr>
        </p:nvSpPr>
        <p:spPr>
          <a:xfrm>
            <a:off x="4533900" y="0"/>
            <a:ext cx="7658100" cy="6858000"/>
          </a:xfrm>
          <a:custGeom>
            <a:avLst/>
            <a:gdLst>
              <a:gd name="connsiteX0" fmla="*/ 0 w 7658100"/>
              <a:gd name="connsiteY0" fmla="*/ 0 h 6858000"/>
              <a:gd name="connsiteX1" fmla="*/ 7658100 w 7658100"/>
              <a:gd name="connsiteY1" fmla="*/ 0 h 6858000"/>
              <a:gd name="connsiteX2" fmla="*/ 7658100 w 7658100"/>
              <a:gd name="connsiteY2" fmla="*/ 6858000 h 6858000"/>
              <a:gd name="connsiteX3" fmla="*/ 3052605 w 7658100"/>
              <a:gd name="connsiteY3" fmla="*/ 6858000 h 6858000"/>
              <a:gd name="connsiteX4" fmla="*/ 3052605 w 7658100"/>
              <a:gd name="connsiteY4" fmla="*/ 2310835 h 6858000"/>
              <a:gd name="connsiteX5" fmla="*/ 0 w 7658100"/>
              <a:gd name="connsiteY5" fmla="*/ 231083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58100" h="6858000">
                <a:moveTo>
                  <a:pt x="0" y="0"/>
                </a:moveTo>
                <a:lnTo>
                  <a:pt x="7658100" y="0"/>
                </a:lnTo>
                <a:lnTo>
                  <a:pt x="7658100" y="6858000"/>
                </a:lnTo>
                <a:lnTo>
                  <a:pt x="3052605" y="6858000"/>
                </a:lnTo>
                <a:lnTo>
                  <a:pt x="3052605" y="2310835"/>
                </a:lnTo>
                <a:lnTo>
                  <a:pt x="0" y="2310835"/>
                </a:lnTo>
                <a:close/>
              </a:path>
            </a:pathLst>
          </a:custGeom>
          <a:solidFill>
            <a:schemeClr val="bg1">
              <a:lumMod val="95000"/>
            </a:schemeClr>
          </a:solidFill>
        </p:spPr>
        <p:txBody>
          <a:bodyPr wrap="square" tIns="72000">
            <a:noAutofit/>
          </a:bodyPr>
          <a:lstStyle>
            <a:lvl1pPr algn="ctr">
              <a:buNone/>
              <a:defRPr sz="1200"/>
            </a:lvl1pPr>
          </a:lstStyle>
          <a:p>
            <a:r>
              <a:rPr lang="da-DK" dirty="0"/>
              <a:t>Klik på ikonet for at tilføje billede</a:t>
            </a:r>
          </a:p>
        </p:txBody>
      </p:sp>
      <p:pic>
        <p:nvPicPr>
          <p:cNvPr id="20" name="Graphic 19">
            <a:extLst>
              <a:ext uri="{FF2B5EF4-FFF2-40B4-BE49-F238E27FC236}">
                <a16:creationId xmlns:a16="http://schemas.microsoft.com/office/drawing/2014/main" id="{2DAFCA29-0CA8-4061-94E7-AA1F3C1968BF}"/>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361950" y="368367"/>
            <a:ext cx="196271" cy="393235"/>
          </a:xfrm>
          <a:prstGeom prst="rect">
            <a:avLst/>
          </a:prstGeom>
        </p:spPr>
      </p:pic>
    </p:spTree>
    <p:extLst>
      <p:ext uri="{BB962C8B-B14F-4D97-AF65-F5344CB8AC3E}">
        <p14:creationId xmlns:p14="http://schemas.microsoft.com/office/powerpoint/2010/main" val="270691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noProof="0" dirty="0"/>
              <a:t>Klik for at tilføje titel</a:t>
            </a:r>
          </a:p>
        </p:txBody>
      </p:sp>
      <p:sp>
        <p:nvSpPr>
          <p:cNvPr id="3" name="Content Placeholder 2"/>
          <p:cNvSpPr>
            <a:spLocks noGrp="1"/>
          </p:cNvSpPr>
          <p:nvPr>
            <p:ph idx="1" hasCustomPrompt="1"/>
          </p:nvPr>
        </p:nvSpPr>
        <p:spPr>
          <a:xfrm>
            <a:off x="359999" y="2080800"/>
            <a:ext cx="7526701" cy="4053600"/>
          </a:xfrm>
        </p:spPr>
        <p:txBody>
          <a:bodyPr/>
          <a:lstStyle>
            <a:lvl1pPr>
              <a:defRPr/>
            </a:lvl1pPr>
          </a:lstStyle>
          <a:p>
            <a:pPr lvl="0"/>
            <a:r>
              <a:rPr lang="da-DK" noProof="0" dirty="0"/>
              <a:t>Klik for at tilføje tekst</a:t>
            </a:r>
          </a:p>
          <a:p>
            <a:pPr lvl="1"/>
            <a:r>
              <a:rPr lang="da-DK" noProof="0" dirty="0"/>
              <a:t>Second level</a:t>
            </a:r>
          </a:p>
          <a:p>
            <a:pPr lvl="2"/>
            <a:r>
              <a:rPr lang="da-DK" noProof="0" dirty="0"/>
              <a:t>Third level</a:t>
            </a:r>
          </a:p>
          <a:p>
            <a:pPr lvl="3"/>
            <a:r>
              <a:rPr lang="da-DK" noProof="0" dirty="0" err="1"/>
              <a:t>Fourth</a:t>
            </a:r>
            <a:r>
              <a:rPr lang="da-DK" noProof="0" dirty="0"/>
              <a:t> level</a:t>
            </a:r>
          </a:p>
          <a:p>
            <a:pPr lvl="4"/>
            <a:r>
              <a:rPr lang="da-DK" noProof="0" dirty="0"/>
              <a:t>Fifth level</a:t>
            </a:r>
          </a:p>
        </p:txBody>
      </p:sp>
      <p:sp>
        <p:nvSpPr>
          <p:cNvPr id="11" name="Content Placeholder 10">
            <a:extLst>
              <a:ext uri="{FF2B5EF4-FFF2-40B4-BE49-F238E27FC236}">
                <a16:creationId xmlns:a16="http://schemas.microsoft.com/office/drawing/2014/main" id="{706FDC26-E8B8-4D7C-B745-43969B4F1E5A}"/>
              </a:ext>
            </a:extLst>
          </p:cNvPr>
          <p:cNvSpPr>
            <a:spLocks noGrp="1"/>
          </p:cNvSpPr>
          <p:nvPr>
            <p:ph sz="quarter" idx="14" hasCustomPrompt="1"/>
          </p:nvPr>
        </p:nvSpPr>
        <p:spPr>
          <a:xfrm>
            <a:off x="9232900" y="2084400"/>
            <a:ext cx="2598738" cy="4049700"/>
          </a:xfrm>
        </p:spPr>
        <p:txBody>
          <a:bodyPr/>
          <a:lstStyle>
            <a:lvl1pPr>
              <a:defRPr/>
            </a:lvl1pPr>
          </a:lstStyle>
          <a:p>
            <a:pPr lvl="0"/>
            <a:r>
              <a:rPr lang="da-DK" dirty="0"/>
              <a:t>Klik for at tilføje tekst</a:t>
            </a:r>
          </a:p>
          <a:p>
            <a:pPr lvl="1"/>
            <a:r>
              <a:rPr lang="da-DK" dirty="0"/>
              <a:t>Second level</a:t>
            </a:r>
          </a:p>
          <a:p>
            <a:pPr lvl="2"/>
            <a:r>
              <a:rPr lang="da-DK" dirty="0"/>
              <a:t>Third level</a:t>
            </a:r>
          </a:p>
          <a:p>
            <a:pPr lvl="3"/>
            <a:r>
              <a:rPr lang="da-DK" dirty="0" err="1"/>
              <a:t>Fourth</a:t>
            </a:r>
            <a:r>
              <a:rPr lang="da-DK" dirty="0"/>
              <a:t> level</a:t>
            </a:r>
          </a:p>
          <a:p>
            <a:pPr lvl="4"/>
            <a:r>
              <a:rPr lang="da-DK" dirty="0"/>
              <a:t>Fifth level</a:t>
            </a:r>
          </a:p>
        </p:txBody>
      </p:sp>
      <p:sp>
        <p:nvSpPr>
          <p:cNvPr id="5" name="Text Placeholder 4">
            <a:extLst>
              <a:ext uri="{FF2B5EF4-FFF2-40B4-BE49-F238E27FC236}">
                <a16:creationId xmlns:a16="http://schemas.microsoft.com/office/drawing/2014/main" id="{2C445096-26DF-41F4-844B-CC7244D3C9E6}"/>
              </a:ext>
            </a:extLst>
          </p:cNvPr>
          <p:cNvSpPr>
            <a:spLocks noGrp="1"/>
          </p:cNvSpPr>
          <p:nvPr>
            <p:ph type="body" sz="quarter" idx="13" hasCustomPrompt="1"/>
          </p:nvPr>
        </p:nvSpPr>
        <p:spPr>
          <a:xfrm>
            <a:off x="360000" y="6138000"/>
            <a:ext cx="11473200" cy="360000"/>
          </a:xfrm>
        </p:spPr>
        <p:txBody>
          <a:bodyPr anchor="b"/>
          <a:lstStyle>
            <a:lvl1pPr>
              <a:buNone/>
              <a:defRPr sz="1000" i="1"/>
            </a:lvl1pPr>
          </a:lstStyle>
          <a:p>
            <a:pPr lvl="0"/>
            <a:r>
              <a:rPr lang="da-DK" dirty="0"/>
              <a:t>Indsæt noter</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p>
            <a:fld id="{B7BC58E1-4354-4149-82B0-DA8BEA0E73C6}" type="datetime2">
              <a:rPr lang="da-DK" smtClean="0"/>
              <a:t>24. november 2020</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p>
            <a:r>
              <a:rPr lang="da-DK"/>
              <a:t>Øget fleksibel arbejdstid</a:t>
            </a:r>
            <a:endParaRPr lang="da-DK" dirty="0"/>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p>
            <a:fld id="{23AA811B-2EBD-4900-905E-5BE206449611}" type="slidenum">
              <a:rPr lang="da-DK" smtClean="0"/>
              <a:t>‹nr.›</a:t>
            </a:fld>
            <a:endParaRPr lang="da-DK" dirty="0"/>
          </a:p>
        </p:txBody>
      </p:sp>
    </p:spTree>
    <p:extLst>
      <p:ext uri="{BB962C8B-B14F-4D97-AF65-F5344CB8AC3E}">
        <p14:creationId xmlns:p14="http://schemas.microsoft.com/office/powerpoint/2010/main" val="3084748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noProof="0" dirty="0"/>
              <a:t>Klik for at tilføje titel</a:t>
            </a:r>
          </a:p>
        </p:txBody>
      </p:sp>
      <p:sp>
        <p:nvSpPr>
          <p:cNvPr id="3" name="Content Placeholder 2"/>
          <p:cNvSpPr>
            <a:spLocks noGrp="1"/>
          </p:cNvSpPr>
          <p:nvPr>
            <p:ph idx="1" hasCustomPrompt="1"/>
          </p:nvPr>
        </p:nvSpPr>
        <p:spPr>
          <a:xfrm>
            <a:off x="359999" y="2080800"/>
            <a:ext cx="4569189" cy="4053600"/>
          </a:xfrm>
        </p:spPr>
        <p:txBody>
          <a:bodyPr/>
          <a:lstStyle>
            <a:lvl1pPr>
              <a:defRPr/>
            </a:lvl1pPr>
          </a:lstStyle>
          <a:p>
            <a:pPr lvl="0"/>
            <a:r>
              <a:rPr lang="da-DK" noProof="0" dirty="0"/>
              <a:t>Klik for at tilføje tekst</a:t>
            </a:r>
          </a:p>
          <a:p>
            <a:pPr lvl="1"/>
            <a:r>
              <a:rPr lang="da-DK" noProof="0" dirty="0"/>
              <a:t>Second level</a:t>
            </a:r>
          </a:p>
          <a:p>
            <a:pPr lvl="2"/>
            <a:r>
              <a:rPr lang="da-DK" noProof="0" dirty="0"/>
              <a:t>Third level</a:t>
            </a:r>
          </a:p>
          <a:p>
            <a:pPr lvl="3"/>
            <a:r>
              <a:rPr lang="da-DK" noProof="0" dirty="0" err="1"/>
              <a:t>Fourth</a:t>
            </a:r>
            <a:r>
              <a:rPr lang="da-DK" noProof="0" dirty="0"/>
              <a:t> level</a:t>
            </a:r>
          </a:p>
          <a:p>
            <a:pPr lvl="4"/>
            <a:r>
              <a:rPr lang="da-DK" noProof="0" dirty="0"/>
              <a:t>Fifth level</a:t>
            </a:r>
          </a:p>
        </p:txBody>
      </p:sp>
      <p:sp>
        <p:nvSpPr>
          <p:cNvPr id="11" name="Content Placeholder 10">
            <a:extLst>
              <a:ext uri="{FF2B5EF4-FFF2-40B4-BE49-F238E27FC236}">
                <a16:creationId xmlns:a16="http://schemas.microsoft.com/office/drawing/2014/main" id="{706FDC26-E8B8-4D7C-B745-43969B4F1E5A}"/>
              </a:ext>
            </a:extLst>
          </p:cNvPr>
          <p:cNvSpPr>
            <a:spLocks noGrp="1"/>
          </p:cNvSpPr>
          <p:nvPr>
            <p:ph sz="quarter" idx="14" hasCustomPrompt="1"/>
          </p:nvPr>
        </p:nvSpPr>
        <p:spPr>
          <a:xfrm>
            <a:off x="6275388" y="2084400"/>
            <a:ext cx="5556250" cy="4049700"/>
          </a:xfrm>
        </p:spPr>
        <p:txBody>
          <a:bodyPr/>
          <a:lstStyle>
            <a:lvl1pPr>
              <a:defRPr/>
            </a:lvl1pPr>
          </a:lstStyle>
          <a:p>
            <a:pPr lvl="0"/>
            <a:r>
              <a:rPr lang="da-DK" dirty="0"/>
              <a:t>Klik for at tilføje tekst</a:t>
            </a:r>
          </a:p>
          <a:p>
            <a:pPr lvl="1"/>
            <a:r>
              <a:rPr lang="da-DK" dirty="0"/>
              <a:t>Second level</a:t>
            </a:r>
          </a:p>
          <a:p>
            <a:pPr lvl="2"/>
            <a:r>
              <a:rPr lang="da-DK" dirty="0"/>
              <a:t>Third level</a:t>
            </a:r>
          </a:p>
          <a:p>
            <a:pPr lvl="3"/>
            <a:r>
              <a:rPr lang="da-DK" dirty="0" err="1"/>
              <a:t>Fourth</a:t>
            </a:r>
            <a:r>
              <a:rPr lang="da-DK" dirty="0"/>
              <a:t> level</a:t>
            </a:r>
          </a:p>
          <a:p>
            <a:pPr lvl="4"/>
            <a:r>
              <a:rPr lang="da-DK" dirty="0"/>
              <a:t>Fifth level</a:t>
            </a:r>
          </a:p>
        </p:txBody>
      </p:sp>
      <p:sp>
        <p:nvSpPr>
          <p:cNvPr id="5" name="Text Placeholder 4">
            <a:extLst>
              <a:ext uri="{FF2B5EF4-FFF2-40B4-BE49-F238E27FC236}">
                <a16:creationId xmlns:a16="http://schemas.microsoft.com/office/drawing/2014/main" id="{2C445096-26DF-41F4-844B-CC7244D3C9E6}"/>
              </a:ext>
            </a:extLst>
          </p:cNvPr>
          <p:cNvSpPr>
            <a:spLocks noGrp="1"/>
          </p:cNvSpPr>
          <p:nvPr>
            <p:ph type="body" sz="quarter" idx="13" hasCustomPrompt="1"/>
          </p:nvPr>
        </p:nvSpPr>
        <p:spPr>
          <a:xfrm>
            <a:off x="360000" y="6138000"/>
            <a:ext cx="11473200" cy="360000"/>
          </a:xfrm>
        </p:spPr>
        <p:txBody>
          <a:bodyPr anchor="b"/>
          <a:lstStyle>
            <a:lvl1pPr>
              <a:buNone/>
              <a:defRPr sz="1000" i="1"/>
            </a:lvl1pPr>
          </a:lstStyle>
          <a:p>
            <a:pPr lvl="0"/>
            <a:r>
              <a:rPr lang="da-DK" dirty="0"/>
              <a:t>Indsæt noter</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p>
            <a:fld id="{639658A2-D54E-9B4E-A6AA-EFAAD22164AF}" type="datetime2">
              <a:rPr lang="da-DK" smtClean="0"/>
              <a:t>24. november 2020</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p>
            <a:r>
              <a:rPr lang="da-DK"/>
              <a:t>Øget fleksibel arbejdstid</a:t>
            </a:r>
            <a:endParaRPr lang="da-DK" dirty="0"/>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p>
            <a:fld id="{23AA811B-2EBD-4900-905E-5BE206449611}" type="slidenum">
              <a:rPr lang="da-DK" smtClean="0"/>
              <a:t>‹nr.›</a:t>
            </a:fld>
            <a:endParaRPr lang="da-DK" dirty="0"/>
          </a:p>
        </p:txBody>
      </p:sp>
    </p:spTree>
    <p:extLst>
      <p:ext uri="{BB962C8B-B14F-4D97-AF65-F5344CB8AC3E}">
        <p14:creationId xmlns:p14="http://schemas.microsoft.com/office/powerpoint/2010/main" val="1156441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noProof="0" dirty="0"/>
              <a:t>Klik for at tilføje titel</a:t>
            </a:r>
          </a:p>
        </p:txBody>
      </p:sp>
      <p:sp>
        <p:nvSpPr>
          <p:cNvPr id="3" name="Content Placeholder 2"/>
          <p:cNvSpPr>
            <a:spLocks noGrp="1"/>
          </p:cNvSpPr>
          <p:nvPr>
            <p:ph idx="1" hasCustomPrompt="1"/>
          </p:nvPr>
        </p:nvSpPr>
        <p:spPr>
          <a:xfrm>
            <a:off x="359998" y="2080800"/>
            <a:ext cx="6541200" cy="4053600"/>
          </a:xfrm>
        </p:spPr>
        <p:txBody>
          <a:bodyPr/>
          <a:lstStyle>
            <a:lvl1pPr>
              <a:defRPr/>
            </a:lvl1pPr>
          </a:lstStyle>
          <a:p>
            <a:pPr lvl="0"/>
            <a:r>
              <a:rPr lang="da-DK" noProof="0" dirty="0"/>
              <a:t>Klik for at tilføje tekst</a:t>
            </a:r>
          </a:p>
          <a:p>
            <a:pPr lvl="1"/>
            <a:r>
              <a:rPr lang="da-DK" noProof="0" dirty="0"/>
              <a:t>Second level</a:t>
            </a:r>
          </a:p>
          <a:p>
            <a:pPr lvl="2"/>
            <a:r>
              <a:rPr lang="da-DK" noProof="0" dirty="0"/>
              <a:t>Third level</a:t>
            </a:r>
          </a:p>
          <a:p>
            <a:pPr lvl="3"/>
            <a:r>
              <a:rPr lang="da-DK" noProof="0" dirty="0" err="1"/>
              <a:t>Fourth</a:t>
            </a:r>
            <a:r>
              <a:rPr lang="da-DK" noProof="0" dirty="0"/>
              <a:t> level</a:t>
            </a:r>
          </a:p>
          <a:p>
            <a:pPr lvl="4"/>
            <a:r>
              <a:rPr lang="da-DK" noProof="0" dirty="0"/>
              <a:t>Fifth level</a:t>
            </a:r>
          </a:p>
        </p:txBody>
      </p:sp>
      <p:sp>
        <p:nvSpPr>
          <p:cNvPr id="6" name="Picture Placeholder 5">
            <a:extLst>
              <a:ext uri="{FF2B5EF4-FFF2-40B4-BE49-F238E27FC236}">
                <a16:creationId xmlns:a16="http://schemas.microsoft.com/office/drawing/2014/main" id="{18C53645-E97D-4EC5-A3B9-9F3D1D18D4DB}"/>
              </a:ext>
            </a:extLst>
          </p:cNvPr>
          <p:cNvSpPr>
            <a:spLocks noGrp="1"/>
          </p:cNvSpPr>
          <p:nvPr>
            <p:ph type="pic" sz="quarter" idx="14" hasCustomPrompt="1"/>
          </p:nvPr>
        </p:nvSpPr>
        <p:spPr>
          <a:xfrm>
            <a:off x="8121600" y="2080800"/>
            <a:ext cx="3344400" cy="4052887"/>
          </a:xfrm>
          <a:solidFill>
            <a:schemeClr val="bg1">
              <a:lumMod val="95000"/>
            </a:schemeClr>
          </a:solidFill>
        </p:spPr>
        <p:txBody>
          <a:bodyPr tIns="72000"/>
          <a:lstStyle>
            <a:lvl1pPr algn="ctr">
              <a:buNone/>
              <a:defRPr sz="1400"/>
            </a:lvl1pPr>
          </a:lstStyle>
          <a:p>
            <a:r>
              <a:rPr lang="da-DK" dirty="0"/>
              <a:t>Klik på ikonet for at tilføje billede</a:t>
            </a:r>
          </a:p>
        </p:txBody>
      </p:sp>
      <p:sp>
        <p:nvSpPr>
          <p:cNvPr id="5" name="Text Placeholder 4">
            <a:extLst>
              <a:ext uri="{FF2B5EF4-FFF2-40B4-BE49-F238E27FC236}">
                <a16:creationId xmlns:a16="http://schemas.microsoft.com/office/drawing/2014/main" id="{2C445096-26DF-41F4-844B-CC7244D3C9E6}"/>
              </a:ext>
            </a:extLst>
          </p:cNvPr>
          <p:cNvSpPr>
            <a:spLocks noGrp="1"/>
          </p:cNvSpPr>
          <p:nvPr>
            <p:ph type="body" sz="quarter" idx="13" hasCustomPrompt="1"/>
          </p:nvPr>
        </p:nvSpPr>
        <p:spPr>
          <a:xfrm>
            <a:off x="360000" y="6138000"/>
            <a:ext cx="11473200" cy="360000"/>
          </a:xfrm>
        </p:spPr>
        <p:txBody>
          <a:bodyPr anchor="b"/>
          <a:lstStyle>
            <a:lvl1pPr>
              <a:buNone/>
              <a:defRPr sz="1000" i="1"/>
            </a:lvl1pPr>
          </a:lstStyle>
          <a:p>
            <a:pPr lvl="0"/>
            <a:r>
              <a:rPr lang="da-DK" dirty="0"/>
              <a:t>Indsæt noter</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p>
            <a:fld id="{9ED7BC07-494F-1B4A-A865-3E76299F20A5}" type="datetime2">
              <a:rPr lang="da-DK" smtClean="0"/>
              <a:t>24. november 2020</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p>
            <a:r>
              <a:rPr lang="da-DK"/>
              <a:t>Øget fleksibel arbejdstid</a:t>
            </a:r>
            <a:endParaRPr lang="da-DK" dirty="0"/>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p>
            <a:fld id="{23AA811B-2EBD-4900-905E-5BE206449611}" type="slidenum">
              <a:rPr lang="da-DK" smtClean="0"/>
              <a:t>‹nr.›</a:t>
            </a:fld>
            <a:endParaRPr lang="da-DK" dirty="0"/>
          </a:p>
        </p:txBody>
      </p:sp>
    </p:spTree>
    <p:extLst>
      <p:ext uri="{BB962C8B-B14F-4D97-AF65-F5344CB8AC3E}">
        <p14:creationId xmlns:p14="http://schemas.microsoft.com/office/powerpoint/2010/main" val="389863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noProof="0" dirty="0"/>
              <a:t>Klik for at tilføje titel</a:t>
            </a:r>
          </a:p>
        </p:txBody>
      </p:sp>
      <p:sp>
        <p:nvSpPr>
          <p:cNvPr id="3" name="Content Placeholder 2"/>
          <p:cNvSpPr>
            <a:spLocks noGrp="1"/>
          </p:cNvSpPr>
          <p:nvPr>
            <p:ph idx="1" hasCustomPrompt="1"/>
          </p:nvPr>
        </p:nvSpPr>
        <p:spPr>
          <a:xfrm>
            <a:off x="359998" y="2080800"/>
            <a:ext cx="5547600" cy="4053600"/>
          </a:xfrm>
        </p:spPr>
        <p:txBody>
          <a:bodyPr/>
          <a:lstStyle>
            <a:lvl1pPr>
              <a:defRPr/>
            </a:lvl1pPr>
          </a:lstStyle>
          <a:p>
            <a:pPr lvl="0"/>
            <a:r>
              <a:rPr lang="da-DK" noProof="0" dirty="0"/>
              <a:t>Klik for at tilføje tekst</a:t>
            </a:r>
          </a:p>
          <a:p>
            <a:pPr lvl="1"/>
            <a:r>
              <a:rPr lang="da-DK" noProof="0" dirty="0"/>
              <a:t>Second level</a:t>
            </a:r>
          </a:p>
          <a:p>
            <a:pPr lvl="2"/>
            <a:r>
              <a:rPr lang="da-DK" noProof="0" dirty="0"/>
              <a:t>Third level</a:t>
            </a:r>
          </a:p>
          <a:p>
            <a:pPr lvl="3"/>
            <a:r>
              <a:rPr lang="da-DK" noProof="0" dirty="0" err="1"/>
              <a:t>Fourth</a:t>
            </a:r>
            <a:r>
              <a:rPr lang="da-DK" noProof="0" dirty="0"/>
              <a:t> level</a:t>
            </a:r>
          </a:p>
          <a:p>
            <a:pPr lvl="4"/>
            <a:r>
              <a:rPr lang="da-DK" noProof="0" dirty="0"/>
              <a:t>Fifth level</a:t>
            </a:r>
          </a:p>
        </p:txBody>
      </p:sp>
      <p:sp>
        <p:nvSpPr>
          <p:cNvPr id="11" name="Content Placeholder 10">
            <a:extLst>
              <a:ext uri="{FF2B5EF4-FFF2-40B4-BE49-F238E27FC236}">
                <a16:creationId xmlns:a16="http://schemas.microsoft.com/office/drawing/2014/main" id="{706FDC26-E8B8-4D7C-B745-43969B4F1E5A}"/>
              </a:ext>
            </a:extLst>
          </p:cNvPr>
          <p:cNvSpPr>
            <a:spLocks noGrp="1"/>
          </p:cNvSpPr>
          <p:nvPr>
            <p:ph sz="quarter" idx="14" hasCustomPrompt="1"/>
          </p:nvPr>
        </p:nvSpPr>
        <p:spPr>
          <a:xfrm>
            <a:off x="6275388" y="2084400"/>
            <a:ext cx="2606400" cy="4039200"/>
          </a:xfrm>
        </p:spPr>
        <p:txBody>
          <a:bodyPr/>
          <a:lstStyle>
            <a:lvl1pPr>
              <a:defRPr/>
            </a:lvl1pPr>
          </a:lstStyle>
          <a:p>
            <a:pPr lvl="0"/>
            <a:r>
              <a:rPr lang="da-DK" dirty="0"/>
              <a:t>Klik for at tilføje tekst</a:t>
            </a:r>
          </a:p>
          <a:p>
            <a:pPr lvl="1"/>
            <a:r>
              <a:rPr lang="da-DK" dirty="0"/>
              <a:t>Second level</a:t>
            </a:r>
          </a:p>
          <a:p>
            <a:pPr lvl="2"/>
            <a:r>
              <a:rPr lang="da-DK" dirty="0"/>
              <a:t>Third level</a:t>
            </a:r>
          </a:p>
          <a:p>
            <a:pPr lvl="3"/>
            <a:r>
              <a:rPr lang="da-DK" dirty="0" err="1"/>
              <a:t>Fourth</a:t>
            </a:r>
            <a:r>
              <a:rPr lang="da-DK" dirty="0"/>
              <a:t> level</a:t>
            </a:r>
          </a:p>
          <a:p>
            <a:pPr lvl="4"/>
            <a:r>
              <a:rPr lang="da-DK" dirty="0"/>
              <a:t>Fifth level</a:t>
            </a:r>
          </a:p>
        </p:txBody>
      </p:sp>
      <p:sp>
        <p:nvSpPr>
          <p:cNvPr id="6" name="Content Placeholder 5">
            <a:extLst>
              <a:ext uri="{FF2B5EF4-FFF2-40B4-BE49-F238E27FC236}">
                <a16:creationId xmlns:a16="http://schemas.microsoft.com/office/drawing/2014/main" id="{5CEE0A99-CA3B-459F-96C9-96E52727F6B1}"/>
              </a:ext>
            </a:extLst>
          </p:cNvPr>
          <p:cNvSpPr>
            <a:spLocks noGrp="1"/>
          </p:cNvSpPr>
          <p:nvPr>
            <p:ph sz="quarter" idx="15" hasCustomPrompt="1"/>
          </p:nvPr>
        </p:nvSpPr>
        <p:spPr>
          <a:xfrm>
            <a:off x="9232900" y="2095200"/>
            <a:ext cx="2606400" cy="4039200"/>
          </a:xfrm>
        </p:spPr>
        <p:txBody>
          <a:bodyPr/>
          <a:lstStyle>
            <a:lvl1pPr>
              <a:defRPr/>
            </a:lvl1pPr>
          </a:lstStyle>
          <a:p>
            <a:pPr lvl="0"/>
            <a:r>
              <a:rPr lang="da-DK" dirty="0"/>
              <a:t>Klik for at tilføje tekst</a:t>
            </a:r>
          </a:p>
          <a:p>
            <a:pPr lvl="1"/>
            <a:r>
              <a:rPr lang="da-DK" dirty="0"/>
              <a:t>Second level</a:t>
            </a:r>
          </a:p>
          <a:p>
            <a:pPr lvl="2"/>
            <a:r>
              <a:rPr lang="da-DK" dirty="0"/>
              <a:t>Third level</a:t>
            </a:r>
          </a:p>
          <a:p>
            <a:pPr lvl="3"/>
            <a:r>
              <a:rPr lang="da-DK" dirty="0" err="1"/>
              <a:t>Fourth</a:t>
            </a:r>
            <a:r>
              <a:rPr lang="da-DK" dirty="0"/>
              <a:t> level</a:t>
            </a:r>
          </a:p>
          <a:p>
            <a:pPr lvl="4"/>
            <a:r>
              <a:rPr lang="da-DK" dirty="0"/>
              <a:t>Fifth level</a:t>
            </a:r>
          </a:p>
        </p:txBody>
      </p:sp>
      <p:sp>
        <p:nvSpPr>
          <p:cNvPr id="5" name="Text Placeholder 4">
            <a:extLst>
              <a:ext uri="{FF2B5EF4-FFF2-40B4-BE49-F238E27FC236}">
                <a16:creationId xmlns:a16="http://schemas.microsoft.com/office/drawing/2014/main" id="{2C445096-26DF-41F4-844B-CC7244D3C9E6}"/>
              </a:ext>
            </a:extLst>
          </p:cNvPr>
          <p:cNvSpPr>
            <a:spLocks noGrp="1"/>
          </p:cNvSpPr>
          <p:nvPr>
            <p:ph type="body" sz="quarter" idx="13" hasCustomPrompt="1"/>
          </p:nvPr>
        </p:nvSpPr>
        <p:spPr>
          <a:xfrm>
            <a:off x="360000" y="6138000"/>
            <a:ext cx="11473200" cy="360000"/>
          </a:xfrm>
        </p:spPr>
        <p:txBody>
          <a:bodyPr anchor="b"/>
          <a:lstStyle>
            <a:lvl1pPr>
              <a:buNone/>
              <a:defRPr sz="1000" i="1"/>
            </a:lvl1pPr>
          </a:lstStyle>
          <a:p>
            <a:pPr lvl="0"/>
            <a:r>
              <a:rPr lang="da-DK" dirty="0"/>
              <a:t>Indsæt noter</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p>
            <a:fld id="{B93F6D9B-DB81-C94C-A89F-3C4822DB3B74}" type="datetime2">
              <a:rPr lang="da-DK" smtClean="0"/>
              <a:t>24. november 2020</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p>
            <a:r>
              <a:rPr lang="da-DK"/>
              <a:t>Øget fleksibel arbejdstid</a:t>
            </a:r>
            <a:endParaRPr lang="da-DK" dirty="0"/>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p>
            <a:fld id="{23AA811B-2EBD-4900-905E-5BE206449611}" type="slidenum">
              <a:rPr lang="da-DK" smtClean="0"/>
              <a:t>‹nr.›</a:t>
            </a:fld>
            <a:endParaRPr lang="da-DK" dirty="0"/>
          </a:p>
        </p:txBody>
      </p:sp>
    </p:spTree>
    <p:extLst>
      <p:ext uri="{BB962C8B-B14F-4D97-AF65-F5344CB8AC3E}">
        <p14:creationId xmlns:p14="http://schemas.microsoft.com/office/powerpoint/2010/main" val="611003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 To indhold">
    <p:bg>
      <p:bgRef idx="1001">
        <a:schemeClr val="bg2"/>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BAA6004-F704-4FF4-BBE0-B8B9C7E2190C}"/>
              </a:ext>
            </a:extLst>
          </p:cNvPr>
          <p:cNvSpPr/>
          <p:nvPr userDrawn="1"/>
        </p:nvSpPr>
        <p:spPr bwMode="ltGray">
          <a:xfrm>
            <a:off x="0" y="0"/>
            <a:ext cx="6096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10" name="Rectangle 9">
            <a:extLst>
              <a:ext uri="{FF2B5EF4-FFF2-40B4-BE49-F238E27FC236}">
                <a16:creationId xmlns:a16="http://schemas.microsoft.com/office/drawing/2014/main" id="{387492CE-ED5A-40E9-82FB-0D8950A47307}"/>
              </a:ext>
            </a:extLst>
          </p:cNvPr>
          <p:cNvSpPr/>
          <p:nvPr userDrawn="1"/>
        </p:nvSpPr>
        <p:spPr>
          <a:xfrm>
            <a:off x="6096000" y="0"/>
            <a:ext cx="6096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2" name="Title 1"/>
          <p:cNvSpPr>
            <a:spLocks noGrp="1"/>
          </p:cNvSpPr>
          <p:nvPr>
            <p:ph type="title" hasCustomPrompt="1"/>
          </p:nvPr>
        </p:nvSpPr>
        <p:spPr>
          <a:xfrm>
            <a:off x="360000" y="824400"/>
            <a:ext cx="5378400" cy="5313600"/>
          </a:xfrm>
        </p:spPr>
        <p:txBody>
          <a:bodyPr anchor="ctr" anchorCtr="0"/>
          <a:lstStyle>
            <a:lvl1pPr algn="ctr">
              <a:defRPr sz="4000"/>
            </a:lvl1pPr>
          </a:lstStyle>
          <a:p>
            <a:r>
              <a:rPr lang="da-DK" noProof="0" dirty="0"/>
              <a:t>Klik for at tilføje tekst</a:t>
            </a:r>
          </a:p>
        </p:txBody>
      </p:sp>
      <p:sp>
        <p:nvSpPr>
          <p:cNvPr id="13" name="Text Placeholder 12">
            <a:extLst>
              <a:ext uri="{FF2B5EF4-FFF2-40B4-BE49-F238E27FC236}">
                <a16:creationId xmlns:a16="http://schemas.microsoft.com/office/drawing/2014/main" id="{B52A1EB6-5C6A-45E5-8971-BFF27755A4DA}"/>
              </a:ext>
            </a:extLst>
          </p:cNvPr>
          <p:cNvSpPr>
            <a:spLocks noGrp="1"/>
          </p:cNvSpPr>
          <p:nvPr>
            <p:ph type="body" sz="quarter" idx="13" hasCustomPrompt="1"/>
          </p:nvPr>
        </p:nvSpPr>
        <p:spPr>
          <a:xfrm>
            <a:off x="6453600" y="823912"/>
            <a:ext cx="5378038" cy="5314087"/>
          </a:xfrm>
        </p:spPr>
        <p:txBody>
          <a:bodyPr anchor="ctr"/>
          <a:lstStyle>
            <a:lvl1pPr marL="0" indent="0" algn="ctr">
              <a:lnSpc>
                <a:spcPct val="83000"/>
              </a:lnSpc>
              <a:spcAft>
                <a:spcPts val="0"/>
              </a:spcAft>
              <a:buNone/>
              <a:defRPr lang="en-US" sz="4000" kern="1200" smtClean="0">
                <a:solidFill>
                  <a:schemeClr val="tx1"/>
                </a:solidFill>
                <a:latin typeface="+mj-lt"/>
                <a:ea typeface="+mj-ea"/>
                <a:cs typeface="+mj-cs"/>
              </a:defRPr>
            </a:lvl1pPr>
          </a:lstStyle>
          <a:p>
            <a:pPr lvl="0"/>
            <a:r>
              <a:rPr lang="da-DK" dirty="0"/>
              <a:t>Klik for at tilføje tekst</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p>
            <a:fld id="{9075FD77-2F89-2341-B3F0-E35971EB1276}" type="datetime2">
              <a:rPr lang="da-DK" smtClean="0"/>
              <a:t>24. november 2020</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p>
            <a:r>
              <a:rPr lang="da-DK"/>
              <a:t>Øget fleksibel arbejdstid</a:t>
            </a:r>
            <a:endParaRPr lang="da-DK" dirty="0"/>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p>
            <a:fld id="{23AA811B-2EBD-4900-905E-5BE206449611}" type="slidenum">
              <a:rPr lang="da-DK" smtClean="0"/>
              <a:t>‹nr.›</a:t>
            </a:fld>
            <a:endParaRPr lang="da-DK" dirty="0"/>
          </a:p>
        </p:txBody>
      </p:sp>
      <p:pic>
        <p:nvPicPr>
          <p:cNvPr id="6" name="Graphic 5">
            <a:extLst>
              <a:ext uri="{FF2B5EF4-FFF2-40B4-BE49-F238E27FC236}">
                <a16:creationId xmlns:a16="http://schemas.microsoft.com/office/drawing/2014/main" id="{8AA1EA1E-B1FC-4C29-9DD1-01C48B074942}"/>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3085" y="355967"/>
            <a:ext cx="108553" cy="217488"/>
          </a:xfrm>
          <a:prstGeom prst="rect">
            <a:avLst/>
          </a:prstGeom>
        </p:spPr>
      </p:pic>
    </p:spTree>
    <p:extLst>
      <p:ext uri="{BB962C8B-B14F-4D97-AF65-F5344CB8AC3E}">
        <p14:creationId xmlns:p14="http://schemas.microsoft.com/office/powerpoint/2010/main" val="278388303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 To indhold">
    <p:bg>
      <p:bgRef idx="1001">
        <a:schemeClr val="bg2"/>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BAA6004-F704-4FF4-BBE0-B8B9C7E2190C}"/>
              </a:ext>
            </a:extLst>
          </p:cNvPr>
          <p:cNvSpPr/>
          <p:nvPr userDrawn="1"/>
        </p:nvSpPr>
        <p:spPr>
          <a:xfrm>
            <a:off x="0" y="0"/>
            <a:ext cx="6096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accent1"/>
              </a:solidFill>
            </a:endParaRPr>
          </a:p>
        </p:txBody>
      </p:sp>
      <p:sp>
        <p:nvSpPr>
          <p:cNvPr id="10" name="Rectangle 9">
            <a:extLst>
              <a:ext uri="{FF2B5EF4-FFF2-40B4-BE49-F238E27FC236}">
                <a16:creationId xmlns:a16="http://schemas.microsoft.com/office/drawing/2014/main" id="{387492CE-ED5A-40E9-82FB-0D8950A47307}"/>
              </a:ext>
            </a:extLst>
          </p:cNvPr>
          <p:cNvSpPr/>
          <p:nvPr userDrawn="1"/>
        </p:nvSpPr>
        <p:spPr bwMode="ltGray">
          <a:xfrm>
            <a:off x="6096000" y="0"/>
            <a:ext cx="6096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accent1"/>
              </a:solidFill>
            </a:endParaRPr>
          </a:p>
        </p:txBody>
      </p:sp>
      <p:sp>
        <p:nvSpPr>
          <p:cNvPr id="2" name="Title 1"/>
          <p:cNvSpPr>
            <a:spLocks noGrp="1"/>
          </p:cNvSpPr>
          <p:nvPr>
            <p:ph type="title" hasCustomPrompt="1"/>
          </p:nvPr>
        </p:nvSpPr>
        <p:spPr>
          <a:xfrm>
            <a:off x="360000" y="824400"/>
            <a:ext cx="5378400" cy="5313600"/>
          </a:xfrm>
        </p:spPr>
        <p:txBody>
          <a:bodyPr anchor="ctr" anchorCtr="0"/>
          <a:lstStyle>
            <a:lvl1pPr algn="ctr">
              <a:defRPr sz="8000">
                <a:solidFill>
                  <a:schemeClr val="accent1"/>
                </a:solidFill>
              </a:defRPr>
            </a:lvl1pPr>
          </a:lstStyle>
          <a:p>
            <a:r>
              <a:rPr lang="da-DK" noProof="0" dirty="0"/>
              <a:t>Klik for at tilføje tekst</a:t>
            </a:r>
          </a:p>
        </p:txBody>
      </p:sp>
      <p:sp>
        <p:nvSpPr>
          <p:cNvPr id="13" name="Text Placeholder 12">
            <a:extLst>
              <a:ext uri="{FF2B5EF4-FFF2-40B4-BE49-F238E27FC236}">
                <a16:creationId xmlns:a16="http://schemas.microsoft.com/office/drawing/2014/main" id="{B52A1EB6-5C6A-45E5-8971-BFF27755A4DA}"/>
              </a:ext>
            </a:extLst>
          </p:cNvPr>
          <p:cNvSpPr>
            <a:spLocks noGrp="1"/>
          </p:cNvSpPr>
          <p:nvPr>
            <p:ph type="body" sz="quarter" idx="13" hasCustomPrompt="1"/>
          </p:nvPr>
        </p:nvSpPr>
        <p:spPr>
          <a:xfrm>
            <a:off x="6453600" y="823912"/>
            <a:ext cx="5378038" cy="5314087"/>
          </a:xfrm>
        </p:spPr>
        <p:txBody>
          <a:bodyPr anchor="ctr"/>
          <a:lstStyle>
            <a:lvl1pPr marL="0" indent="0" algn="ctr">
              <a:lnSpc>
                <a:spcPct val="83000"/>
              </a:lnSpc>
              <a:spcAft>
                <a:spcPts val="0"/>
              </a:spcAft>
              <a:buNone/>
              <a:defRPr lang="en-US" sz="8000" kern="1200" smtClean="0">
                <a:solidFill>
                  <a:schemeClr val="accent1"/>
                </a:solidFill>
                <a:latin typeface="+mj-lt"/>
                <a:ea typeface="+mj-ea"/>
                <a:cs typeface="+mj-cs"/>
              </a:defRPr>
            </a:lvl1pPr>
          </a:lstStyle>
          <a:p>
            <a:pPr lvl="0"/>
            <a:r>
              <a:rPr lang="da-DK" dirty="0"/>
              <a:t>Klik for at tilføje tekst</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lvl1pPr>
              <a:defRPr>
                <a:solidFill>
                  <a:schemeClr val="accent1"/>
                </a:solidFill>
              </a:defRPr>
            </a:lvl1pPr>
          </a:lstStyle>
          <a:p>
            <a:fld id="{8A6F711F-9192-AD42-A51D-682BC8A987F9}" type="datetime2">
              <a:rPr lang="da-DK" smtClean="0"/>
              <a:t>24. november 2020</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lvl1pPr>
              <a:defRPr>
                <a:solidFill>
                  <a:schemeClr val="accent1"/>
                </a:solidFill>
              </a:defRPr>
            </a:lvl1pPr>
          </a:lstStyle>
          <a:p>
            <a:r>
              <a:rPr lang="da-DK">
                <a:solidFill>
                  <a:schemeClr val="accent1"/>
                </a:solidFill>
              </a:rPr>
              <a:t>Øget fleksibel arbejdstid</a:t>
            </a:r>
            <a:endParaRPr lang="da-DK" dirty="0">
              <a:solidFill>
                <a:schemeClr val="accent1"/>
              </a:solidFill>
            </a:endParaRPr>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lvl1pPr>
              <a:defRPr>
                <a:solidFill>
                  <a:schemeClr val="accent1"/>
                </a:solidFill>
              </a:defRPr>
            </a:lvl1pPr>
          </a:lstStyle>
          <a:p>
            <a:fld id="{23AA811B-2EBD-4900-905E-5BE206449611}" type="slidenum">
              <a:rPr lang="da-DK" smtClean="0"/>
              <a:pPr/>
              <a:t>‹nr.›</a:t>
            </a:fld>
            <a:endParaRPr lang="da-DK" dirty="0"/>
          </a:p>
        </p:txBody>
      </p:sp>
      <p:pic>
        <p:nvPicPr>
          <p:cNvPr id="3" name="Graphic 2">
            <a:extLst>
              <a:ext uri="{FF2B5EF4-FFF2-40B4-BE49-F238E27FC236}">
                <a16:creationId xmlns:a16="http://schemas.microsoft.com/office/drawing/2014/main" id="{A64EBBD6-D964-456C-8830-5507110410E1}"/>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3085" y="355967"/>
            <a:ext cx="108553" cy="217488"/>
          </a:xfrm>
          <a:prstGeom prst="rect">
            <a:avLst/>
          </a:prstGeom>
        </p:spPr>
      </p:pic>
    </p:spTree>
    <p:extLst>
      <p:ext uri="{BB962C8B-B14F-4D97-AF65-F5344CB8AC3E}">
        <p14:creationId xmlns:p14="http://schemas.microsoft.com/office/powerpoint/2010/main" val="3339774172"/>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 To indhold">
    <p:bg>
      <p:bgRef idx="1001">
        <a:schemeClr val="bg2"/>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BAA6004-F704-4FF4-BBE0-B8B9C7E2190C}"/>
              </a:ext>
            </a:extLst>
          </p:cNvPr>
          <p:cNvSpPr/>
          <p:nvPr userDrawn="1"/>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bg1"/>
              </a:solidFill>
            </a:endParaRPr>
          </a:p>
        </p:txBody>
      </p:sp>
      <p:sp>
        <p:nvSpPr>
          <p:cNvPr id="10" name="Rectangle 9">
            <a:extLst>
              <a:ext uri="{FF2B5EF4-FFF2-40B4-BE49-F238E27FC236}">
                <a16:creationId xmlns:a16="http://schemas.microsoft.com/office/drawing/2014/main" id="{387492CE-ED5A-40E9-82FB-0D8950A47307}"/>
              </a:ext>
            </a:extLst>
          </p:cNvPr>
          <p:cNvSpPr/>
          <p:nvPr userDrawn="1"/>
        </p:nvSpPr>
        <p:spPr>
          <a:xfrm>
            <a:off x="6096000" y="0"/>
            <a:ext cx="6096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bg1"/>
              </a:solidFill>
            </a:endParaRPr>
          </a:p>
        </p:txBody>
      </p:sp>
      <p:sp>
        <p:nvSpPr>
          <p:cNvPr id="2" name="Title 1"/>
          <p:cNvSpPr>
            <a:spLocks noGrp="1"/>
          </p:cNvSpPr>
          <p:nvPr>
            <p:ph type="title" hasCustomPrompt="1"/>
          </p:nvPr>
        </p:nvSpPr>
        <p:spPr>
          <a:xfrm>
            <a:off x="360000" y="824400"/>
            <a:ext cx="5378400" cy="5313600"/>
          </a:xfrm>
        </p:spPr>
        <p:txBody>
          <a:bodyPr anchor="ctr" anchorCtr="0"/>
          <a:lstStyle>
            <a:lvl1pPr algn="ctr">
              <a:defRPr sz="8000">
                <a:solidFill>
                  <a:schemeClr val="bg1"/>
                </a:solidFill>
              </a:defRPr>
            </a:lvl1pPr>
          </a:lstStyle>
          <a:p>
            <a:r>
              <a:rPr lang="da-DK" noProof="0" dirty="0"/>
              <a:t>Klik for at tilføje tekst</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lvl1pPr>
              <a:defRPr>
                <a:solidFill>
                  <a:schemeClr val="bg1"/>
                </a:solidFill>
              </a:defRPr>
            </a:lvl1pPr>
          </a:lstStyle>
          <a:p>
            <a:fld id="{5CA48C24-1721-9A43-B5D0-69DE734E9C40}" type="datetime2">
              <a:rPr lang="da-DK" smtClean="0"/>
              <a:t>24. november 2020</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lvl1pPr>
              <a:defRPr>
                <a:solidFill>
                  <a:schemeClr val="bg1"/>
                </a:solidFill>
              </a:defRPr>
            </a:lvl1pPr>
          </a:lstStyle>
          <a:p>
            <a:r>
              <a:rPr lang="da-DK"/>
              <a:t>Øget fleksibel arbejdstid</a:t>
            </a:r>
            <a:endParaRPr lang="da-DK" dirty="0"/>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lvl1pPr>
              <a:defRPr>
                <a:solidFill>
                  <a:schemeClr val="bg1"/>
                </a:solidFill>
              </a:defRPr>
            </a:lvl1pPr>
          </a:lstStyle>
          <a:p>
            <a:fld id="{23AA811B-2EBD-4900-905E-5BE206449611}" type="slidenum">
              <a:rPr lang="da-DK" smtClean="0"/>
              <a:pPr/>
              <a:t>‹nr.›</a:t>
            </a:fld>
            <a:endParaRPr lang="da-DK" dirty="0"/>
          </a:p>
        </p:txBody>
      </p:sp>
      <p:sp>
        <p:nvSpPr>
          <p:cNvPr id="13" name="Text Placeholder 12">
            <a:extLst>
              <a:ext uri="{FF2B5EF4-FFF2-40B4-BE49-F238E27FC236}">
                <a16:creationId xmlns:a16="http://schemas.microsoft.com/office/drawing/2014/main" id="{B52A1EB6-5C6A-45E5-8971-BFF27755A4DA}"/>
              </a:ext>
            </a:extLst>
          </p:cNvPr>
          <p:cNvSpPr>
            <a:spLocks noGrp="1"/>
          </p:cNvSpPr>
          <p:nvPr>
            <p:ph type="body" sz="quarter" idx="13" hasCustomPrompt="1"/>
          </p:nvPr>
        </p:nvSpPr>
        <p:spPr>
          <a:xfrm>
            <a:off x="6453600" y="823912"/>
            <a:ext cx="5378038" cy="5314087"/>
          </a:xfrm>
        </p:spPr>
        <p:txBody>
          <a:bodyPr anchor="ctr"/>
          <a:lstStyle>
            <a:lvl1pPr marL="0" indent="0" algn="ctr">
              <a:lnSpc>
                <a:spcPct val="83000"/>
              </a:lnSpc>
              <a:spcAft>
                <a:spcPts val="0"/>
              </a:spcAft>
              <a:buNone/>
              <a:defRPr lang="en-US" sz="8000" kern="1200" smtClean="0">
                <a:solidFill>
                  <a:schemeClr val="bg1"/>
                </a:solidFill>
                <a:latin typeface="+mj-lt"/>
                <a:ea typeface="+mj-ea"/>
                <a:cs typeface="+mj-cs"/>
              </a:defRPr>
            </a:lvl1pPr>
          </a:lstStyle>
          <a:p>
            <a:pPr lvl="0"/>
            <a:r>
              <a:rPr lang="da-DK" dirty="0"/>
              <a:t>Klik for at tilføje tekst</a:t>
            </a:r>
          </a:p>
        </p:txBody>
      </p:sp>
      <p:pic>
        <p:nvPicPr>
          <p:cNvPr id="3" name="Logo">
            <a:extLst>
              <a:ext uri="{FF2B5EF4-FFF2-40B4-BE49-F238E27FC236}">
                <a16:creationId xmlns:a16="http://schemas.microsoft.com/office/drawing/2014/main" id="{7B17BB56-EDA6-4715-850C-617B8EECEE05}"/>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7328" y="355788"/>
            <a:ext cx="108553" cy="217488"/>
          </a:xfrm>
          <a:prstGeom prst="rect">
            <a:avLst/>
          </a:prstGeom>
        </p:spPr>
      </p:pic>
    </p:spTree>
    <p:extLst>
      <p:ext uri="{BB962C8B-B14F-4D97-AF65-F5344CB8AC3E}">
        <p14:creationId xmlns:p14="http://schemas.microsoft.com/office/powerpoint/2010/main" val="4271216343"/>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itat">
    <p:bg>
      <p:bgRef idx="1001">
        <a:schemeClr val="bg2"/>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B6917AD-7576-4D38-B533-FA0F1C3E1C78}"/>
              </a:ext>
            </a:extLst>
          </p:cNvPr>
          <p:cNvSpPr/>
          <p:nvPr userDrawn="1"/>
        </p:nvSpPr>
        <p:spPr bwMode="ltGray">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tx1"/>
              </a:solidFill>
            </a:endParaRPr>
          </a:p>
        </p:txBody>
      </p:sp>
      <p:sp>
        <p:nvSpPr>
          <p:cNvPr id="2" name="Title 1"/>
          <p:cNvSpPr>
            <a:spLocks noGrp="1"/>
          </p:cNvSpPr>
          <p:nvPr>
            <p:ph type="title" hasCustomPrompt="1"/>
          </p:nvPr>
        </p:nvSpPr>
        <p:spPr>
          <a:xfrm>
            <a:off x="1346400" y="1647824"/>
            <a:ext cx="9504000" cy="720000"/>
          </a:xfrm>
        </p:spPr>
        <p:txBody>
          <a:bodyPr anchor="t" anchorCtr="0"/>
          <a:lstStyle>
            <a:lvl1pPr algn="ctr">
              <a:defRPr sz="2800">
                <a:solidFill>
                  <a:schemeClr val="tx1"/>
                </a:solidFill>
              </a:defRPr>
            </a:lvl1pPr>
          </a:lstStyle>
          <a:p>
            <a:r>
              <a:rPr lang="da-DK" noProof="0" dirty="0"/>
              <a:t>Klik for at tilføje citat titel</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lvl1pPr>
              <a:defRPr>
                <a:solidFill>
                  <a:schemeClr val="tx1"/>
                </a:solidFill>
              </a:defRPr>
            </a:lvl1pPr>
          </a:lstStyle>
          <a:p>
            <a:fld id="{0B0CC529-A547-EC48-B02D-2F3A7D73BD34}" type="datetime2">
              <a:rPr lang="da-DK" smtClean="0"/>
              <a:t>24. november 2020</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lvl1pPr>
              <a:defRPr>
                <a:solidFill>
                  <a:schemeClr val="tx1"/>
                </a:solidFill>
              </a:defRPr>
            </a:lvl1pPr>
          </a:lstStyle>
          <a:p>
            <a:r>
              <a:rPr lang="da-DK">
                <a:solidFill>
                  <a:schemeClr val="tx1"/>
                </a:solidFill>
              </a:rPr>
              <a:t>Øget fleksibel arbejdstid</a:t>
            </a:r>
            <a:endParaRPr lang="da-DK" dirty="0">
              <a:solidFill>
                <a:schemeClr val="tx1"/>
              </a:solidFill>
            </a:endParaRPr>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lvl1pPr>
              <a:defRPr>
                <a:solidFill>
                  <a:schemeClr val="tx1"/>
                </a:solidFill>
              </a:defRPr>
            </a:lvl1pPr>
          </a:lstStyle>
          <a:p>
            <a:fld id="{23AA811B-2EBD-4900-905E-5BE206449611}" type="slidenum">
              <a:rPr lang="da-DK" smtClean="0"/>
              <a:pPr/>
              <a:t>‹nr.›</a:t>
            </a:fld>
            <a:endParaRPr lang="da-DK" dirty="0"/>
          </a:p>
        </p:txBody>
      </p:sp>
      <p:sp>
        <p:nvSpPr>
          <p:cNvPr id="13" name="Text Placeholder 12">
            <a:extLst>
              <a:ext uri="{FF2B5EF4-FFF2-40B4-BE49-F238E27FC236}">
                <a16:creationId xmlns:a16="http://schemas.microsoft.com/office/drawing/2014/main" id="{B52A1EB6-5C6A-45E5-8971-BFF27755A4DA}"/>
              </a:ext>
            </a:extLst>
          </p:cNvPr>
          <p:cNvSpPr>
            <a:spLocks noGrp="1"/>
          </p:cNvSpPr>
          <p:nvPr>
            <p:ph type="body" sz="quarter" idx="13" hasCustomPrompt="1"/>
          </p:nvPr>
        </p:nvSpPr>
        <p:spPr>
          <a:xfrm>
            <a:off x="1344613" y="2367824"/>
            <a:ext cx="9501187" cy="3257999"/>
          </a:xfrm>
        </p:spPr>
        <p:txBody>
          <a:bodyPr anchor="t"/>
          <a:lstStyle>
            <a:lvl1pPr marL="0" indent="0" algn="ctr">
              <a:buFont typeface="Arial" panose="020B0604020202020204" pitchFamily="34" charset="0"/>
              <a:buChar char="​"/>
              <a:defRPr lang="en-US" sz="6000" kern="1200" smtClean="0">
                <a:solidFill>
                  <a:schemeClr val="tx1"/>
                </a:solidFill>
                <a:latin typeface="+mj-lt"/>
                <a:ea typeface="+mj-ea"/>
                <a:cs typeface="+mj-cs"/>
              </a:defRPr>
            </a:lvl1pPr>
            <a:lvl2pPr marL="0" indent="0" algn="ctr">
              <a:spcBef>
                <a:spcPts val="600"/>
              </a:spcBef>
              <a:buFont typeface="Arial" panose="020B0604020202020204" pitchFamily="34" charset="0"/>
              <a:buChar char="​"/>
              <a:defRPr sz="1000" b="1">
                <a:latin typeface="+mj-lt"/>
              </a:defRPr>
            </a:lvl2pPr>
            <a:lvl3pPr>
              <a:defRPr lang="en-US" sz="6000" kern="1200" dirty="0" smtClean="0">
                <a:solidFill>
                  <a:schemeClr val="tx1"/>
                </a:solidFill>
                <a:latin typeface="+mj-lt"/>
                <a:ea typeface="+mj-ea"/>
                <a:cs typeface="+mj-cs"/>
              </a:defRPr>
            </a:lvl3pPr>
            <a:lvl4pPr>
              <a:defRPr lang="en-US" sz="1000" b="1" kern="1200" dirty="0">
                <a:solidFill>
                  <a:schemeClr val="tx1"/>
                </a:solidFill>
                <a:latin typeface="+mj-lt"/>
                <a:ea typeface="+mn-ea"/>
                <a:cs typeface="+mn-cs"/>
              </a:defRPr>
            </a:lvl4pPr>
          </a:lstStyle>
          <a:p>
            <a:pPr lvl="0"/>
            <a:r>
              <a:rPr lang="da-DK" dirty="0"/>
              <a:t>Klik for at tilføje citat, </a:t>
            </a:r>
          </a:p>
        </p:txBody>
      </p:sp>
      <p:pic>
        <p:nvPicPr>
          <p:cNvPr id="5" name="Graphic 4">
            <a:extLst>
              <a:ext uri="{FF2B5EF4-FFF2-40B4-BE49-F238E27FC236}">
                <a16:creationId xmlns:a16="http://schemas.microsoft.com/office/drawing/2014/main" id="{51A09545-FE22-484B-8CC3-FFD082A3C54B}"/>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3085" y="355967"/>
            <a:ext cx="108553" cy="217488"/>
          </a:xfrm>
          <a:prstGeom prst="rect">
            <a:avLst/>
          </a:prstGeom>
        </p:spPr>
      </p:pic>
      <p:sp>
        <p:nvSpPr>
          <p:cNvPr id="11" name="Text Placeholder 10">
            <a:extLst>
              <a:ext uri="{FF2B5EF4-FFF2-40B4-BE49-F238E27FC236}">
                <a16:creationId xmlns:a16="http://schemas.microsoft.com/office/drawing/2014/main" id="{67E462C2-5642-4259-9121-3B9AF65D800E}"/>
              </a:ext>
            </a:extLst>
          </p:cNvPr>
          <p:cNvSpPr>
            <a:spLocks noGrp="1"/>
          </p:cNvSpPr>
          <p:nvPr>
            <p:ph type="body" sz="quarter" idx="14" hasCustomPrompt="1"/>
          </p:nvPr>
        </p:nvSpPr>
        <p:spPr>
          <a:xfrm>
            <a:off x="1341438" y="5204624"/>
            <a:ext cx="9504362" cy="421200"/>
          </a:xfrm>
        </p:spPr>
        <p:txBody>
          <a:bodyPr anchor="b"/>
          <a:lstStyle>
            <a:lvl1pPr algn="ctr">
              <a:buNone/>
              <a:defRPr sz="1000" b="1">
                <a:latin typeface="+mj-lt"/>
              </a:defRPr>
            </a:lvl1pPr>
          </a:lstStyle>
          <a:p>
            <a:pPr lvl="0"/>
            <a:r>
              <a:rPr lang="da-DK" dirty="0"/>
              <a:t>Tilføj navn</a:t>
            </a:r>
          </a:p>
        </p:txBody>
      </p:sp>
    </p:spTree>
    <p:extLst>
      <p:ext uri="{BB962C8B-B14F-4D97-AF65-F5344CB8AC3E}">
        <p14:creationId xmlns:p14="http://schemas.microsoft.com/office/powerpoint/2010/main" val="1449782495"/>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ntro">
    <p:bg>
      <p:bgRef idx="1001">
        <a:schemeClr val="bg2"/>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B6917AD-7576-4D38-B533-FA0F1C3E1C78}"/>
              </a:ext>
            </a:extLst>
          </p:cNvPr>
          <p:cNvSpPr/>
          <p:nvPr userDrawn="1"/>
        </p:nvSpPr>
        <p:spPr bwMode="ltGray">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accent5"/>
              </a:solidFill>
            </a:endParaRPr>
          </a:p>
        </p:txBody>
      </p:sp>
      <p:sp>
        <p:nvSpPr>
          <p:cNvPr id="2" name="Title 1"/>
          <p:cNvSpPr>
            <a:spLocks noGrp="1"/>
          </p:cNvSpPr>
          <p:nvPr>
            <p:ph type="title" hasCustomPrompt="1"/>
          </p:nvPr>
        </p:nvSpPr>
        <p:spPr>
          <a:xfrm>
            <a:off x="360000" y="2404800"/>
            <a:ext cx="11471638" cy="2160000"/>
          </a:xfrm>
        </p:spPr>
        <p:txBody>
          <a:bodyPr anchor="t" anchorCtr="0"/>
          <a:lstStyle>
            <a:lvl1pPr algn="r">
              <a:defRPr sz="19900">
                <a:solidFill>
                  <a:schemeClr val="accent5"/>
                </a:solidFill>
              </a:defRPr>
            </a:lvl1pPr>
          </a:lstStyle>
          <a:p>
            <a:r>
              <a:rPr lang="da-DK" noProof="0" dirty="0"/>
              <a:t>Tekst</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lvl1pPr>
              <a:defRPr>
                <a:solidFill>
                  <a:schemeClr val="accent5"/>
                </a:solidFill>
              </a:defRPr>
            </a:lvl1pPr>
          </a:lstStyle>
          <a:p>
            <a:fld id="{293F2E26-6BF5-8846-A5FB-7283BA52459C}" type="datetime2">
              <a:rPr lang="da-DK" smtClean="0"/>
              <a:t>24. november 2020</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lvl1pPr>
              <a:defRPr>
                <a:solidFill>
                  <a:schemeClr val="accent5"/>
                </a:solidFill>
              </a:defRPr>
            </a:lvl1pPr>
          </a:lstStyle>
          <a:p>
            <a:r>
              <a:rPr lang="da-DK">
                <a:solidFill>
                  <a:schemeClr val="accent5"/>
                </a:solidFill>
              </a:rPr>
              <a:t>Øget fleksibel arbejdstid</a:t>
            </a:r>
            <a:endParaRPr lang="da-DK" dirty="0">
              <a:solidFill>
                <a:schemeClr val="accent5"/>
              </a:solidFill>
            </a:endParaRPr>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lvl1pPr>
              <a:defRPr>
                <a:solidFill>
                  <a:schemeClr val="accent5"/>
                </a:solidFill>
              </a:defRPr>
            </a:lvl1pPr>
          </a:lstStyle>
          <a:p>
            <a:fld id="{23AA811B-2EBD-4900-905E-5BE206449611}" type="slidenum">
              <a:rPr lang="da-DK" smtClean="0"/>
              <a:pPr/>
              <a:t>‹nr.›</a:t>
            </a:fld>
            <a:endParaRPr lang="da-DK" dirty="0"/>
          </a:p>
        </p:txBody>
      </p:sp>
      <p:pic>
        <p:nvPicPr>
          <p:cNvPr id="4" name="Logo">
            <a:extLst>
              <a:ext uri="{FF2B5EF4-FFF2-40B4-BE49-F238E27FC236}">
                <a16:creationId xmlns:a16="http://schemas.microsoft.com/office/drawing/2014/main" id="{A318BE7F-2D76-4ADC-A579-89F5C0E148E4}"/>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7328" y="355788"/>
            <a:ext cx="108553" cy="217488"/>
          </a:xfrm>
          <a:prstGeom prst="rect">
            <a:avLst/>
          </a:prstGeom>
        </p:spPr>
      </p:pic>
    </p:spTree>
    <p:extLst>
      <p:ext uri="{BB962C8B-B14F-4D97-AF65-F5344CB8AC3E}">
        <p14:creationId xmlns:p14="http://schemas.microsoft.com/office/powerpoint/2010/main" val="3104662544"/>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utro">
    <p:bg>
      <p:bgRef idx="1001">
        <a:schemeClr val="bg2"/>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B6917AD-7576-4D38-B533-FA0F1C3E1C78}"/>
              </a:ext>
            </a:extLst>
          </p:cNvPr>
          <p:cNvSpPr/>
          <p:nvPr userDrawn="1"/>
        </p:nvSpPr>
        <p:spPr bwMode="ltGray">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accent1"/>
              </a:solidFill>
            </a:endParaRPr>
          </a:p>
        </p:txBody>
      </p:sp>
      <p:sp>
        <p:nvSpPr>
          <p:cNvPr id="2" name="Title 1"/>
          <p:cNvSpPr>
            <a:spLocks noGrp="1"/>
          </p:cNvSpPr>
          <p:nvPr>
            <p:ph type="title" hasCustomPrompt="1"/>
          </p:nvPr>
        </p:nvSpPr>
        <p:spPr>
          <a:xfrm>
            <a:off x="360000" y="2404800"/>
            <a:ext cx="11468874" cy="2160000"/>
          </a:xfrm>
        </p:spPr>
        <p:txBody>
          <a:bodyPr anchor="t" anchorCtr="0"/>
          <a:lstStyle>
            <a:lvl1pPr algn="l">
              <a:defRPr sz="19900">
                <a:solidFill>
                  <a:schemeClr val="accent1"/>
                </a:solidFill>
              </a:defRPr>
            </a:lvl1pPr>
          </a:lstStyle>
          <a:p>
            <a:r>
              <a:rPr lang="da-DK" noProof="0" dirty="0"/>
              <a:t>Tekst</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lvl1pPr>
              <a:defRPr>
                <a:solidFill>
                  <a:schemeClr val="accent1"/>
                </a:solidFill>
              </a:defRPr>
            </a:lvl1pPr>
          </a:lstStyle>
          <a:p>
            <a:fld id="{74AF585D-87BF-824B-8C94-DCD23B4462E2}" type="datetime2">
              <a:rPr lang="da-DK" smtClean="0"/>
              <a:t>24. november 2020</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lvl1pPr>
              <a:defRPr>
                <a:solidFill>
                  <a:schemeClr val="accent1"/>
                </a:solidFill>
              </a:defRPr>
            </a:lvl1pPr>
          </a:lstStyle>
          <a:p>
            <a:r>
              <a:rPr lang="da-DK">
                <a:solidFill>
                  <a:schemeClr val="accent1"/>
                </a:solidFill>
              </a:rPr>
              <a:t>Øget fleksibel arbejdstid</a:t>
            </a:r>
            <a:endParaRPr lang="da-DK" dirty="0">
              <a:solidFill>
                <a:schemeClr val="accent1"/>
              </a:solidFill>
            </a:endParaRPr>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lvl1pPr>
              <a:defRPr>
                <a:solidFill>
                  <a:schemeClr val="accent1"/>
                </a:solidFill>
              </a:defRPr>
            </a:lvl1pPr>
          </a:lstStyle>
          <a:p>
            <a:fld id="{23AA811B-2EBD-4900-905E-5BE206449611}" type="slidenum">
              <a:rPr lang="da-DK" smtClean="0"/>
              <a:pPr/>
              <a:t>‹nr.›</a:t>
            </a:fld>
            <a:endParaRPr lang="da-DK" dirty="0"/>
          </a:p>
        </p:txBody>
      </p:sp>
      <p:pic>
        <p:nvPicPr>
          <p:cNvPr id="4" name="Logo">
            <a:extLst>
              <a:ext uri="{FF2B5EF4-FFF2-40B4-BE49-F238E27FC236}">
                <a16:creationId xmlns:a16="http://schemas.microsoft.com/office/drawing/2014/main" id="{989FE538-7768-4465-9681-7A35D498457A}"/>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7328" y="355788"/>
            <a:ext cx="108553" cy="217488"/>
          </a:xfrm>
          <a:prstGeom prst="rect">
            <a:avLst/>
          </a:prstGeom>
        </p:spPr>
      </p:pic>
    </p:spTree>
    <p:extLst>
      <p:ext uri="{BB962C8B-B14F-4D97-AF65-F5344CB8AC3E}">
        <p14:creationId xmlns:p14="http://schemas.microsoft.com/office/powerpoint/2010/main" val="126608150"/>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 Cover">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B281D2A-6103-4FE6-96B3-5B8EE4A56D80}"/>
              </a:ext>
            </a:extLst>
          </p:cNvPr>
          <p:cNvSpPr/>
          <p:nvPr userDrawn="1"/>
        </p:nvSpPr>
        <p:spPr>
          <a:xfrm>
            <a:off x="0" y="0"/>
            <a:ext cx="4533900" cy="68768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2" name="Title 1"/>
          <p:cNvSpPr>
            <a:spLocks noGrp="1"/>
          </p:cNvSpPr>
          <p:nvPr>
            <p:ph type="ctrTitle" hasCustomPrompt="1"/>
          </p:nvPr>
        </p:nvSpPr>
        <p:spPr bwMode="ltGray">
          <a:xfrm>
            <a:off x="0" y="2311399"/>
            <a:ext cx="7586663" cy="4565461"/>
          </a:xfrm>
          <a:solidFill>
            <a:schemeClr val="accent3"/>
          </a:solidFill>
        </p:spPr>
        <p:txBody>
          <a:bodyPr lIns="540000" tIns="540000" rIns="540000" bIns="540000" anchor="ctr" anchorCtr="0"/>
          <a:lstStyle>
            <a:lvl1pPr algn="l">
              <a:defRPr sz="4000">
                <a:solidFill>
                  <a:schemeClr val="bg1"/>
                </a:solidFill>
              </a:defRPr>
            </a:lvl1pPr>
          </a:lstStyle>
          <a:p>
            <a:r>
              <a:rPr lang="da-DK" dirty="0"/>
              <a:t>Klik for at tilføje titel</a:t>
            </a:r>
          </a:p>
        </p:txBody>
      </p:sp>
      <p:sp>
        <p:nvSpPr>
          <p:cNvPr id="7" name="Date Placeholder 6">
            <a:extLst>
              <a:ext uri="{FF2B5EF4-FFF2-40B4-BE49-F238E27FC236}">
                <a16:creationId xmlns:a16="http://schemas.microsoft.com/office/drawing/2014/main" id="{CBA17B31-6DBC-46E7-9036-7C3041DA54A9}"/>
              </a:ext>
            </a:extLst>
          </p:cNvPr>
          <p:cNvSpPr>
            <a:spLocks noGrp="1"/>
          </p:cNvSpPr>
          <p:nvPr>
            <p:ph type="dt" sz="half" idx="10"/>
          </p:nvPr>
        </p:nvSpPr>
        <p:spPr>
          <a:xfrm>
            <a:off x="360000" y="6033600"/>
            <a:ext cx="5544000" cy="468000"/>
          </a:xfrm>
        </p:spPr>
        <p:txBody>
          <a:bodyPr anchor="b" anchorCtr="0"/>
          <a:lstStyle>
            <a:lvl1pPr>
              <a:defRPr sz="1100">
                <a:solidFill>
                  <a:schemeClr val="bg1"/>
                </a:solidFill>
              </a:defRPr>
            </a:lvl1pPr>
          </a:lstStyle>
          <a:p>
            <a:fld id="{88F33670-0B21-F24B-9763-53D51D5823FB}" type="datetime2">
              <a:rPr lang="da-DK" smtClean="0"/>
              <a:t>24. november 2020</a:t>
            </a:fld>
            <a:endParaRPr lang="da-DK" dirty="0"/>
          </a:p>
        </p:txBody>
      </p:sp>
      <p:sp>
        <p:nvSpPr>
          <p:cNvPr id="8" name="Footer Placeholder 7">
            <a:extLst>
              <a:ext uri="{FF2B5EF4-FFF2-40B4-BE49-F238E27FC236}">
                <a16:creationId xmlns:a16="http://schemas.microsoft.com/office/drawing/2014/main" id="{1883084E-2481-4E6B-8DE9-0CFD902BC8B0}"/>
              </a:ext>
            </a:extLst>
          </p:cNvPr>
          <p:cNvSpPr>
            <a:spLocks noGrp="1"/>
          </p:cNvSpPr>
          <p:nvPr>
            <p:ph type="ftr" sz="quarter" idx="11"/>
          </p:nvPr>
        </p:nvSpPr>
        <p:spPr>
          <a:xfrm>
            <a:off x="0" y="6876000"/>
            <a:ext cx="0" cy="0"/>
          </a:xfrm>
        </p:spPr>
        <p:txBody>
          <a:bodyPr/>
          <a:lstStyle>
            <a:lvl1pPr>
              <a:defRPr>
                <a:noFill/>
              </a:defRPr>
            </a:lvl1pPr>
          </a:lstStyle>
          <a:p>
            <a:r>
              <a:rPr lang="da-DK">
                <a:noFill/>
              </a:rPr>
              <a:t>Øget fleksibel arbejdstid</a:t>
            </a:r>
            <a:endParaRPr lang="da-DK" dirty="0">
              <a:noFill/>
            </a:endParaRPr>
          </a:p>
        </p:txBody>
      </p:sp>
      <p:sp>
        <p:nvSpPr>
          <p:cNvPr id="9" name="Slide Number Placeholder 8">
            <a:extLst>
              <a:ext uri="{FF2B5EF4-FFF2-40B4-BE49-F238E27FC236}">
                <a16:creationId xmlns:a16="http://schemas.microsoft.com/office/drawing/2014/main" id="{258BF60F-0548-40B3-9532-B1BC93DE7294}"/>
              </a:ext>
            </a:extLst>
          </p:cNvPr>
          <p:cNvSpPr>
            <a:spLocks noGrp="1"/>
          </p:cNvSpPr>
          <p:nvPr>
            <p:ph type="sldNum" sz="quarter" idx="12"/>
          </p:nvPr>
        </p:nvSpPr>
        <p:spPr>
          <a:xfrm>
            <a:off x="0" y="6876000"/>
            <a:ext cx="0" cy="0"/>
          </a:xfrm>
        </p:spPr>
        <p:txBody>
          <a:bodyPr/>
          <a:lstStyle>
            <a:lvl1pPr>
              <a:defRPr>
                <a:noFill/>
              </a:defRPr>
            </a:lvl1pPr>
          </a:lstStyle>
          <a:p>
            <a:fld id="{23AA811B-2EBD-4900-905E-5BE206449611}" type="slidenum">
              <a:rPr lang="da-DK" smtClean="0"/>
              <a:pPr/>
              <a:t>‹nr.›</a:t>
            </a:fld>
            <a:endParaRPr lang="da-DK" dirty="0"/>
          </a:p>
        </p:txBody>
      </p:sp>
      <p:sp>
        <p:nvSpPr>
          <p:cNvPr id="13" name="Picture Placeholder 12">
            <a:extLst>
              <a:ext uri="{FF2B5EF4-FFF2-40B4-BE49-F238E27FC236}">
                <a16:creationId xmlns:a16="http://schemas.microsoft.com/office/drawing/2014/main" id="{DCBCECA6-A12B-4D48-BD04-8AB4C2DAF052}"/>
              </a:ext>
            </a:extLst>
          </p:cNvPr>
          <p:cNvSpPr>
            <a:spLocks noGrp="1"/>
          </p:cNvSpPr>
          <p:nvPr>
            <p:ph type="pic" sz="quarter" idx="13" hasCustomPrompt="1"/>
          </p:nvPr>
        </p:nvSpPr>
        <p:spPr>
          <a:xfrm>
            <a:off x="4533900" y="0"/>
            <a:ext cx="7658100" cy="6858000"/>
          </a:xfrm>
          <a:custGeom>
            <a:avLst/>
            <a:gdLst>
              <a:gd name="connsiteX0" fmla="*/ 0 w 7658100"/>
              <a:gd name="connsiteY0" fmla="*/ 0 h 6858000"/>
              <a:gd name="connsiteX1" fmla="*/ 7658100 w 7658100"/>
              <a:gd name="connsiteY1" fmla="*/ 0 h 6858000"/>
              <a:gd name="connsiteX2" fmla="*/ 7658100 w 7658100"/>
              <a:gd name="connsiteY2" fmla="*/ 6858000 h 6858000"/>
              <a:gd name="connsiteX3" fmla="*/ 3052605 w 7658100"/>
              <a:gd name="connsiteY3" fmla="*/ 6858000 h 6858000"/>
              <a:gd name="connsiteX4" fmla="*/ 3052605 w 7658100"/>
              <a:gd name="connsiteY4" fmla="*/ 2310835 h 6858000"/>
              <a:gd name="connsiteX5" fmla="*/ 0 w 7658100"/>
              <a:gd name="connsiteY5" fmla="*/ 231083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58100" h="6858000">
                <a:moveTo>
                  <a:pt x="0" y="0"/>
                </a:moveTo>
                <a:lnTo>
                  <a:pt x="7658100" y="0"/>
                </a:lnTo>
                <a:lnTo>
                  <a:pt x="7658100" y="6858000"/>
                </a:lnTo>
                <a:lnTo>
                  <a:pt x="3052605" y="6858000"/>
                </a:lnTo>
                <a:lnTo>
                  <a:pt x="3052605" y="2310835"/>
                </a:lnTo>
                <a:lnTo>
                  <a:pt x="0" y="2310835"/>
                </a:lnTo>
                <a:close/>
              </a:path>
            </a:pathLst>
          </a:custGeom>
          <a:solidFill>
            <a:schemeClr val="bg1">
              <a:lumMod val="95000"/>
            </a:schemeClr>
          </a:solidFill>
        </p:spPr>
        <p:txBody>
          <a:bodyPr wrap="square" tIns="72000">
            <a:noAutofit/>
          </a:bodyPr>
          <a:lstStyle>
            <a:lvl1pPr algn="ctr">
              <a:buNone/>
              <a:defRPr sz="1200"/>
            </a:lvl1pPr>
          </a:lstStyle>
          <a:p>
            <a:r>
              <a:rPr lang="da-DK" dirty="0"/>
              <a:t>Klik på ikonet for at tilføje billede</a:t>
            </a:r>
          </a:p>
        </p:txBody>
      </p:sp>
      <p:pic>
        <p:nvPicPr>
          <p:cNvPr id="20" name="Graphic 19">
            <a:extLst>
              <a:ext uri="{FF2B5EF4-FFF2-40B4-BE49-F238E27FC236}">
                <a16:creationId xmlns:a16="http://schemas.microsoft.com/office/drawing/2014/main" id="{2DAFCA29-0CA8-4061-94E7-AA1F3C1968BF}"/>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361950" y="368367"/>
            <a:ext cx="196271" cy="393235"/>
          </a:xfrm>
          <a:prstGeom prst="rect">
            <a:avLst/>
          </a:prstGeom>
        </p:spPr>
      </p:pic>
    </p:spTree>
    <p:extLst>
      <p:ext uri="{BB962C8B-B14F-4D97-AF65-F5344CB8AC3E}">
        <p14:creationId xmlns:p14="http://schemas.microsoft.com/office/powerpoint/2010/main" val="18824486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a-DK" dirty="0"/>
              <a:t>Klik for at tilføje titel</a:t>
            </a:r>
          </a:p>
        </p:txBody>
      </p:sp>
      <p:sp>
        <p:nvSpPr>
          <p:cNvPr id="6" name="Date Placeholder 5">
            <a:extLst>
              <a:ext uri="{FF2B5EF4-FFF2-40B4-BE49-F238E27FC236}">
                <a16:creationId xmlns:a16="http://schemas.microsoft.com/office/drawing/2014/main" id="{B83BF171-11B0-4BBC-A5E0-54E06540B5CB}"/>
              </a:ext>
            </a:extLst>
          </p:cNvPr>
          <p:cNvSpPr>
            <a:spLocks noGrp="1"/>
          </p:cNvSpPr>
          <p:nvPr>
            <p:ph type="dt" sz="half" idx="10"/>
          </p:nvPr>
        </p:nvSpPr>
        <p:spPr/>
        <p:txBody>
          <a:bodyPr/>
          <a:lstStyle/>
          <a:p>
            <a:fld id="{24388922-8455-3641-963D-638811E0438D}" type="datetime2">
              <a:rPr lang="da-DK" smtClean="0"/>
              <a:t>24. november 2020</a:t>
            </a:fld>
            <a:endParaRPr lang="da-DK" dirty="0"/>
          </a:p>
        </p:txBody>
      </p:sp>
      <p:sp>
        <p:nvSpPr>
          <p:cNvPr id="7" name="Footer Placeholder 6">
            <a:extLst>
              <a:ext uri="{FF2B5EF4-FFF2-40B4-BE49-F238E27FC236}">
                <a16:creationId xmlns:a16="http://schemas.microsoft.com/office/drawing/2014/main" id="{DD4BEBA1-3B3D-4B4B-9C17-2B3431510A67}"/>
              </a:ext>
            </a:extLst>
          </p:cNvPr>
          <p:cNvSpPr>
            <a:spLocks noGrp="1"/>
          </p:cNvSpPr>
          <p:nvPr>
            <p:ph type="ftr" sz="quarter" idx="11"/>
          </p:nvPr>
        </p:nvSpPr>
        <p:spPr/>
        <p:txBody>
          <a:bodyPr/>
          <a:lstStyle/>
          <a:p>
            <a:r>
              <a:rPr lang="da-DK"/>
              <a:t>Øget fleksibel arbejdstid</a:t>
            </a:r>
            <a:endParaRPr lang="da-DK" dirty="0"/>
          </a:p>
        </p:txBody>
      </p:sp>
      <p:sp>
        <p:nvSpPr>
          <p:cNvPr id="8" name="Slide Number Placeholder 7">
            <a:extLst>
              <a:ext uri="{FF2B5EF4-FFF2-40B4-BE49-F238E27FC236}">
                <a16:creationId xmlns:a16="http://schemas.microsoft.com/office/drawing/2014/main" id="{E4A63ACE-2F21-4C6E-8E2B-F2CF74469B96}"/>
              </a:ext>
            </a:extLst>
          </p:cNvPr>
          <p:cNvSpPr>
            <a:spLocks noGrp="1"/>
          </p:cNvSpPr>
          <p:nvPr>
            <p:ph type="sldNum" sz="quarter" idx="12"/>
          </p:nvPr>
        </p:nvSpPr>
        <p:spPr/>
        <p:txBody>
          <a:bodyPr/>
          <a:lstStyle/>
          <a:p>
            <a:fld id="{23AA811B-2EBD-4900-905E-5BE206449611}" type="slidenum">
              <a:rPr lang="da-DK" smtClean="0"/>
              <a:t>‹nr.›</a:t>
            </a:fld>
            <a:endParaRPr lang="da-DK" dirty="0"/>
          </a:p>
        </p:txBody>
      </p:sp>
    </p:spTree>
    <p:extLst>
      <p:ext uri="{BB962C8B-B14F-4D97-AF65-F5344CB8AC3E}">
        <p14:creationId xmlns:p14="http://schemas.microsoft.com/office/powerpoint/2010/main" val="34508886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6518F144-C552-47DE-B37E-F764CB8D02BC}"/>
              </a:ext>
            </a:extLst>
          </p:cNvPr>
          <p:cNvSpPr>
            <a:spLocks noGrp="1"/>
          </p:cNvSpPr>
          <p:nvPr>
            <p:ph type="dt" sz="half" idx="10"/>
          </p:nvPr>
        </p:nvSpPr>
        <p:spPr/>
        <p:txBody>
          <a:bodyPr/>
          <a:lstStyle/>
          <a:p>
            <a:fld id="{A5AE7DE8-BD99-0E46-8A9E-7B0FB183D106}" type="datetime2">
              <a:rPr lang="da-DK" smtClean="0"/>
              <a:t>24. november 2020</a:t>
            </a:fld>
            <a:endParaRPr lang="da-DK" dirty="0"/>
          </a:p>
        </p:txBody>
      </p:sp>
      <p:sp>
        <p:nvSpPr>
          <p:cNvPr id="6" name="Footer Placeholder 5">
            <a:extLst>
              <a:ext uri="{FF2B5EF4-FFF2-40B4-BE49-F238E27FC236}">
                <a16:creationId xmlns:a16="http://schemas.microsoft.com/office/drawing/2014/main" id="{8959BE18-6820-417E-88D1-C143F846218B}"/>
              </a:ext>
            </a:extLst>
          </p:cNvPr>
          <p:cNvSpPr>
            <a:spLocks noGrp="1"/>
          </p:cNvSpPr>
          <p:nvPr>
            <p:ph type="ftr" sz="quarter" idx="11"/>
          </p:nvPr>
        </p:nvSpPr>
        <p:spPr/>
        <p:txBody>
          <a:bodyPr/>
          <a:lstStyle/>
          <a:p>
            <a:r>
              <a:rPr lang="da-DK"/>
              <a:t>Øget fleksibel arbejdstid</a:t>
            </a:r>
            <a:endParaRPr lang="da-DK" dirty="0"/>
          </a:p>
        </p:txBody>
      </p:sp>
      <p:sp>
        <p:nvSpPr>
          <p:cNvPr id="7" name="Slide Number Placeholder 6">
            <a:extLst>
              <a:ext uri="{FF2B5EF4-FFF2-40B4-BE49-F238E27FC236}">
                <a16:creationId xmlns:a16="http://schemas.microsoft.com/office/drawing/2014/main" id="{F8EC8840-13BA-406D-AE15-E96701F6DEC6}"/>
              </a:ext>
            </a:extLst>
          </p:cNvPr>
          <p:cNvSpPr>
            <a:spLocks noGrp="1"/>
          </p:cNvSpPr>
          <p:nvPr>
            <p:ph type="sldNum" sz="quarter" idx="12"/>
          </p:nvPr>
        </p:nvSpPr>
        <p:spPr/>
        <p:txBody>
          <a:bodyPr/>
          <a:lstStyle/>
          <a:p>
            <a:fld id="{23AA811B-2EBD-4900-905E-5BE206449611}" type="slidenum">
              <a:rPr lang="da-DK" smtClean="0"/>
              <a:t>‹nr.›</a:t>
            </a:fld>
            <a:endParaRPr lang="da-DK" dirty="0"/>
          </a:p>
        </p:txBody>
      </p:sp>
    </p:spTree>
    <p:extLst>
      <p:ext uri="{BB962C8B-B14F-4D97-AF65-F5344CB8AC3E}">
        <p14:creationId xmlns:p14="http://schemas.microsoft.com/office/powerpoint/2010/main" val="28439488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rugerguide  ">
    <p:spTree>
      <p:nvGrpSpPr>
        <p:cNvPr id="1" name=""/>
        <p:cNvGrpSpPr/>
        <p:nvPr/>
      </p:nvGrpSpPr>
      <p:grpSpPr>
        <a:xfrm>
          <a:off x="0" y="0"/>
          <a:ext cx="0" cy="0"/>
          <a:chOff x="0" y="0"/>
          <a:chExt cx="0" cy="0"/>
        </a:xfrm>
      </p:grpSpPr>
      <p:sp>
        <p:nvSpPr>
          <p:cNvPr id="9" name="Fast overskrift"/>
          <p:cNvSpPr txBox="1"/>
          <p:nvPr userDrawn="1"/>
        </p:nvSpPr>
        <p:spPr>
          <a:xfrm>
            <a:off x="358776" y="448713"/>
            <a:ext cx="11290298" cy="650171"/>
          </a:xfrm>
          <a:prstGeom prst="rect">
            <a:avLst/>
          </a:prstGeom>
          <a:noFill/>
        </p:spPr>
        <p:txBody>
          <a:bodyPr wrap="square" lIns="0" tIns="0" rIns="0" bIns="0" rtlCol="0" anchor="t" anchorCtr="0">
            <a:noAutofit/>
          </a:bodyPr>
          <a:lstStyle/>
          <a:p>
            <a:r>
              <a:rPr lang="da-DK" sz="3200" b="0" noProof="1">
                <a:solidFill>
                  <a:schemeClr val="tx1"/>
                </a:solidFill>
                <a:latin typeface="+mj-lt"/>
                <a:cs typeface="Arial" panose="020B0604020202020204" pitchFamily="34" charset="0"/>
              </a:rPr>
              <a:t>TIPS &amp; TRICKS - DIN BRUGERGUIDE</a:t>
            </a:r>
          </a:p>
        </p:txBody>
      </p:sp>
      <p:sp>
        <p:nvSpPr>
          <p:cNvPr id="27" name="Text Box 2">
            <a:extLst>
              <a:ext uri="{FF2B5EF4-FFF2-40B4-BE49-F238E27FC236}">
                <a16:creationId xmlns:a16="http://schemas.microsoft.com/office/drawing/2014/main" id="{1E86B7E7-F87D-4375-BAE3-34A81C5D0F8B}"/>
              </a:ext>
            </a:extLst>
          </p:cNvPr>
          <p:cNvSpPr txBox="1">
            <a:spLocks noChangeArrowheads="1"/>
          </p:cNvSpPr>
          <p:nvPr userDrawn="1"/>
        </p:nvSpPr>
        <p:spPr bwMode="auto">
          <a:xfrm>
            <a:off x="358776" y="1614980"/>
            <a:ext cx="2448910" cy="404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da-DK" sz="1600" dirty="0">
                <a:latin typeface="+mn-lt"/>
                <a:cs typeface="Arial" panose="020B0604020202020204" pitchFamily="34" charset="0"/>
              </a:rPr>
              <a:t>TYPOGRAFIER</a:t>
            </a:r>
            <a:endParaRPr lang="da-DK" altLang="da-DK" sz="1600" b="0" noProof="1">
              <a:solidFill>
                <a:schemeClr val="tx1"/>
              </a:solidFill>
              <a:latin typeface="+mn-lt"/>
              <a:cs typeface="Arial" panose="020B0604020202020204" pitchFamily="34" charset="0"/>
            </a:endParaRPr>
          </a:p>
          <a:p>
            <a:pPr eaLnBrk="1" hangingPunct="1">
              <a:spcAft>
                <a:spcPts val="600"/>
              </a:spcAft>
              <a:defRPr/>
            </a:pPr>
            <a:r>
              <a:rPr lang="da-DK" altLang="da-DK" sz="900" b="0" noProof="1">
                <a:solidFill>
                  <a:schemeClr val="tx1"/>
                </a:solidFill>
                <a:latin typeface="+mn-lt"/>
                <a:cs typeface="Arial" panose="020B0604020202020204" pitchFamily="34" charset="0"/>
              </a:rPr>
              <a:t>Brug</a:t>
            </a:r>
            <a:r>
              <a:rPr lang="da-DK" altLang="da-DK" sz="900" b="1" noProof="1">
                <a:solidFill>
                  <a:schemeClr val="tx1"/>
                </a:solidFill>
                <a:latin typeface="+mn-lt"/>
                <a:cs typeface="Arial" panose="020B0604020202020204" pitchFamily="34" charset="0"/>
              </a:rPr>
              <a:t> TAB </a:t>
            </a:r>
            <a:r>
              <a:rPr lang="da-DK" altLang="da-DK" sz="900" b="0" noProof="1">
                <a:solidFill>
                  <a:schemeClr val="tx1"/>
                </a:solidFill>
                <a:latin typeface="+mn-lt"/>
                <a:cs typeface="Arial" panose="020B0604020202020204" pitchFamily="34" charset="0"/>
              </a:rPr>
              <a:t>for at gå frem i tekst-niveauer. Klik </a:t>
            </a:r>
            <a:r>
              <a:rPr lang="da-DK" altLang="da-DK" sz="900" b="1" noProof="1">
                <a:solidFill>
                  <a:schemeClr val="tx1"/>
                </a:solidFill>
                <a:latin typeface="+mn-lt"/>
                <a:cs typeface="Arial" panose="020B0604020202020204" pitchFamily="34" charset="0"/>
              </a:rPr>
              <a:t>ENTER</a:t>
            </a:r>
            <a:r>
              <a:rPr lang="da-DK" altLang="da-DK" sz="900" b="0" noProof="1">
                <a:solidFill>
                  <a:schemeClr val="tx1"/>
                </a:solidFill>
                <a:latin typeface="+mn-lt"/>
                <a:cs typeface="Arial" panose="020B0604020202020204" pitchFamily="34" charset="0"/>
              </a:rPr>
              <a:t>, derefter </a:t>
            </a:r>
            <a:r>
              <a:rPr lang="da-DK" altLang="da-DK" sz="900" b="1" noProof="1">
                <a:solidFill>
                  <a:schemeClr val="tx1"/>
                </a:solidFill>
                <a:latin typeface="+mn-lt"/>
                <a:cs typeface="Arial" panose="020B0604020202020204" pitchFamily="34" charset="0"/>
              </a:rPr>
              <a:t>TAB</a:t>
            </a:r>
            <a:r>
              <a:rPr lang="da-DK" altLang="da-DK" sz="900" b="0" noProof="1">
                <a:solidFill>
                  <a:schemeClr val="tx1"/>
                </a:solidFill>
                <a:latin typeface="+mn-lt"/>
                <a:cs typeface="Arial" panose="020B0604020202020204" pitchFamily="34" charset="0"/>
              </a:rPr>
              <a:t> for at skifte fra et niveau til det næste</a:t>
            </a:r>
          </a:p>
          <a:p>
            <a:pPr eaLnBrk="1" hangingPunct="1">
              <a:spcAft>
                <a:spcPts val="600"/>
              </a:spcAft>
              <a:defRPr/>
            </a:pPr>
            <a:r>
              <a:rPr lang="da-DK" altLang="da-DK" sz="900" b="0" noProof="1">
                <a:solidFill>
                  <a:schemeClr val="tx1"/>
                </a:solidFill>
                <a:latin typeface="+mn-lt"/>
                <a:cs typeface="Arial" panose="020B0604020202020204" pitchFamily="34" charset="0"/>
              </a:rPr>
              <a:t>For at gå tilbage i tekst-niveauer, </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brug </a:t>
            </a:r>
            <a:r>
              <a:rPr lang="da-DK" altLang="da-DK" sz="900" b="1" noProof="1">
                <a:solidFill>
                  <a:schemeClr val="tx1"/>
                </a:solidFill>
                <a:latin typeface="+mn-lt"/>
                <a:cs typeface="Arial" panose="020B0604020202020204" pitchFamily="34" charset="0"/>
              </a:rPr>
              <a:t>SHIFT+TAB</a:t>
            </a:r>
            <a:endParaRPr lang="da-DK" altLang="da-DK" sz="900" b="0" noProof="1">
              <a:solidFill>
                <a:schemeClr val="tx1"/>
              </a:solidFill>
              <a:latin typeface="+mn-lt"/>
              <a:cs typeface="Arial" panose="020B0604020202020204" pitchFamily="34" charset="0"/>
            </a:endParaRPr>
          </a:p>
          <a:p>
            <a:pPr eaLnBrk="1" hangingPunct="1">
              <a:spcAft>
                <a:spcPts val="600"/>
              </a:spcAft>
              <a:defRPr/>
            </a:pPr>
            <a:r>
              <a:rPr lang="da-DK" altLang="da-DK" sz="900" b="0" noProof="1">
                <a:solidFill>
                  <a:schemeClr val="tx1"/>
                </a:solidFill>
                <a:latin typeface="+mn-lt"/>
                <a:cs typeface="Arial" panose="020B0604020202020204" pitchFamily="34" charset="0"/>
              </a:rPr>
              <a:t>Alternativt kan </a:t>
            </a:r>
            <a:r>
              <a:rPr lang="da-DK" altLang="da-DK" sz="900" b="1" noProof="1">
                <a:solidFill>
                  <a:schemeClr val="tx1"/>
                </a:solidFill>
                <a:latin typeface="+mn-lt"/>
                <a:cs typeface="Arial" panose="020B0604020202020204" pitchFamily="34" charset="0"/>
              </a:rPr>
              <a:t>Forøg</a:t>
            </a:r>
            <a:r>
              <a:rPr lang="da-DK" altLang="da-DK" sz="900" b="0" noProof="1">
                <a:solidFill>
                  <a:schemeClr val="tx1"/>
                </a:solidFill>
                <a:latin typeface="+mn-lt"/>
                <a:cs typeface="Arial" panose="020B0604020202020204" pitchFamily="34" charset="0"/>
              </a:rPr>
              <a:t> og </a:t>
            </a:r>
            <a:r>
              <a:rPr lang="da-DK" altLang="da-DK" sz="900" b="1" noProof="1">
                <a:solidFill>
                  <a:schemeClr val="tx1"/>
                </a:solidFill>
                <a:latin typeface="+mn-lt"/>
                <a:cs typeface="Arial" panose="020B0604020202020204" pitchFamily="34" charset="0"/>
              </a:rPr>
              <a:t>Formindsk</a:t>
            </a:r>
            <a:r>
              <a:rPr lang="da-DK" altLang="da-DK" sz="900" b="0" noProof="1">
                <a:solidFill>
                  <a:schemeClr val="tx1"/>
                </a:solidFill>
                <a:latin typeface="+mn-lt"/>
                <a:cs typeface="Arial" panose="020B0604020202020204" pitchFamily="34" charset="0"/>
              </a:rPr>
              <a:t> listeniveau bruges</a:t>
            </a:r>
            <a:br>
              <a:rPr lang="da-DK" altLang="da-DK" sz="900" b="0" noProof="1">
                <a:solidFill>
                  <a:schemeClr val="tx1"/>
                </a:solidFill>
                <a:latin typeface="+mn-lt"/>
                <a:cs typeface="Arial" panose="020B0604020202020204" pitchFamily="34" charset="0"/>
              </a:rPr>
            </a:br>
            <a:endParaRPr lang="da-DK" altLang="da-DK" sz="900" b="0" noProof="1">
              <a:solidFill>
                <a:schemeClr val="tx1"/>
              </a:solidFill>
              <a:latin typeface="+mn-lt"/>
              <a:cs typeface="Arial" panose="020B0604020202020204" pitchFamily="34" charset="0"/>
            </a:endParaRPr>
          </a:p>
          <a:p>
            <a:pPr eaLnBrk="1" hangingPunct="1">
              <a:spcAft>
                <a:spcPts val="600"/>
              </a:spcAft>
              <a:defRPr/>
            </a:pPr>
            <a:r>
              <a:rPr lang="da-DK" sz="900" b="1" noProof="1">
                <a:latin typeface="+mn-lt"/>
                <a:cs typeface="Arial" panose="020B0604020202020204" pitchFamily="34" charset="0"/>
              </a:rPr>
              <a:t>TIP: Brug</a:t>
            </a:r>
            <a:r>
              <a:rPr lang="da-DK" sz="900" b="1" baseline="0" noProof="1">
                <a:latin typeface="+mn-lt"/>
                <a:cs typeface="Arial" panose="020B0604020202020204" pitchFamily="34" charset="0"/>
              </a:rPr>
              <a:t> bullet knappen</a:t>
            </a:r>
            <a:endParaRPr lang="da-DK" sz="900" b="1" noProof="1">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da-DK" altLang="da-DK" sz="900" b="0" noProof="1">
                <a:solidFill>
                  <a:schemeClr val="tx1"/>
                </a:solidFill>
                <a:latin typeface="+mn-lt"/>
                <a:cs typeface="Arial" panose="020B0604020202020204" pitchFamily="34" charset="0"/>
              </a:rPr>
              <a:t>Fjern bullet for almindelig tekst.</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Klik på bullet knappen for at sætte korrekt bullet igen</a:t>
            </a:r>
          </a:p>
          <a:p>
            <a:pPr marL="0" marR="0" lvl="0" indent="0" algn="l" defTabSz="914400" rtl="0" eaLnBrk="1" fontAlgn="auto" latinLnBrk="0" hangingPunct="1">
              <a:lnSpc>
                <a:spcPct val="100000"/>
              </a:lnSpc>
              <a:spcBef>
                <a:spcPts val="0"/>
              </a:spcBef>
              <a:spcAft>
                <a:spcPts val="600"/>
              </a:spcAft>
              <a:buClrTx/>
              <a:buSzTx/>
              <a:buFontTx/>
              <a:buNone/>
              <a:tabLst/>
              <a:defRPr/>
            </a:pPr>
            <a:br>
              <a:rPr lang="da-DK" altLang="da-DK" sz="1600" b="1" noProof="1">
                <a:solidFill>
                  <a:schemeClr val="tx1"/>
                </a:solidFill>
                <a:latin typeface="+mn-lt"/>
                <a:cs typeface="Arial" panose="020B0604020202020204" pitchFamily="34" charset="0"/>
              </a:rPr>
            </a:br>
            <a:r>
              <a:rPr lang="da-DK" sz="1600" dirty="0">
                <a:latin typeface="+mn-lt"/>
                <a:cs typeface="Arial" panose="020B0604020202020204" pitchFamily="34" charset="0"/>
              </a:rPr>
              <a:t>SLIDES &amp; LAYOUTS</a:t>
            </a:r>
            <a:br>
              <a:rPr lang="da-DK" altLang="da-DK" sz="1600" b="1" noProof="1">
                <a:solidFill>
                  <a:schemeClr val="tx1"/>
                </a:solidFill>
                <a:latin typeface="+mn-lt"/>
                <a:cs typeface="Arial" panose="020B0604020202020204" pitchFamily="34" charset="0"/>
              </a:rPr>
            </a:br>
            <a:br>
              <a:rPr lang="da-DK" altLang="da-DK" sz="900" b="1"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Klik på menupunktet </a:t>
            </a:r>
            <a:r>
              <a:rPr lang="da-DK" altLang="da-DK" sz="900" b="1" noProof="1">
                <a:solidFill>
                  <a:schemeClr val="tx1"/>
                </a:solidFill>
                <a:latin typeface="+mn-lt"/>
                <a:cs typeface="Arial" panose="020B0604020202020204" pitchFamily="34" charset="0"/>
              </a:rPr>
              <a:t>Nyt Slide </a:t>
            </a:r>
            <a:r>
              <a:rPr lang="da-DK" altLang="da-DK" sz="900" b="0" noProof="1">
                <a:solidFill>
                  <a:schemeClr val="tx1"/>
                </a:solidFill>
                <a:latin typeface="+mn-lt"/>
                <a:cs typeface="Arial" panose="020B0604020202020204" pitchFamily="34" charset="0"/>
              </a:rPr>
              <a:t>i </a:t>
            </a:r>
            <a:r>
              <a:rPr lang="da-DK" altLang="da-DK" sz="900" b="1" noProof="1">
                <a:solidFill>
                  <a:schemeClr val="tx1"/>
                </a:solidFill>
                <a:latin typeface="+mn-lt"/>
                <a:cs typeface="Arial" panose="020B0604020202020204" pitchFamily="34" charset="0"/>
              </a:rPr>
              <a:t>Hjem</a:t>
            </a:r>
            <a:r>
              <a:rPr lang="da-DK" altLang="da-DK" sz="900" b="0" noProof="1">
                <a:solidFill>
                  <a:schemeClr val="tx1"/>
                </a:solidFill>
                <a:latin typeface="+mn-lt"/>
                <a:cs typeface="Arial" panose="020B0604020202020204" pitchFamily="34" charset="0"/>
              </a:rPr>
              <a:t> fanen for at indsætte nyt slide</a:t>
            </a:r>
            <a:br>
              <a:rPr lang="da-DK" altLang="da-DK" sz="900" b="0" noProof="1">
                <a:solidFill>
                  <a:schemeClr val="tx1"/>
                </a:solidFill>
                <a:latin typeface="+mn-lt"/>
                <a:cs typeface="Arial" panose="020B0604020202020204" pitchFamily="34" charset="0"/>
              </a:rPr>
            </a:br>
            <a:br>
              <a:rPr lang="da-DK" altLang="da-DK" sz="900" b="0" noProof="1">
                <a:solidFill>
                  <a:schemeClr val="tx1"/>
                </a:solidFill>
                <a:latin typeface="+mn-lt"/>
                <a:cs typeface="Arial" panose="020B0604020202020204" pitchFamily="34" charset="0"/>
              </a:rPr>
            </a:br>
            <a:r>
              <a:rPr lang="da-DK" altLang="da-DK" sz="900" b="1" noProof="1">
                <a:solidFill>
                  <a:schemeClr val="tx1"/>
                </a:solidFill>
                <a:latin typeface="+mn-lt"/>
                <a:cs typeface="Arial" panose="020B0604020202020204" pitchFamily="34" charset="0"/>
              </a:rPr>
              <a:t>Ændre layout</a:t>
            </a:r>
            <a:endParaRPr lang="da-DK" altLang="da-DK" sz="900" b="0" noProof="1">
              <a:solidFill>
                <a:schemeClr val="tx1"/>
              </a:solidFill>
              <a:latin typeface="+mn-lt"/>
              <a:cs typeface="Arial" panose="020B0604020202020204" pitchFamily="34" charset="0"/>
            </a:endParaRPr>
          </a:p>
          <a:p>
            <a:pPr eaLnBrk="1" hangingPunct="1">
              <a:spcAft>
                <a:spcPts val="600"/>
              </a:spcAft>
              <a:defRPr/>
            </a:pPr>
            <a:r>
              <a:rPr lang="da-DK" altLang="da-DK" sz="900" b="0" noProof="1">
                <a:solidFill>
                  <a:schemeClr val="tx1"/>
                </a:solidFill>
                <a:latin typeface="+mn-lt"/>
                <a:cs typeface="Arial" panose="020B0604020202020204" pitchFamily="34" charset="0"/>
              </a:rPr>
              <a:t>Klik på pilen</a:t>
            </a:r>
            <a:r>
              <a:rPr lang="da-DK" altLang="da-DK" sz="900" b="0" baseline="0" noProof="1">
                <a:solidFill>
                  <a:schemeClr val="tx1"/>
                </a:solidFill>
                <a:latin typeface="+mn-lt"/>
                <a:cs typeface="Arial" panose="020B0604020202020204" pitchFamily="34" charset="0"/>
              </a:rPr>
              <a:t> ved siden af </a:t>
            </a:r>
            <a:r>
              <a:rPr lang="da-DK" altLang="da-DK" sz="900" b="1" baseline="0" noProof="1">
                <a:solidFill>
                  <a:schemeClr val="tx1"/>
                </a:solidFill>
                <a:latin typeface="+mn-lt"/>
                <a:cs typeface="Arial" panose="020B0604020202020204" pitchFamily="34" charset="0"/>
              </a:rPr>
              <a:t>Layout</a:t>
            </a:r>
            <a:br>
              <a:rPr lang="da-DK" altLang="da-DK" sz="900" b="0" baseline="0" noProof="1">
                <a:solidFill>
                  <a:schemeClr val="tx1"/>
                </a:solidFill>
                <a:latin typeface="+mn-lt"/>
                <a:cs typeface="Arial" panose="020B0604020202020204" pitchFamily="34" charset="0"/>
              </a:rPr>
            </a:br>
            <a:r>
              <a:rPr lang="da-DK" altLang="da-DK" sz="900" b="0" baseline="0" noProof="1">
                <a:solidFill>
                  <a:schemeClr val="tx1"/>
                </a:solidFill>
                <a:latin typeface="+mn-lt"/>
                <a:cs typeface="Arial" panose="020B0604020202020204" pitchFamily="34" charset="0"/>
              </a:rPr>
              <a:t>for at få vist en dropdown menu af </a:t>
            </a:r>
            <a:br>
              <a:rPr lang="da-DK" altLang="da-DK" sz="900" b="0" baseline="0" noProof="1">
                <a:solidFill>
                  <a:schemeClr val="tx1"/>
                </a:solidFill>
                <a:latin typeface="+mn-lt"/>
                <a:cs typeface="Arial" panose="020B0604020202020204" pitchFamily="34" charset="0"/>
              </a:rPr>
            </a:br>
            <a:r>
              <a:rPr lang="da-DK" altLang="da-DK" sz="900" b="0" baseline="0" noProof="1">
                <a:solidFill>
                  <a:schemeClr val="tx1"/>
                </a:solidFill>
                <a:latin typeface="+mn-lt"/>
                <a:cs typeface="Arial" panose="020B0604020202020204" pitchFamily="34" charset="0"/>
              </a:rPr>
              <a:t>mulige slides layout</a:t>
            </a:r>
            <a:endParaRPr lang="da-DK" altLang="da-DK" sz="900" b="0" noProof="1">
              <a:solidFill>
                <a:schemeClr val="tx1"/>
              </a:solidFill>
              <a:latin typeface="+mn-lt"/>
              <a:cs typeface="Arial" panose="020B0604020202020204" pitchFamily="34" charset="0"/>
            </a:endParaRPr>
          </a:p>
        </p:txBody>
      </p:sp>
      <p:sp>
        <p:nvSpPr>
          <p:cNvPr id="28" name="Text Box 3">
            <a:extLst>
              <a:ext uri="{FF2B5EF4-FFF2-40B4-BE49-F238E27FC236}">
                <a16:creationId xmlns:a16="http://schemas.microsoft.com/office/drawing/2014/main" id="{F5D76AC5-956B-497C-88E2-05290D3AAF8A}"/>
              </a:ext>
            </a:extLst>
          </p:cNvPr>
          <p:cNvSpPr txBox="1">
            <a:spLocks noChangeArrowheads="1"/>
          </p:cNvSpPr>
          <p:nvPr userDrawn="1"/>
        </p:nvSpPr>
        <p:spPr bwMode="auto">
          <a:xfrm>
            <a:off x="4319833" y="1614980"/>
            <a:ext cx="2448911" cy="372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auto">
              <a:spcBef>
                <a:spcPts val="1200"/>
              </a:spcBef>
              <a:spcAft>
                <a:spcPts val="600"/>
              </a:spcAft>
              <a:buFont typeface="+mj-lt"/>
              <a:buNone/>
              <a:defRPr/>
            </a:pPr>
            <a:r>
              <a:rPr lang="da-DK" sz="900" b="1" noProof="1">
                <a:solidFill>
                  <a:schemeClr val="tx1"/>
                </a:solidFill>
                <a:latin typeface="+mn-lt"/>
                <a:cs typeface="Arial" panose="020B0604020202020204" pitchFamily="34" charset="0"/>
              </a:rPr>
              <a:t>Nulstil slide</a:t>
            </a:r>
          </a:p>
          <a:p>
            <a:pPr marL="0" marR="0" indent="0" algn="l" defTabSz="914400" rtl="0" eaLnBrk="1" fontAlgn="auto" latinLnBrk="0" hangingPunct="1">
              <a:lnSpc>
                <a:spcPct val="100000"/>
              </a:lnSpc>
              <a:spcBef>
                <a:spcPts val="0"/>
              </a:spcBef>
              <a:spcAft>
                <a:spcPts val="600"/>
              </a:spcAft>
              <a:buClrTx/>
              <a:buSzTx/>
              <a:buFont typeface="+mj-lt"/>
              <a:buNone/>
              <a:tabLst/>
              <a:defRPr/>
            </a:pPr>
            <a:r>
              <a:rPr lang="da-DK" altLang="da-DK" sz="900" b="0" noProof="1">
                <a:solidFill>
                  <a:schemeClr val="tx1"/>
                </a:solidFill>
                <a:latin typeface="+mn-lt"/>
                <a:cs typeface="Arial" panose="020B0604020202020204" pitchFamily="34" charset="0"/>
              </a:rPr>
              <a:t>Vælg </a:t>
            </a:r>
            <a:r>
              <a:rPr lang="da-DK" altLang="da-DK" sz="900" b="1" noProof="1">
                <a:solidFill>
                  <a:schemeClr val="tx1"/>
                </a:solidFill>
                <a:latin typeface="+mn-lt"/>
                <a:cs typeface="Arial" panose="020B0604020202020204" pitchFamily="34" charset="0"/>
              </a:rPr>
              <a:t>Nulstil</a:t>
            </a:r>
            <a:r>
              <a:rPr lang="da-DK" altLang="da-DK" sz="900" b="0" noProof="1">
                <a:solidFill>
                  <a:schemeClr val="tx1"/>
                </a:solidFill>
                <a:latin typeface="+mn-lt"/>
                <a:cs typeface="Arial" panose="020B0604020202020204" pitchFamily="34" charset="0"/>
              </a:rPr>
              <a:t> for at nulstille placering, størrelse og formatering af pladsholdere til layoutets oprindelige design i </a:t>
            </a:r>
            <a:r>
              <a:rPr lang="da-DK" altLang="da-DK" sz="900" b="1" noProof="1">
                <a:solidFill>
                  <a:schemeClr val="tx1"/>
                </a:solidFill>
                <a:latin typeface="+mn-lt"/>
                <a:cs typeface="Arial" panose="020B0604020202020204" pitchFamily="34" charset="0"/>
              </a:rPr>
              <a:t>Hjem</a:t>
            </a:r>
            <a:r>
              <a:rPr lang="da-DK" altLang="da-DK" sz="900" b="0" noProof="1">
                <a:solidFill>
                  <a:schemeClr val="tx1"/>
                </a:solidFill>
                <a:latin typeface="+mn-lt"/>
                <a:cs typeface="Arial" panose="020B0604020202020204" pitchFamily="34" charset="0"/>
              </a:rPr>
              <a:t> fanen</a:t>
            </a:r>
          </a:p>
          <a:p>
            <a:pPr marL="0" marR="0" indent="0" algn="l" defTabSz="914400" rtl="0" eaLnBrk="1" fontAlgn="auto" latinLnBrk="0" hangingPunct="1">
              <a:lnSpc>
                <a:spcPct val="100000"/>
              </a:lnSpc>
              <a:spcBef>
                <a:spcPts val="0"/>
              </a:spcBef>
              <a:spcAft>
                <a:spcPts val="600"/>
              </a:spcAft>
              <a:buClrTx/>
              <a:buSzTx/>
              <a:buFont typeface="+mj-lt"/>
              <a:buNone/>
              <a:tabLst/>
              <a:defRPr/>
            </a:pPr>
            <a:endParaRPr lang="da-DK" sz="900" b="1" noProof="1">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da-DK" sz="1600" dirty="0">
                <a:latin typeface="+mn-lt"/>
                <a:cs typeface="Arial" panose="020B0604020202020204" pitchFamily="34" charset="0"/>
              </a:rPr>
              <a:t>BILLEDER</a:t>
            </a:r>
            <a:endParaRPr lang="da-DK" sz="1600" b="1" noProof="1">
              <a:solidFill>
                <a:schemeClr val="tx1"/>
              </a:solidFill>
              <a:latin typeface="+mn-lt"/>
              <a:cs typeface="Arial" panose="020B0604020202020204" pitchFamily="34" charset="0"/>
            </a:endParaRPr>
          </a:p>
          <a:p>
            <a:pPr eaLnBrk="1" hangingPunct="1">
              <a:spcAft>
                <a:spcPts val="600"/>
              </a:spcAft>
              <a:defRPr/>
            </a:pPr>
            <a:r>
              <a:rPr lang="da-DK" altLang="da-DK" sz="900" b="0" noProof="1">
                <a:solidFill>
                  <a:schemeClr val="tx1"/>
                </a:solidFill>
                <a:latin typeface="+mn-lt"/>
                <a:cs typeface="Arial" panose="020B0604020202020204" pitchFamily="34" charset="0"/>
              </a:rPr>
              <a:t>På slides med billedpladsholder, </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klik på ikonet og vælg </a:t>
            </a:r>
            <a:r>
              <a:rPr lang="da-DK" altLang="da-DK" sz="900" b="1" noProof="1">
                <a:solidFill>
                  <a:schemeClr val="tx1"/>
                </a:solidFill>
                <a:latin typeface="+mn-lt"/>
                <a:cs typeface="Arial" panose="020B0604020202020204" pitchFamily="34" charset="0"/>
              </a:rPr>
              <a:t>Indsæt</a:t>
            </a:r>
          </a:p>
          <a:p>
            <a:pPr eaLnBrk="1" hangingPunct="1">
              <a:spcBef>
                <a:spcPts val="1200"/>
              </a:spcBef>
              <a:spcAft>
                <a:spcPts val="600"/>
              </a:spcAft>
              <a:defRPr/>
            </a:pPr>
            <a:r>
              <a:rPr lang="da-DK" sz="900" b="1" noProof="1">
                <a:solidFill>
                  <a:schemeClr val="tx1"/>
                </a:solidFill>
                <a:latin typeface="+mn-lt"/>
                <a:cs typeface="Arial" panose="020B0604020202020204" pitchFamily="34" charset="0"/>
              </a:rPr>
              <a:t>Beskær billede</a:t>
            </a:r>
          </a:p>
          <a:p>
            <a:pPr eaLnBrk="1" hangingPunct="1">
              <a:spcAft>
                <a:spcPts val="600"/>
              </a:spcAft>
              <a:defRPr/>
            </a:pPr>
            <a:r>
              <a:rPr lang="da-DK" altLang="da-DK" sz="900" b="1" noProof="1">
                <a:solidFill>
                  <a:schemeClr val="tx1"/>
                </a:solidFill>
                <a:latin typeface="+mn-lt"/>
                <a:cs typeface="Arial" panose="020B0604020202020204" pitchFamily="34" charset="0"/>
              </a:rPr>
              <a:t>1. </a:t>
            </a:r>
            <a:r>
              <a:rPr lang="da-DK" altLang="da-DK" sz="900" b="0" noProof="1">
                <a:solidFill>
                  <a:schemeClr val="tx1"/>
                </a:solidFill>
                <a:latin typeface="+mn-lt"/>
                <a:cs typeface="Arial" panose="020B0604020202020204" pitchFamily="34" charset="0"/>
              </a:rPr>
              <a:t>Klik </a:t>
            </a:r>
            <a:r>
              <a:rPr lang="da-DK" altLang="da-DK" sz="900" b="1" noProof="1">
                <a:solidFill>
                  <a:schemeClr val="tx1"/>
                </a:solidFill>
                <a:latin typeface="+mn-lt"/>
                <a:cs typeface="Arial" panose="020B0604020202020204" pitchFamily="34" charset="0"/>
              </a:rPr>
              <a:t>Beskær</a:t>
            </a:r>
            <a:r>
              <a:rPr lang="da-DK" altLang="da-DK" sz="900" b="0" noProof="1">
                <a:solidFill>
                  <a:schemeClr val="tx1"/>
                </a:solidFill>
                <a:latin typeface="+mn-lt"/>
                <a:cs typeface="Arial" panose="020B0604020202020204" pitchFamily="34" charset="0"/>
              </a:rPr>
              <a:t> for at ændre </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billedets fokus/størrelse</a:t>
            </a:r>
          </a:p>
          <a:p>
            <a:pPr eaLnBrk="1" hangingPunct="1">
              <a:spcAft>
                <a:spcPts val="600"/>
              </a:spcAft>
              <a:defRPr/>
            </a:pPr>
            <a:r>
              <a:rPr lang="da-DK" altLang="da-DK" sz="900" b="1" noProof="1">
                <a:solidFill>
                  <a:schemeClr val="tx1"/>
                </a:solidFill>
                <a:latin typeface="+mn-lt"/>
                <a:cs typeface="Arial" panose="020B0604020202020204" pitchFamily="34" charset="0"/>
              </a:rPr>
              <a:t>2. </a:t>
            </a:r>
            <a:r>
              <a:rPr lang="da-DK" altLang="da-DK" sz="900" b="0" noProof="1">
                <a:solidFill>
                  <a:schemeClr val="tx1"/>
                </a:solidFill>
                <a:latin typeface="+mn-lt"/>
                <a:cs typeface="Arial" panose="020B0604020202020204" pitchFamily="34" charset="0"/>
              </a:rPr>
              <a:t>Ønsker du at skalere billedet, så </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hold </a:t>
            </a:r>
            <a:r>
              <a:rPr lang="da-DK" altLang="da-DK" sz="900" b="1" noProof="1">
                <a:solidFill>
                  <a:schemeClr val="tx1"/>
                </a:solidFill>
                <a:latin typeface="+mn-lt"/>
                <a:cs typeface="Arial" panose="020B0604020202020204" pitchFamily="34" charset="0"/>
              </a:rPr>
              <a:t>SHIFT</a:t>
            </a:r>
            <a:r>
              <a:rPr lang="da-DK" altLang="da-DK" sz="900" b="0" noProof="1">
                <a:solidFill>
                  <a:schemeClr val="tx1"/>
                </a:solidFill>
                <a:latin typeface="+mn-lt"/>
                <a:cs typeface="Arial" panose="020B0604020202020204" pitchFamily="34" charset="0"/>
              </a:rPr>
              <a:t>-knappen nede, mens </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du trækker i billedets hjørner</a:t>
            </a:r>
          </a:p>
          <a:p>
            <a:pPr eaLnBrk="1" hangingPunct="1">
              <a:spcAft>
                <a:spcPts val="600"/>
              </a:spcAft>
              <a:defRPr/>
            </a:pPr>
            <a:br>
              <a:rPr lang="da-DK" altLang="da-DK" sz="900" b="0" noProof="1">
                <a:solidFill>
                  <a:schemeClr val="tx1"/>
                </a:solidFill>
                <a:latin typeface="+mn-lt"/>
                <a:cs typeface="Arial" panose="020B0604020202020204" pitchFamily="34" charset="0"/>
              </a:rPr>
            </a:br>
            <a:r>
              <a:rPr lang="da-DK" altLang="da-DK" sz="900" b="1" noProof="1">
                <a:solidFill>
                  <a:schemeClr val="tx1"/>
                </a:solidFill>
                <a:latin typeface="+mn-lt"/>
                <a:cs typeface="Arial" panose="020B0604020202020204" pitchFamily="34" charset="0"/>
              </a:rPr>
              <a:t>TIP: </a:t>
            </a:r>
            <a:r>
              <a:rPr lang="da-DK" altLang="da-DK" sz="900" b="0" noProof="1">
                <a:solidFill>
                  <a:schemeClr val="tx1"/>
                </a:solidFill>
                <a:latin typeface="+mn-lt"/>
                <a:cs typeface="Arial" panose="020B0604020202020204" pitchFamily="34" charset="0"/>
              </a:rPr>
              <a:t>Hvis du sletter billedet og </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indsætter et nyt, kan billedet lægge </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sig foran tekst og grafik. Hvis dette sker, højreklik på billedet og vælg </a:t>
            </a:r>
            <a:r>
              <a:rPr lang="da-DK" altLang="da-DK" sz="900" b="1" noProof="1">
                <a:solidFill>
                  <a:schemeClr val="tx1"/>
                </a:solidFill>
                <a:latin typeface="+mn-lt"/>
                <a:cs typeface="Arial" panose="020B0604020202020204" pitchFamily="34" charset="0"/>
              </a:rPr>
              <a:t>Placer bagest</a:t>
            </a:r>
          </a:p>
          <a:p>
            <a:pPr eaLnBrk="1" hangingPunct="1">
              <a:spcAft>
                <a:spcPts val="600"/>
              </a:spcAft>
              <a:defRPr/>
            </a:pPr>
            <a:endParaRPr lang="da-DK" altLang="da-DK" sz="900" b="1" noProof="1">
              <a:solidFill>
                <a:schemeClr val="tx1"/>
              </a:solidFill>
              <a:latin typeface="+mn-lt"/>
              <a:cs typeface="Arial" panose="020B0604020202020204" pitchFamily="34" charset="0"/>
            </a:endParaRPr>
          </a:p>
        </p:txBody>
      </p:sp>
      <p:sp>
        <p:nvSpPr>
          <p:cNvPr id="30" name="Text Box 4">
            <a:extLst>
              <a:ext uri="{FF2B5EF4-FFF2-40B4-BE49-F238E27FC236}">
                <a16:creationId xmlns:a16="http://schemas.microsoft.com/office/drawing/2014/main" id="{460FBAEE-DC7E-44A6-BEA8-1DCAE4DE7726}"/>
              </a:ext>
            </a:extLst>
          </p:cNvPr>
          <p:cNvSpPr txBox="1">
            <a:spLocks noChangeArrowheads="1"/>
          </p:cNvSpPr>
          <p:nvPr userDrawn="1"/>
        </p:nvSpPr>
        <p:spPr bwMode="auto">
          <a:xfrm>
            <a:off x="8280891" y="1614980"/>
            <a:ext cx="2448911" cy="4909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da-DK" sz="1600" dirty="0">
                <a:latin typeface="+mn-lt"/>
                <a:cs typeface="Arial" panose="020B0604020202020204" pitchFamily="34" charset="0"/>
              </a:rPr>
              <a:t>SIDEHOVED &amp; -FOD</a:t>
            </a:r>
            <a:endParaRPr lang="da-DK" altLang="da-DK" sz="1600" b="0" noProof="1">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da-DK" altLang="da-DK" sz="900" b="0" noProof="1">
                <a:solidFill>
                  <a:schemeClr val="tx1"/>
                </a:solidFill>
                <a:latin typeface="+mn-lt"/>
                <a:cs typeface="Arial" panose="020B0604020202020204" pitchFamily="34" charset="0"/>
              </a:rPr>
              <a:t>Gør dette som</a:t>
            </a:r>
            <a:r>
              <a:rPr lang="da-DK" altLang="da-DK" sz="900" b="0" baseline="0" noProof="1">
                <a:solidFill>
                  <a:schemeClr val="tx1"/>
                </a:solidFill>
                <a:latin typeface="+mn-lt"/>
                <a:cs typeface="Arial" panose="020B0604020202020204" pitchFamily="34" charset="0"/>
              </a:rPr>
              <a:t> det sidste i din præsentation, så ændringerne slår igennem på alle slides</a:t>
            </a:r>
            <a:endParaRPr lang="da-DK" sz="900" b="1" noProof="1">
              <a:solidFill>
                <a:schemeClr val="tx1"/>
              </a:solidFill>
              <a:latin typeface="+mn-lt"/>
              <a:cs typeface="Arial" panose="020B0604020202020204" pitchFamily="34" charset="0"/>
            </a:endParaRPr>
          </a:p>
          <a:p>
            <a:pPr eaLnBrk="1" hangingPunct="1">
              <a:spcAft>
                <a:spcPts val="600"/>
              </a:spcAft>
              <a:defRPr/>
            </a:pPr>
            <a:r>
              <a:rPr lang="da-DK" altLang="da-DK" sz="900" b="0" noProof="1">
                <a:solidFill>
                  <a:schemeClr val="tx1"/>
                </a:solidFill>
                <a:latin typeface="+mn-lt"/>
                <a:cs typeface="Arial" panose="020B0604020202020204" pitchFamily="34" charset="0"/>
              </a:rPr>
              <a:t>Klik </a:t>
            </a:r>
            <a:r>
              <a:rPr lang="da-DK" altLang="da-DK" sz="900" b="1" noProof="1">
                <a:solidFill>
                  <a:schemeClr val="tx1"/>
                </a:solidFill>
                <a:latin typeface="+mn-lt"/>
                <a:cs typeface="Arial" panose="020B0604020202020204" pitchFamily="34" charset="0"/>
              </a:rPr>
              <a:t>Sidehoved og Sidefod</a:t>
            </a:r>
            <a:r>
              <a:rPr lang="da-DK" altLang="da-DK" sz="900" b="0" noProof="1">
                <a:solidFill>
                  <a:schemeClr val="tx1"/>
                </a:solidFill>
                <a:latin typeface="+mn-lt"/>
                <a:cs typeface="Arial" panose="020B0604020202020204" pitchFamily="34" charset="0"/>
              </a:rPr>
              <a:t> i fanen </a:t>
            </a:r>
            <a:r>
              <a:rPr lang="da-DK" altLang="da-DK" sz="900" b="1" noProof="1">
                <a:solidFill>
                  <a:schemeClr val="tx1"/>
                </a:solidFill>
                <a:latin typeface="+mn-lt"/>
                <a:cs typeface="Arial" panose="020B0604020202020204" pitchFamily="34" charset="0"/>
              </a:rPr>
              <a:t>Indsæt</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(indtast evt. tekst i sidefod)</a:t>
            </a:r>
          </a:p>
          <a:p>
            <a:pPr eaLnBrk="1" hangingPunct="1">
              <a:spcAft>
                <a:spcPts val="600"/>
              </a:spcAft>
              <a:defRPr/>
            </a:pPr>
            <a:r>
              <a:rPr lang="da-DK" altLang="da-DK" sz="900" b="0" noProof="1">
                <a:solidFill>
                  <a:schemeClr val="tx1"/>
                </a:solidFill>
                <a:latin typeface="+mn-lt"/>
                <a:cs typeface="Arial" panose="020B0604020202020204" pitchFamily="34" charset="0"/>
              </a:rPr>
              <a:t>Vælg </a:t>
            </a:r>
            <a:r>
              <a:rPr lang="da-DK" altLang="da-DK" sz="900" b="1" noProof="1">
                <a:solidFill>
                  <a:schemeClr val="tx1"/>
                </a:solidFill>
                <a:latin typeface="+mn-lt"/>
                <a:cs typeface="Arial" panose="020B0604020202020204" pitchFamily="34" charset="0"/>
              </a:rPr>
              <a:t>Anvend på alle </a:t>
            </a:r>
            <a:r>
              <a:rPr lang="da-DK" altLang="da-DK" sz="900" b="0" noProof="1">
                <a:solidFill>
                  <a:schemeClr val="tx1"/>
                </a:solidFill>
                <a:latin typeface="+mn-lt"/>
                <a:cs typeface="Arial" panose="020B0604020202020204" pitchFamily="34" charset="0"/>
              </a:rPr>
              <a:t>eller </a:t>
            </a:r>
            <a:r>
              <a:rPr lang="da-DK" altLang="da-DK" sz="900" b="1" noProof="1">
                <a:solidFill>
                  <a:schemeClr val="tx1"/>
                </a:solidFill>
                <a:latin typeface="+mn-lt"/>
                <a:cs typeface="Arial" panose="020B0604020202020204" pitchFamily="34" charset="0"/>
              </a:rPr>
              <a:t>Anvend</a:t>
            </a:r>
            <a:r>
              <a:rPr lang="da-DK" altLang="da-DK" sz="900" b="0" noProof="1">
                <a:solidFill>
                  <a:schemeClr val="tx1"/>
                </a:solidFill>
                <a:latin typeface="+mn-lt"/>
                <a:cs typeface="Arial" panose="020B0604020202020204" pitchFamily="34" charset="0"/>
              </a:rPr>
              <a:t> hvis det kun skal være på et enkelt slide</a:t>
            </a:r>
          </a:p>
          <a:p>
            <a:pPr eaLnBrk="1" hangingPunct="1">
              <a:spcAft>
                <a:spcPts val="600"/>
              </a:spcAft>
              <a:defRPr/>
            </a:pPr>
            <a:endParaRPr lang="da-DK" sz="900" b="0" noProof="1">
              <a:solidFill>
                <a:schemeClr val="tx1"/>
              </a:solidFill>
              <a:latin typeface="+mn-lt"/>
              <a:cs typeface="Arial" panose="020B0604020202020204" pitchFamily="34" charset="0"/>
            </a:endParaRPr>
          </a:p>
          <a:p>
            <a:pPr eaLnBrk="1" hangingPunct="1">
              <a:spcAft>
                <a:spcPts val="600"/>
              </a:spcAft>
              <a:defRPr/>
            </a:pPr>
            <a:r>
              <a:rPr lang="da-DK" sz="1600" dirty="0">
                <a:latin typeface="+mn-lt"/>
                <a:cs typeface="Arial" panose="020B0604020202020204" pitchFamily="34" charset="0"/>
              </a:rPr>
              <a:t>HJÆLPELINJER</a:t>
            </a:r>
            <a:endParaRPr lang="da-DK" sz="1600" b="1" noProof="1">
              <a:solidFill>
                <a:schemeClr val="tx1"/>
              </a:solidFill>
              <a:latin typeface="+mn-lt"/>
              <a:cs typeface="Arial" panose="020B0604020202020204" pitchFamily="34" charset="0"/>
            </a:endParaRPr>
          </a:p>
          <a:p>
            <a:pPr eaLnBrk="1" hangingPunct="1">
              <a:spcAft>
                <a:spcPts val="600"/>
              </a:spcAft>
              <a:defRPr/>
            </a:pPr>
            <a:r>
              <a:rPr lang="da-DK" altLang="da-DK" sz="900" b="0" noProof="1">
                <a:solidFill>
                  <a:schemeClr val="tx1"/>
                </a:solidFill>
                <a:latin typeface="+mn-lt"/>
                <a:cs typeface="Arial" panose="020B0604020202020204" pitchFamily="34" charset="0"/>
              </a:rPr>
              <a:t>Klik på fanen </a:t>
            </a:r>
            <a:r>
              <a:rPr lang="da-DK" altLang="da-DK" sz="900" b="1" noProof="1">
                <a:solidFill>
                  <a:schemeClr val="tx1"/>
                </a:solidFill>
                <a:latin typeface="+mn-lt"/>
                <a:cs typeface="Arial" panose="020B0604020202020204" pitchFamily="34" charset="0"/>
              </a:rPr>
              <a:t>Vis </a:t>
            </a:r>
            <a:r>
              <a:rPr lang="da-DK" altLang="da-DK" sz="900" b="0" noProof="1">
                <a:solidFill>
                  <a:schemeClr val="tx1"/>
                </a:solidFill>
                <a:latin typeface="+mn-lt"/>
                <a:cs typeface="Arial" panose="020B0604020202020204" pitchFamily="34" charset="0"/>
              </a:rPr>
              <a:t>og sæt hak ved </a:t>
            </a:r>
            <a:r>
              <a:rPr lang="da-DK" altLang="da-DK" sz="900" b="1" noProof="1">
                <a:solidFill>
                  <a:schemeClr val="tx1"/>
                </a:solidFill>
                <a:latin typeface="+mn-lt"/>
                <a:cs typeface="Arial" panose="020B0604020202020204" pitchFamily="34" charset="0"/>
              </a:rPr>
              <a:t>Hjælpelinjer</a:t>
            </a:r>
          </a:p>
          <a:p>
            <a:pPr eaLnBrk="1" hangingPunct="1">
              <a:spcAft>
                <a:spcPts val="600"/>
              </a:spcAft>
              <a:defRPr/>
            </a:pPr>
            <a:br>
              <a:rPr lang="da-DK" altLang="da-DK" sz="900" b="1" noProof="1">
                <a:solidFill>
                  <a:schemeClr val="tx1"/>
                </a:solidFill>
                <a:latin typeface="+mn-lt"/>
                <a:cs typeface="Arial" panose="020B0604020202020204" pitchFamily="34" charset="0"/>
              </a:rPr>
            </a:br>
            <a:r>
              <a:rPr lang="da-DK" altLang="da-DK" sz="900" b="1" noProof="1">
                <a:solidFill>
                  <a:schemeClr val="tx1"/>
                </a:solidFill>
                <a:latin typeface="+mn-lt"/>
                <a:cs typeface="Arial" panose="020B0604020202020204" pitchFamily="34" charset="0"/>
              </a:rPr>
              <a:t>TIP: Alt + F9 </a:t>
            </a:r>
            <a:r>
              <a:rPr lang="da-DK" altLang="da-DK" sz="900" b="0" noProof="1">
                <a:solidFill>
                  <a:schemeClr val="tx1"/>
                </a:solidFill>
                <a:latin typeface="+mn-lt"/>
                <a:cs typeface="Arial" panose="020B0604020202020204" pitchFamily="34" charset="0"/>
              </a:rPr>
              <a:t>for hurtig visning af hjælpelinjer</a:t>
            </a:r>
            <a:br>
              <a:rPr lang="da-DK" altLang="da-DK" sz="900" b="0" noProof="1">
                <a:solidFill>
                  <a:schemeClr val="tx1"/>
                </a:solidFill>
                <a:latin typeface="+mn-lt"/>
                <a:cs typeface="Arial" panose="020B0604020202020204" pitchFamily="34" charset="0"/>
              </a:rPr>
            </a:br>
            <a:endParaRPr lang="da-DK" altLang="da-DK" sz="900" b="0" noProof="1">
              <a:solidFill>
                <a:schemeClr val="tx1"/>
              </a:solidFill>
              <a:latin typeface="+mn-lt"/>
              <a:cs typeface="Arial" panose="020B0604020202020204" pitchFamily="34" charset="0"/>
            </a:endParaRPr>
          </a:p>
          <a:p>
            <a:pPr eaLnBrk="1" hangingPunct="1">
              <a:spcAft>
                <a:spcPts val="600"/>
              </a:spcAft>
              <a:defRPr/>
            </a:pPr>
            <a:r>
              <a:rPr lang="da-DK" altLang="da-DK" sz="1600" b="0" noProof="1">
                <a:solidFill>
                  <a:schemeClr val="tx1"/>
                </a:solidFill>
                <a:latin typeface="+mn-lt"/>
                <a:cs typeface="Arial" panose="020B0604020202020204" pitchFamily="34" charset="0"/>
              </a:rPr>
              <a:t>COPY/PASTE INDHOLD</a:t>
            </a:r>
          </a:p>
          <a:p>
            <a:pPr eaLnBrk="1" hangingPunct="1">
              <a:spcAft>
                <a:spcPts val="600"/>
              </a:spcAft>
              <a:defRPr/>
            </a:pPr>
            <a:r>
              <a:rPr lang="da-DK" altLang="da-DK" sz="900" b="0" noProof="1">
                <a:solidFill>
                  <a:schemeClr val="tx1"/>
                </a:solidFill>
                <a:latin typeface="+mn-lt"/>
                <a:cs typeface="Arial" panose="020B0604020202020204" pitchFamily="34" charset="0"/>
              </a:rPr>
              <a:t>Du har 2 muligheder, når du kopierer gammelt indhold over i din nye præsentation:</a:t>
            </a:r>
          </a:p>
          <a:p>
            <a:pPr eaLnBrk="1" hangingPunct="1">
              <a:spcAft>
                <a:spcPts val="600"/>
              </a:spcAft>
              <a:defRPr/>
            </a:pPr>
            <a:r>
              <a:rPr lang="da-DK" altLang="da-DK" sz="900" b="1" noProof="1">
                <a:solidFill>
                  <a:schemeClr val="tx1"/>
                </a:solidFill>
                <a:latin typeface="+mn-lt"/>
                <a:cs typeface="Arial" panose="020B0604020202020204" pitchFamily="34" charset="0"/>
              </a:rPr>
              <a:t>1. Best practice: </a:t>
            </a:r>
            <a:r>
              <a:rPr lang="da-DK" altLang="da-DK" sz="900" b="0" noProof="1">
                <a:solidFill>
                  <a:schemeClr val="tx1"/>
                </a:solidFill>
                <a:latin typeface="+mn-lt"/>
                <a:cs typeface="Arial" panose="020B0604020202020204" pitchFamily="34" charset="0"/>
              </a:rPr>
              <a:t>Opret et slide i din nye præsentation og kopier ét indholdselement ad gangen (fx kopier al tekst fra én tekstboks)</a:t>
            </a:r>
          </a:p>
          <a:p>
            <a:pPr eaLnBrk="1" hangingPunct="1">
              <a:spcAft>
                <a:spcPts val="600"/>
              </a:spcAft>
              <a:defRPr/>
            </a:pPr>
            <a:r>
              <a:rPr lang="da-DK" altLang="da-DK" sz="900" b="1" noProof="1">
                <a:solidFill>
                  <a:schemeClr val="tx1"/>
                </a:solidFill>
                <a:latin typeface="+mn-lt"/>
                <a:cs typeface="Arial" panose="020B0604020202020204" pitchFamily="34" charset="0"/>
              </a:rPr>
              <a:t>2. </a:t>
            </a:r>
            <a:r>
              <a:rPr lang="da-DK" altLang="da-DK" sz="900" b="0" noProof="1">
                <a:solidFill>
                  <a:schemeClr val="tx1"/>
                </a:solidFill>
                <a:latin typeface="+mn-lt"/>
                <a:cs typeface="Arial" panose="020B0604020202020204" pitchFamily="34" charset="0"/>
              </a:rPr>
              <a:t>Eller kopier et helt slide over i din nye præsentation og vælg derefter et passende layout . Husk at slette de gamle, forkerte layouts (gå i Vis &gt; Slidemaster og slet dem)</a:t>
            </a:r>
          </a:p>
        </p:txBody>
      </p:sp>
      <p:pic>
        <p:nvPicPr>
          <p:cNvPr id="31" name="Picture 30">
            <a:extLst>
              <a:ext uri="{FF2B5EF4-FFF2-40B4-BE49-F238E27FC236}">
                <a16:creationId xmlns:a16="http://schemas.microsoft.com/office/drawing/2014/main" id="{E7B73ADD-C9A2-4CC9-B9B1-829AB8120F3E}"/>
              </a:ext>
            </a:extLst>
          </p:cNvPr>
          <p:cNvPicPr>
            <a:picLocks noChangeAspect="1"/>
          </p:cNvPicPr>
          <p:nvPr userDrawn="1"/>
        </p:nvPicPr>
        <p:blipFill>
          <a:blip r:embed="rId2"/>
          <a:stretch>
            <a:fillRect/>
          </a:stretch>
        </p:blipFill>
        <p:spPr>
          <a:xfrm>
            <a:off x="2678655" y="3630765"/>
            <a:ext cx="257143" cy="285714"/>
          </a:xfrm>
          <a:prstGeom prst="rect">
            <a:avLst/>
          </a:prstGeom>
        </p:spPr>
      </p:pic>
      <p:pic>
        <p:nvPicPr>
          <p:cNvPr id="32" name="Picture 31">
            <a:extLst>
              <a:ext uri="{FF2B5EF4-FFF2-40B4-BE49-F238E27FC236}">
                <a16:creationId xmlns:a16="http://schemas.microsoft.com/office/drawing/2014/main" id="{94E7EF11-FB06-4FF3-89B6-C9C7B40D4DAE}"/>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6452640" y="3147788"/>
            <a:ext cx="341204" cy="321707"/>
          </a:xfrm>
          <a:prstGeom prst="rect">
            <a:avLst/>
          </a:prstGeom>
        </p:spPr>
      </p:pic>
      <p:pic>
        <p:nvPicPr>
          <p:cNvPr id="33" name="Billede 1">
            <a:extLst>
              <a:ext uri="{FF2B5EF4-FFF2-40B4-BE49-F238E27FC236}">
                <a16:creationId xmlns:a16="http://schemas.microsoft.com/office/drawing/2014/main" id="{58944A03-80A9-4768-89E7-4E910EFFBC28}"/>
              </a:ext>
            </a:extLst>
          </p:cNvPr>
          <p:cNvPicPr>
            <a:picLocks noChangeAspect="1"/>
          </p:cNvPicPr>
          <p:nvPr userDrawn="1"/>
        </p:nvPicPr>
        <p:blipFill>
          <a:blip r:embed="rId4"/>
          <a:stretch>
            <a:fillRect/>
          </a:stretch>
        </p:blipFill>
        <p:spPr>
          <a:xfrm>
            <a:off x="2684102" y="4525372"/>
            <a:ext cx="308589" cy="528030"/>
          </a:xfrm>
          <a:prstGeom prst="rect">
            <a:avLst/>
          </a:prstGeom>
        </p:spPr>
      </p:pic>
      <p:pic>
        <p:nvPicPr>
          <p:cNvPr id="35" name="Billede 4">
            <a:extLst>
              <a:ext uri="{FF2B5EF4-FFF2-40B4-BE49-F238E27FC236}">
                <a16:creationId xmlns:a16="http://schemas.microsoft.com/office/drawing/2014/main" id="{51BFC2D6-78F9-4DE9-9EA2-2262FCDF4EAF}"/>
              </a:ext>
            </a:extLst>
          </p:cNvPr>
          <p:cNvPicPr>
            <a:picLocks noChangeAspect="1"/>
          </p:cNvPicPr>
          <p:nvPr userDrawn="1"/>
        </p:nvPicPr>
        <p:blipFill rotWithShape="1">
          <a:blip r:embed="rId5" cstate="print">
            <a:extLst>
              <a:ext uri="{28A0092B-C50C-407E-A947-70E740481C1C}">
                <a14:useLocalDpi xmlns:a14="http://schemas.microsoft.com/office/drawing/2010/main"/>
              </a:ext>
            </a:extLst>
          </a:blip>
          <a:srcRect l="3031"/>
          <a:stretch/>
        </p:blipFill>
        <p:spPr>
          <a:xfrm>
            <a:off x="6525054" y="2041703"/>
            <a:ext cx="496606" cy="172842"/>
          </a:xfrm>
          <a:prstGeom prst="rect">
            <a:avLst/>
          </a:prstGeom>
        </p:spPr>
      </p:pic>
      <p:pic>
        <p:nvPicPr>
          <p:cNvPr id="36" name="Billede 5">
            <a:extLst>
              <a:ext uri="{FF2B5EF4-FFF2-40B4-BE49-F238E27FC236}">
                <a16:creationId xmlns:a16="http://schemas.microsoft.com/office/drawing/2014/main" id="{EBC4A3E5-1D15-4741-BFC6-17ACF4D5CD3D}"/>
              </a:ext>
            </a:extLst>
          </p:cNvPr>
          <p:cNvPicPr>
            <a:picLocks noChangeAspect="1"/>
          </p:cNvPicPr>
          <p:nvPr userDrawn="1"/>
        </p:nvPicPr>
        <p:blipFill>
          <a:blip r:embed="rId6"/>
          <a:stretch>
            <a:fillRect/>
          </a:stretch>
        </p:blipFill>
        <p:spPr>
          <a:xfrm>
            <a:off x="6528784" y="3829283"/>
            <a:ext cx="366043" cy="480431"/>
          </a:xfrm>
          <a:prstGeom prst="rect">
            <a:avLst/>
          </a:prstGeom>
        </p:spPr>
      </p:pic>
      <p:pic>
        <p:nvPicPr>
          <p:cNvPr id="37" name="Picture 36">
            <a:extLst>
              <a:ext uri="{FF2B5EF4-FFF2-40B4-BE49-F238E27FC236}">
                <a16:creationId xmlns:a16="http://schemas.microsoft.com/office/drawing/2014/main" id="{6C19287C-813E-4966-89A1-64D6247DEA84}"/>
              </a:ext>
            </a:extLst>
          </p:cNvPr>
          <p:cNvPicPr>
            <a:picLocks noChangeAspect="1"/>
          </p:cNvPicPr>
          <p:nvPr userDrawn="1"/>
        </p:nvPicPr>
        <p:blipFill>
          <a:blip r:embed="rId7"/>
          <a:stretch>
            <a:fillRect/>
          </a:stretch>
        </p:blipFill>
        <p:spPr>
          <a:xfrm>
            <a:off x="2679196" y="2863199"/>
            <a:ext cx="457143" cy="257143"/>
          </a:xfrm>
          <a:prstGeom prst="rect">
            <a:avLst/>
          </a:prstGeom>
        </p:spPr>
      </p:pic>
      <p:pic>
        <p:nvPicPr>
          <p:cNvPr id="38" name="Picture 37">
            <a:extLst>
              <a:ext uri="{FF2B5EF4-FFF2-40B4-BE49-F238E27FC236}">
                <a16:creationId xmlns:a16="http://schemas.microsoft.com/office/drawing/2014/main" id="{007658DD-99CF-4B02-82C0-E6D1C908CA1A}"/>
              </a:ext>
            </a:extLst>
          </p:cNvPr>
          <p:cNvPicPr>
            <a:picLocks noChangeAspect="1"/>
          </p:cNvPicPr>
          <p:nvPr userDrawn="1"/>
        </p:nvPicPr>
        <p:blipFill>
          <a:blip r:embed="rId8"/>
          <a:stretch>
            <a:fillRect/>
          </a:stretch>
        </p:blipFill>
        <p:spPr>
          <a:xfrm>
            <a:off x="2685076" y="5203140"/>
            <a:ext cx="475428" cy="176762"/>
          </a:xfrm>
          <a:prstGeom prst="rect">
            <a:avLst/>
          </a:prstGeom>
        </p:spPr>
      </p:pic>
      <p:pic>
        <p:nvPicPr>
          <p:cNvPr id="13" name="Billede 12">
            <a:extLst>
              <a:ext uri="{FF2B5EF4-FFF2-40B4-BE49-F238E27FC236}">
                <a16:creationId xmlns:a16="http://schemas.microsoft.com/office/drawing/2014/main" id="{35803521-009F-447D-8D16-21D9EADF441A}"/>
              </a:ext>
            </a:extLst>
          </p:cNvPr>
          <p:cNvPicPr>
            <a:picLocks noChangeAspect="1"/>
          </p:cNvPicPr>
          <p:nvPr userDrawn="1"/>
        </p:nvPicPr>
        <p:blipFill>
          <a:blip r:embed="rId9"/>
          <a:stretch>
            <a:fillRect/>
          </a:stretch>
        </p:blipFill>
        <p:spPr>
          <a:xfrm>
            <a:off x="10922014" y="2144296"/>
            <a:ext cx="440195" cy="543366"/>
          </a:xfrm>
          <a:prstGeom prst="rect">
            <a:avLst/>
          </a:prstGeom>
        </p:spPr>
      </p:pic>
    </p:spTree>
    <p:extLst>
      <p:ext uri="{BB962C8B-B14F-4D97-AF65-F5344CB8AC3E}">
        <p14:creationId xmlns:p14="http://schemas.microsoft.com/office/powerpoint/2010/main" val="37822258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gt;Brug ikke layouts efter dette &gt;&gt;">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124504-36FD-4753-851D-5B7D02D4A2D1}"/>
              </a:ext>
            </a:extLst>
          </p:cNvPr>
          <p:cNvSpPr/>
          <p:nvPr userDrawn="1"/>
        </p:nvSpPr>
        <p:spPr bwMode="blackWhite">
          <a:xfrm>
            <a:off x="0" y="0"/>
            <a:ext cx="12192000" cy="6858000"/>
          </a:xfrm>
          <a:prstGeom prst="rect">
            <a:avLst/>
          </a:prstGeom>
          <a:solidFill>
            <a:schemeClr val="tx1"/>
          </a:solid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da-DK" sz="1400" dirty="0" err="1">
              <a:solidFill>
                <a:schemeClr val="tx1"/>
              </a:solidFill>
            </a:endParaRPr>
          </a:p>
        </p:txBody>
      </p:sp>
      <p:sp>
        <p:nvSpPr>
          <p:cNvPr id="5" name="Do not use"/>
          <p:cNvSpPr txBox="1"/>
          <p:nvPr userDrawn="1"/>
        </p:nvSpPr>
        <p:spPr>
          <a:xfrm>
            <a:off x="430213" y="656823"/>
            <a:ext cx="11356977" cy="2893100"/>
          </a:xfrm>
          <a:prstGeom prst="rect">
            <a:avLst/>
          </a:prstGeom>
          <a:noFill/>
        </p:spPr>
        <p:txBody>
          <a:bodyPr wrap="square" lIns="0" tIns="0" rIns="0" bIns="0" rtlCol="0">
            <a:spAutoFit/>
          </a:bodyPr>
          <a:lstStyle/>
          <a:p>
            <a:pPr marL="0" marR="0" indent="0" algn="ctr" fontAlgn="auto">
              <a:lnSpc>
                <a:spcPct val="100000"/>
              </a:lnSpc>
              <a:spcBef>
                <a:spcPts val="600"/>
              </a:spcBef>
              <a:spcAft>
                <a:spcPts val="0"/>
              </a:spcAft>
              <a:buClr>
                <a:srgbClr val="003755"/>
              </a:buClr>
              <a:buSzTx/>
              <a:buFontTx/>
              <a:buNone/>
              <a:tabLst/>
            </a:pPr>
            <a:r>
              <a:rPr lang="da-DK" sz="4400" b="0" noProof="0" dirty="0">
                <a:solidFill>
                  <a:schemeClr val="bg1"/>
                </a:solidFill>
              </a:rPr>
              <a:t>Hvis du ser andre </a:t>
            </a:r>
            <a:r>
              <a:rPr lang="da-DK" sz="4400" b="1" i="1" noProof="0" dirty="0">
                <a:solidFill>
                  <a:schemeClr val="bg1"/>
                </a:solidFill>
              </a:rPr>
              <a:t>layouts efter dette,</a:t>
            </a:r>
            <a:br>
              <a:rPr lang="da-DK" sz="4400" b="0" i="0" noProof="0" dirty="0">
                <a:solidFill>
                  <a:schemeClr val="bg1"/>
                </a:solidFill>
              </a:rPr>
            </a:br>
            <a:r>
              <a:rPr lang="da-DK" sz="4400" b="0" noProof="0" dirty="0">
                <a:solidFill>
                  <a:schemeClr val="bg1"/>
                </a:solidFill>
              </a:rPr>
              <a:t>brug dem ikke. Disse layouts </a:t>
            </a:r>
            <a:r>
              <a:rPr lang="da-DK" sz="4400" b="1" i="1" u="none" noProof="0" dirty="0">
                <a:solidFill>
                  <a:schemeClr val="bg1"/>
                </a:solidFill>
              </a:rPr>
              <a:t>tilhører ikke </a:t>
            </a:r>
            <a:r>
              <a:rPr lang="da-DK" sz="4400" b="0" i="0" u="none" noProof="0" dirty="0">
                <a:solidFill>
                  <a:schemeClr val="bg1"/>
                </a:solidFill>
              </a:rPr>
              <a:t>vores </a:t>
            </a:r>
            <a:r>
              <a:rPr lang="da-DK" sz="4400" b="0" i="0" u="none" noProof="1">
                <a:solidFill>
                  <a:schemeClr val="bg1"/>
                </a:solidFill>
              </a:rPr>
              <a:t>corporate</a:t>
            </a:r>
            <a:r>
              <a:rPr lang="da-DK" sz="4400" b="0" noProof="0" dirty="0">
                <a:solidFill>
                  <a:schemeClr val="bg1"/>
                </a:solidFill>
              </a:rPr>
              <a:t>skabelon.</a:t>
            </a:r>
            <a:br>
              <a:rPr lang="da-DK" sz="2800" b="0" noProof="0" dirty="0">
                <a:solidFill>
                  <a:schemeClr val="bg1"/>
                </a:solidFill>
              </a:rPr>
            </a:br>
            <a:br>
              <a:rPr lang="da-DK" sz="2800" b="0" noProof="0" dirty="0">
                <a:solidFill>
                  <a:schemeClr val="bg1"/>
                </a:solidFill>
              </a:rPr>
            </a:br>
            <a:endParaRPr lang="da-DK" sz="2800" b="0" noProof="0" dirty="0">
              <a:solidFill>
                <a:schemeClr val="bg1"/>
              </a:solidFill>
            </a:endParaRPr>
          </a:p>
        </p:txBody>
      </p:sp>
      <p:grpSp>
        <p:nvGrpSpPr>
          <p:cNvPr id="4" name="Group 3">
            <a:extLst>
              <a:ext uri="{FF2B5EF4-FFF2-40B4-BE49-F238E27FC236}">
                <a16:creationId xmlns:a16="http://schemas.microsoft.com/office/drawing/2014/main" id="{2BEB5E5A-DA85-4D5B-80B9-F94482F55D76}"/>
              </a:ext>
            </a:extLst>
          </p:cNvPr>
          <p:cNvGrpSpPr/>
          <p:nvPr userDrawn="1"/>
        </p:nvGrpSpPr>
        <p:grpSpPr>
          <a:xfrm rot="8100000">
            <a:off x="10404874" y="3325226"/>
            <a:ext cx="1036788" cy="1036788"/>
            <a:chOff x="6096000" y="4963130"/>
            <a:chExt cx="1456719" cy="1456719"/>
          </a:xfrm>
          <a:solidFill>
            <a:schemeClr val="bg1"/>
          </a:solidFill>
        </p:grpSpPr>
        <p:sp>
          <p:nvSpPr>
            <p:cNvPr id="3" name="Rectangle 2">
              <a:extLst>
                <a:ext uri="{FF2B5EF4-FFF2-40B4-BE49-F238E27FC236}">
                  <a16:creationId xmlns:a16="http://schemas.microsoft.com/office/drawing/2014/main" id="{C823227E-A862-4A7F-BC20-0D107430AB2C}"/>
                </a:ext>
              </a:extLst>
            </p:cNvPr>
            <p:cNvSpPr/>
            <p:nvPr userDrawn="1"/>
          </p:nvSpPr>
          <p:spPr>
            <a:xfrm rot="5400000">
              <a:off x="5534135" y="5524995"/>
              <a:ext cx="1456719" cy="332990"/>
            </a:xfrm>
            <a:prstGeom prst="rect">
              <a:avLst/>
            </a:prstGeom>
            <a:grp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da-DK" sz="1400" dirty="0" err="1">
                <a:solidFill>
                  <a:schemeClr val="tx1"/>
                </a:solidFill>
              </a:endParaRPr>
            </a:p>
          </p:txBody>
        </p:sp>
        <p:sp>
          <p:nvSpPr>
            <p:cNvPr id="6" name="Rectangle 5">
              <a:extLst>
                <a:ext uri="{FF2B5EF4-FFF2-40B4-BE49-F238E27FC236}">
                  <a16:creationId xmlns:a16="http://schemas.microsoft.com/office/drawing/2014/main" id="{08501AE6-6504-4184-9443-E89AFACF769D}"/>
                </a:ext>
              </a:extLst>
            </p:cNvPr>
            <p:cNvSpPr/>
            <p:nvPr userDrawn="1"/>
          </p:nvSpPr>
          <p:spPr>
            <a:xfrm rot="10800000">
              <a:off x="6096000" y="4963130"/>
              <a:ext cx="1456719" cy="332990"/>
            </a:xfrm>
            <a:prstGeom prst="rect">
              <a:avLst/>
            </a:prstGeom>
            <a:grp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da-DK" sz="1400" dirty="0" err="1">
                <a:solidFill>
                  <a:schemeClr val="tx1"/>
                </a:solidFill>
              </a:endParaRPr>
            </a:p>
          </p:txBody>
        </p:sp>
      </p:grpSp>
      <p:sp>
        <p:nvSpPr>
          <p:cNvPr id="12" name="Rectangle 11">
            <a:extLst>
              <a:ext uri="{FF2B5EF4-FFF2-40B4-BE49-F238E27FC236}">
                <a16:creationId xmlns:a16="http://schemas.microsoft.com/office/drawing/2014/main" id="{67CEE09B-6EE1-4BF2-85A3-DE69E91BC4C6}"/>
              </a:ext>
            </a:extLst>
          </p:cNvPr>
          <p:cNvSpPr/>
          <p:nvPr userDrawn="1"/>
        </p:nvSpPr>
        <p:spPr>
          <a:xfrm>
            <a:off x="472536" y="2986685"/>
            <a:ext cx="10152346" cy="1631216"/>
          </a:xfrm>
          <a:prstGeom prst="rect">
            <a:avLst/>
          </a:prstGeom>
        </p:spPr>
        <p:txBody>
          <a:bodyPr wrap="square">
            <a:spAutoFit/>
          </a:bodyPr>
          <a:lstStyle/>
          <a:p>
            <a:pPr algn="ctr"/>
            <a:r>
              <a:rPr lang="da-DK" sz="10000" b="1" i="1" noProof="0" dirty="0">
                <a:solidFill>
                  <a:schemeClr val="bg1"/>
                </a:solidFill>
              </a:rPr>
              <a:t>Brug dem ikke </a:t>
            </a:r>
            <a:endParaRPr lang="da-DK" sz="10000" b="1" i="1" noProof="0" dirty="0"/>
          </a:p>
        </p:txBody>
      </p:sp>
      <p:sp>
        <p:nvSpPr>
          <p:cNvPr id="16" name="Do not use">
            <a:extLst>
              <a:ext uri="{FF2B5EF4-FFF2-40B4-BE49-F238E27FC236}">
                <a16:creationId xmlns:a16="http://schemas.microsoft.com/office/drawing/2014/main" id="{A8FA78FA-4D94-4717-B7C6-6F86378D6B01}"/>
              </a:ext>
            </a:extLst>
          </p:cNvPr>
          <p:cNvSpPr txBox="1"/>
          <p:nvPr userDrawn="1"/>
        </p:nvSpPr>
        <p:spPr>
          <a:xfrm>
            <a:off x="430214" y="5186455"/>
            <a:ext cx="11356974" cy="969496"/>
          </a:xfrm>
          <a:prstGeom prst="rect">
            <a:avLst/>
          </a:prstGeom>
          <a:noFill/>
        </p:spPr>
        <p:txBody>
          <a:bodyPr wrap="square" lIns="0" tIns="0" rIns="0" bIns="0" rtlCol="0">
            <a:spAutoFit/>
          </a:bodyPr>
          <a:lstStyle/>
          <a:p>
            <a:pPr marL="0" marR="0" indent="0" algn="ctr" fontAlgn="auto">
              <a:lnSpc>
                <a:spcPct val="100000"/>
              </a:lnSpc>
              <a:spcBef>
                <a:spcPts val="600"/>
              </a:spcBef>
              <a:spcAft>
                <a:spcPts val="0"/>
              </a:spcAft>
              <a:buClr>
                <a:srgbClr val="003755"/>
              </a:buClr>
              <a:buSzTx/>
              <a:buFontTx/>
              <a:buNone/>
              <a:tabLst/>
            </a:pPr>
            <a:r>
              <a:rPr lang="da-DK" sz="2000" b="0" noProof="0" dirty="0">
                <a:solidFill>
                  <a:schemeClr val="bg1"/>
                </a:solidFill>
              </a:rPr>
              <a:t>Pga. PowerPoints standard Kopier/Indsæt funktionalitet kan ekstra uønskede layouts forekomme.</a:t>
            </a:r>
          </a:p>
          <a:p>
            <a:pPr marL="0" marR="0" indent="0" algn="ctr" fontAlgn="auto">
              <a:lnSpc>
                <a:spcPct val="100000"/>
              </a:lnSpc>
              <a:spcBef>
                <a:spcPts val="600"/>
              </a:spcBef>
              <a:spcAft>
                <a:spcPts val="0"/>
              </a:spcAft>
              <a:buClr>
                <a:srgbClr val="003755"/>
              </a:buClr>
              <a:buSzTx/>
              <a:buFontTx/>
              <a:buNone/>
              <a:tabLst/>
            </a:pPr>
            <a:r>
              <a:rPr lang="da-DK" sz="2000" b="0" noProof="0" dirty="0">
                <a:solidFill>
                  <a:schemeClr val="bg1"/>
                </a:solidFill>
              </a:rPr>
              <a:t>OBS! Layouts efter dette kan indeholde potentiel fortrolig information.</a:t>
            </a:r>
            <a:br>
              <a:rPr lang="da-DK" sz="1800" b="0" noProof="0" dirty="0">
                <a:solidFill>
                  <a:schemeClr val="bg1"/>
                </a:solidFill>
              </a:rPr>
            </a:br>
            <a:endParaRPr lang="da-DK" sz="1800" b="0" noProof="0" dirty="0">
              <a:solidFill>
                <a:schemeClr val="bg1"/>
              </a:solidFill>
            </a:endParaRPr>
          </a:p>
        </p:txBody>
      </p:sp>
      <p:sp>
        <p:nvSpPr>
          <p:cNvPr id="9" name="Date Placeholder 2">
            <a:extLst>
              <a:ext uri="{FF2B5EF4-FFF2-40B4-BE49-F238E27FC236}">
                <a16:creationId xmlns:a16="http://schemas.microsoft.com/office/drawing/2014/main" id="{B12B154D-76F1-409D-A798-AA5203EE7F44}"/>
              </a:ext>
            </a:extLst>
          </p:cNvPr>
          <p:cNvSpPr>
            <a:spLocks noGrp="1"/>
          </p:cNvSpPr>
          <p:nvPr>
            <p:ph type="dt" sz="half" idx="10"/>
          </p:nvPr>
        </p:nvSpPr>
        <p:spPr>
          <a:xfrm>
            <a:off x="0" y="6912000"/>
            <a:ext cx="0" cy="0"/>
          </a:xfrm>
          <a:prstGeom prst="rect">
            <a:avLst/>
          </a:prstGeom>
        </p:spPr>
        <p:txBody>
          <a:bodyPr/>
          <a:lstStyle>
            <a:lvl1pPr>
              <a:defRPr>
                <a:noFill/>
              </a:defRPr>
            </a:lvl1pPr>
          </a:lstStyle>
          <a:p>
            <a:fld id="{00C5D3A8-E9A2-F54F-9B76-0202D9A16A60}" type="datetime2">
              <a:rPr lang="da-DK" smtClean="0"/>
              <a:t>24. november 2020</a:t>
            </a:fld>
            <a:endParaRPr lang="da-DK" dirty="0"/>
          </a:p>
        </p:txBody>
      </p:sp>
      <p:sp>
        <p:nvSpPr>
          <p:cNvPr id="10" name="Footer Placeholder 3">
            <a:extLst>
              <a:ext uri="{FF2B5EF4-FFF2-40B4-BE49-F238E27FC236}">
                <a16:creationId xmlns:a16="http://schemas.microsoft.com/office/drawing/2014/main" id="{7D212C3A-1726-4BC5-8AF1-72D08F6358E7}"/>
              </a:ext>
            </a:extLst>
          </p:cNvPr>
          <p:cNvSpPr>
            <a:spLocks noGrp="1"/>
          </p:cNvSpPr>
          <p:nvPr>
            <p:ph type="ftr" sz="quarter" idx="11"/>
          </p:nvPr>
        </p:nvSpPr>
        <p:spPr>
          <a:xfrm>
            <a:off x="0" y="6912000"/>
            <a:ext cx="0" cy="0"/>
          </a:xfrm>
          <a:prstGeom prst="rect">
            <a:avLst/>
          </a:prstGeom>
        </p:spPr>
        <p:txBody>
          <a:bodyPr/>
          <a:lstStyle>
            <a:lvl1pPr>
              <a:defRPr>
                <a:noFill/>
              </a:defRPr>
            </a:lvl1pPr>
          </a:lstStyle>
          <a:p>
            <a:r>
              <a:rPr lang="da-DK"/>
              <a:t>Øget fleksibel arbejdstid</a:t>
            </a:r>
            <a:endParaRPr lang="da-DK" dirty="0"/>
          </a:p>
        </p:txBody>
      </p:sp>
      <p:sp>
        <p:nvSpPr>
          <p:cNvPr id="11" name="Slide Number Placeholder 4">
            <a:extLst>
              <a:ext uri="{FF2B5EF4-FFF2-40B4-BE49-F238E27FC236}">
                <a16:creationId xmlns:a16="http://schemas.microsoft.com/office/drawing/2014/main" id="{989D5CFC-5012-4F36-B4E7-CE36F67CD235}"/>
              </a:ext>
            </a:extLst>
          </p:cNvPr>
          <p:cNvSpPr>
            <a:spLocks noGrp="1"/>
          </p:cNvSpPr>
          <p:nvPr>
            <p:ph type="sldNum" sz="quarter" idx="12"/>
          </p:nvPr>
        </p:nvSpPr>
        <p:spPr>
          <a:xfrm flipV="1">
            <a:off x="0" y="6912000"/>
            <a:ext cx="0" cy="0"/>
          </a:xfrm>
          <a:prstGeom prst="rect">
            <a:avLst/>
          </a:prstGeom>
        </p:spPr>
        <p:txBody>
          <a:bodyPr/>
          <a:lstStyle>
            <a:lvl1pPr>
              <a:defRPr>
                <a:noFil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4886622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iteldias">
    <p:spTree>
      <p:nvGrpSpPr>
        <p:cNvPr id="1" name=""/>
        <p:cNvGrpSpPr/>
        <p:nvPr/>
      </p:nvGrpSpPr>
      <p:grpSpPr>
        <a:xfrm>
          <a:off x="0" y="0"/>
          <a:ext cx="0" cy="0"/>
          <a:chOff x="0" y="0"/>
          <a:chExt cx="0" cy="0"/>
        </a:xfrm>
      </p:grpSpPr>
      <p:sp>
        <p:nvSpPr>
          <p:cNvPr id="2" name="Tåre 1"/>
          <p:cNvSpPr/>
          <p:nvPr userDrawn="1"/>
        </p:nvSpPr>
        <p:spPr>
          <a:xfrm rot="16200000" flipH="1">
            <a:off x="766181" y="50393"/>
            <a:ext cx="6041426" cy="7573789"/>
          </a:xfrm>
          <a:prstGeom prst="teardrop">
            <a:avLst/>
          </a:prstGeom>
          <a:solidFill>
            <a:srgbClr val="E81B4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sz="1633">
              <a:latin typeface="+mj-lt"/>
            </a:endParaRPr>
          </a:p>
        </p:txBody>
      </p:sp>
      <p:sp>
        <p:nvSpPr>
          <p:cNvPr id="4" name="Pladsholder til tekst 3"/>
          <p:cNvSpPr>
            <a:spLocks noGrp="1"/>
          </p:cNvSpPr>
          <p:nvPr>
            <p:ph type="body" sz="quarter" idx="10"/>
          </p:nvPr>
        </p:nvSpPr>
        <p:spPr>
          <a:xfrm>
            <a:off x="1005838" y="2306572"/>
            <a:ext cx="5993255" cy="3134910"/>
          </a:xfrm>
        </p:spPr>
        <p:txBody>
          <a:bodyPr anchor="ctr" anchorCtr="0">
            <a:noAutofit/>
          </a:bodyPr>
          <a:lstStyle>
            <a:lvl1pPr marL="0" indent="0">
              <a:buFontTx/>
              <a:buNone/>
              <a:defRPr sz="6168" spc="0" baseline="0">
                <a:solidFill>
                  <a:schemeClr val="bg1"/>
                </a:solidFill>
                <a:latin typeface="+mj-lt"/>
              </a:defRPr>
            </a:lvl1pPr>
          </a:lstStyle>
          <a:p>
            <a:pPr lvl="0"/>
            <a:r>
              <a:rPr lang="da-DK"/>
              <a:t>Klik for at redigere i master</a:t>
            </a:r>
          </a:p>
        </p:txBody>
      </p:sp>
      <p:pic>
        <p:nvPicPr>
          <p:cNvPr id="7" name="Billede 6"/>
          <p:cNvPicPr>
            <a:picLocks noChangeAspect="1"/>
          </p:cNvPicPr>
          <p:nvPr userDrawn="1"/>
        </p:nvPicPr>
        <p:blipFill>
          <a:blip r:embed="rId2"/>
          <a:stretch>
            <a:fillRect/>
          </a:stretch>
        </p:blipFill>
        <p:spPr>
          <a:xfrm>
            <a:off x="8576357" y="631009"/>
            <a:ext cx="2810492" cy="653106"/>
          </a:xfrm>
          <a:prstGeom prst="rect">
            <a:avLst/>
          </a:prstGeom>
        </p:spPr>
      </p:pic>
    </p:spTree>
    <p:extLst>
      <p:ext uri="{BB962C8B-B14F-4D97-AF65-F5344CB8AC3E}">
        <p14:creationId xmlns:p14="http://schemas.microsoft.com/office/powerpoint/2010/main" val="36923864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Titeldias">
    <p:spTree>
      <p:nvGrpSpPr>
        <p:cNvPr id="1" name=""/>
        <p:cNvGrpSpPr/>
        <p:nvPr/>
      </p:nvGrpSpPr>
      <p:grpSpPr>
        <a:xfrm>
          <a:off x="0" y="0"/>
          <a:ext cx="0" cy="0"/>
          <a:chOff x="0" y="0"/>
          <a:chExt cx="0" cy="0"/>
        </a:xfrm>
      </p:grpSpPr>
      <p:sp>
        <p:nvSpPr>
          <p:cNvPr id="3" name="Titel 1"/>
          <p:cNvSpPr>
            <a:spLocks noGrp="1"/>
          </p:cNvSpPr>
          <p:nvPr>
            <p:ph type="title" hasCustomPrompt="1"/>
          </p:nvPr>
        </p:nvSpPr>
        <p:spPr>
          <a:xfrm>
            <a:off x="513242" y="1402996"/>
            <a:ext cx="11165516" cy="785102"/>
          </a:xfrm>
          <a:prstGeom prst="rect">
            <a:avLst/>
          </a:prstGeom>
        </p:spPr>
        <p:txBody>
          <a:bodyPr numCol="1">
            <a:noAutofit/>
          </a:bodyPr>
          <a:lstStyle>
            <a:lvl1pPr algn="l">
              <a:lnSpc>
                <a:spcPct val="100000"/>
              </a:lnSpc>
              <a:defRPr sz="3628" b="0" i="0" baseline="0">
                <a:solidFill>
                  <a:srgbClr val="424E5B"/>
                </a:solidFill>
                <a:latin typeface="+mj-lt"/>
                <a:cs typeface="Lintel Medium"/>
              </a:defRPr>
            </a:lvl1pPr>
          </a:lstStyle>
          <a:p>
            <a:r>
              <a:rPr lang="da-DK" dirty="0"/>
              <a:t>Klik for at redigere titeltypografi</a:t>
            </a:r>
          </a:p>
        </p:txBody>
      </p:sp>
      <p:sp>
        <p:nvSpPr>
          <p:cNvPr id="4" name="Pladsholder til indhold 2"/>
          <p:cNvSpPr>
            <a:spLocks noGrp="1"/>
          </p:cNvSpPr>
          <p:nvPr>
            <p:ph idx="1" hasCustomPrompt="1"/>
          </p:nvPr>
        </p:nvSpPr>
        <p:spPr>
          <a:xfrm>
            <a:off x="513242" y="2384030"/>
            <a:ext cx="11165516" cy="3461463"/>
          </a:xfrm>
          <a:prstGeom prst="rect">
            <a:avLst/>
          </a:prstGeom>
        </p:spPr>
        <p:txBody>
          <a:bodyPr numCol="1" spcCol="144000">
            <a:normAutofit/>
          </a:bodyPr>
          <a:lstStyle>
            <a:lvl1pPr marL="244890" indent="-277542">
              <a:lnSpc>
                <a:spcPct val="120000"/>
              </a:lnSpc>
              <a:spcBef>
                <a:spcPts val="363"/>
              </a:spcBef>
              <a:buClr>
                <a:srgbClr val="E81B45"/>
              </a:buClr>
              <a:buSzPct val="100000"/>
              <a:buFont typeface="Arial"/>
              <a:buChar char="•"/>
              <a:defRPr sz="1814" b="0" i="0" baseline="0">
                <a:solidFill>
                  <a:srgbClr val="424E5B"/>
                </a:solidFill>
                <a:latin typeface="+mj-lt"/>
                <a:cs typeface="Lintel Medium"/>
              </a:defRPr>
            </a:lvl1pPr>
            <a:lvl2pPr>
              <a:lnSpc>
                <a:spcPct val="120000"/>
              </a:lnSpc>
              <a:defRPr sz="1451" b="0" i="0" baseline="0">
                <a:solidFill>
                  <a:srgbClr val="424E5B"/>
                </a:solidFill>
                <a:latin typeface="+mj-lt"/>
                <a:cs typeface="Lintel Medium"/>
              </a:defRPr>
            </a:lvl2pPr>
            <a:lvl3pPr>
              <a:lnSpc>
                <a:spcPct val="120000"/>
              </a:lnSpc>
              <a:defRPr sz="1451" b="0" i="0" baseline="0">
                <a:solidFill>
                  <a:srgbClr val="424E5B"/>
                </a:solidFill>
                <a:latin typeface="+mj-lt"/>
                <a:cs typeface="Lintel Medium"/>
              </a:defRPr>
            </a:lvl3pPr>
            <a:lvl4pPr>
              <a:lnSpc>
                <a:spcPct val="120000"/>
              </a:lnSpc>
              <a:defRPr sz="1451" b="0" i="0" baseline="0">
                <a:solidFill>
                  <a:srgbClr val="424E5B"/>
                </a:solidFill>
                <a:latin typeface="+mj-lt"/>
                <a:cs typeface="Lintel Medium"/>
              </a:defRPr>
            </a:lvl4pPr>
            <a:lvl5pPr>
              <a:lnSpc>
                <a:spcPct val="120000"/>
              </a:lnSpc>
              <a:defRPr sz="1270" b="0" i="0" baseline="0">
                <a:solidFill>
                  <a:srgbClr val="424E5B"/>
                </a:solidFill>
                <a:latin typeface="+mj-lt"/>
                <a:cs typeface="Lintel Medium"/>
              </a:defRPr>
            </a:lvl5p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15809209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_Titeldias">
    <p:spTree>
      <p:nvGrpSpPr>
        <p:cNvPr id="1" name=""/>
        <p:cNvGrpSpPr/>
        <p:nvPr/>
      </p:nvGrpSpPr>
      <p:grpSpPr>
        <a:xfrm>
          <a:off x="0" y="0"/>
          <a:ext cx="0" cy="0"/>
          <a:chOff x="0" y="0"/>
          <a:chExt cx="0" cy="0"/>
        </a:xfrm>
      </p:grpSpPr>
      <p:sp>
        <p:nvSpPr>
          <p:cNvPr id="3" name="Titel 1"/>
          <p:cNvSpPr>
            <a:spLocks noGrp="1"/>
          </p:cNvSpPr>
          <p:nvPr>
            <p:ph type="title" hasCustomPrompt="1"/>
          </p:nvPr>
        </p:nvSpPr>
        <p:spPr>
          <a:xfrm>
            <a:off x="513242" y="1402996"/>
            <a:ext cx="11165516" cy="785102"/>
          </a:xfrm>
          <a:prstGeom prst="rect">
            <a:avLst/>
          </a:prstGeom>
        </p:spPr>
        <p:txBody>
          <a:bodyPr numCol="1">
            <a:noAutofit/>
          </a:bodyPr>
          <a:lstStyle>
            <a:lvl1pPr algn="l">
              <a:lnSpc>
                <a:spcPct val="100000"/>
              </a:lnSpc>
              <a:defRPr sz="3628" b="0" i="0" baseline="0">
                <a:solidFill>
                  <a:srgbClr val="424E5B"/>
                </a:solidFill>
                <a:latin typeface="+mj-lt"/>
                <a:cs typeface="Lintel Medium"/>
              </a:defRPr>
            </a:lvl1pPr>
          </a:lstStyle>
          <a:p>
            <a:r>
              <a:rPr lang="da-DK" dirty="0"/>
              <a:t>Klik for at redigere titeltypografi</a:t>
            </a:r>
          </a:p>
        </p:txBody>
      </p:sp>
      <p:sp>
        <p:nvSpPr>
          <p:cNvPr id="4" name="Pladsholder til indhold 2"/>
          <p:cNvSpPr>
            <a:spLocks noGrp="1"/>
          </p:cNvSpPr>
          <p:nvPr>
            <p:ph idx="1" hasCustomPrompt="1"/>
          </p:nvPr>
        </p:nvSpPr>
        <p:spPr>
          <a:xfrm>
            <a:off x="513242" y="2384030"/>
            <a:ext cx="11165516" cy="3461463"/>
          </a:xfrm>
          <a:prstGeom prst="rect">
            <a:avLst/>
          </a:prstGeom>
        </p:spPr>
        <p:txBody>
          <a:bodyPr numCol="1" spcCol="144000">
            <a:normAutofit/>
          </a:bodyPr>
          <a:lstStyle>
            <a:lvl1pPr marL="244890" indent="-277542">
              <a:lnSpc>
                <a:spcPct val="120000"/>
              </a:lnSpc>
              <a:spcBef>
                <a:spcPts val="363"/>
              </a:spcBef>
              <a:buClr>
                <a:srgbClr val="E81B45"/>
              </a:buClr>
              <a:buSzPct val="100000"/>
              <a:buFont typeface="Arial"/>
              <a:buChar char="•"/>
              <a:defRPr sz="1814" b="0" i="0" baseline="0">
                <a:solidFill>
                  <a:srgbClr val="424E5B"/>
                </a:solidFill>
                <a:latin typeface="+mj-lt"/>
                <a:cs typeface="Lintel Medium"/>
              </a:defRPr>
            </a:lvl1pPr>
            <a:lvl2pPr>
              <a:lnSpc>
                <a:spcPct val="120000"/>
              </a:lnSpc>
              <a:defRPr sz="1451" b="0" i="0" baseline="0">
                <a:solidFill>
                  <a:srgbClr val="424E5B"/>
                </a:solidFill>
                <a:latin typeface="+mj-lt"/>
                <a:cs typeface="Lintel Medium"/>
              </a:defRPr>
            </a:lvl2pPr>
            <a:lvl3pPr>
              <a:lnSpc>
                <a:spcPct val="120000"/>
              </a:lnSpc>
              <a:defRPr sz="1451" b="0" i="0" baseline="0">
                <a:solidFill>
                  <a:srgbClr val="424E5B"/>
                </a:solidFill>
                <a:latin typeface="+mj-lt"/>
                <a:cs typeface="Lintel Medium"/>
              </a:defRPr>
            </a:lvl3pPr>
            <a:lvl4pPr>
              <a:lnSpc>
                <a:spcPct val="120000"/>
              </a:lnSpc>
              <a:defRPr sz="1451" b="0" i="0" baseline="0">
                <a:solidFill>
                  <a:srgbClr val="424E5B"/>
                </a:solidFill>
                <a:latin typeface="+mj-lt"/>
                <a:cs typeface="Lintel Medium"/>
              </a:defRPr>
            </a:lvl4pPr>
            <a:lvl5pPr>
              <a:lnSpc>
                <a:spcPct val="120000"/>
              </a:lnSpc>
              <a:defRPr sz="1270" b="0" i="0" baseline="0">
                <a:solidFill>
                  <a:srgbClr val="424E5B"/>
                </a:solidFill>
                <a:latin typeface="+mj-lt"/>
                <a:cs typeface="Lintel Medium"/>
              </a:defRPr>
            </a:lvl5p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6809895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3_Titeldias">
    <p:spTree>
      <p:nvGrpSpPr>
        <p:cNvPr id="1" name=""/>
        <p:cNvGrpSpPr/>
        <p:nvPr/>
      </p:nvGrpSpPr>
      <p:grpSpPr>
        <a:xfrm>
          <a:off x="0" y="0"/>
          <a:ext cx="0" cy="0"/>
          <a:chOff x="0" y="0"/>
          <a:chExt cx="0" cy="0"/>
        </a:xfrm>
      </p:grpSpPr>
      <p:sp>
        <p:nvSpPr>
          <p:cNvPr id="3" name="Titel 1"/>
          <p:cNvSpPr>
            <a:spLocks noGrp="1"/>
          </p:cNvSpPr>
          <p:nvPr>
            <p:ph type="title" hasCustomPrompt="1"/>
          </p:nvPr>
        </p:nvSpPr>
        <p:spPr>
          <a:xfrm>
            <a:off x="513242" y="1402996"/>
            <a:ext cx="11165516" cy="785102"/>
          </a:xfrm>
          <a:prstGeom prst="rect">
            <a:avLst/>
          </a:prstGeom>
        </p:spPr>
        <p:txBody>
          <a:bodyPr numCol="1">
            <a:noAutofit/>
          </a:bodyPr>
          <a:lstStyle>
            <a:lvl1pPr algn="l">
              <a:lnSpc>
                <a:spcPct val="100000"/>
              </a:lnSpc>
              <a:defRPr sz="3628" b="0" i="0" baseline="0">
                <a:solidFill>
                  <a:srgbClr val="424E5B"/>
                </a:solidFill>
                <a:latin typeface="+mj-lt"/>
                <a:cs typeface="Lintel Medium"/>
              </a:defRPr>
            </a:lvl1pPr>
          </a:lstStyle>
          <a:p>
            <a:r>
              <a:rPr lang="da-DK" dirty="0"/>
              <a:t>Klik for at redigere titeltypografi</a:t>
            </a:r>
          </a:p>
        </p:txBody>
      </p:sp>
      <p:sp>
        <p:nvSpPr>
          <p:cNvPr id="4" name="Pladsholder til indhold 2"/>
          <p:cNvSpPr>
            <a:spLocks noGrp="1"/>
          </p:cNvSpPr>
          <p:nvPr>
            <p:ph idx="1" hasCustomPrompt="1"/>
          </p:nvPr>
        </p:nvSpPr>
        <p:spPr>
          <a:xfrm>
            <a:off x="513242" y="2384030"/>
            <a:ext cx="11165516" cy="3461463"/>
          </a:xfrm>
          <a:prstGeom prst="rect">
            <a:avLst/>
          </a:prstGeom>
        </p:spPr>
        <p:txBody>
          <a:bodyPr numCol="1" spcCol="144000">
            <a:normAutofit/>
          </a:bodyPr>
          <a:lstStyle>
            <a:lvl1pPr marL="244890" indent="-277542">
              <a:lnSpc>
                <a:spcPct val="120000"/>
              </a:lnSpc>
              <a:spcBef>
                <a:spcPts val="363"/>
              </a:spcBef>
              <a:buClr>
                <a:srgbClr val="E81B45"/>
              </a:buClr>
              <a:buSzPct val="100000"/>
              <a:buFont typeface="Arial"/>
              <a:buChar char="•"/>
              <a:defRPr sz="1814" b="0" i="0" baseline="0">
                <a:solidFill>
                  <a:srgbClr val="424E5B"/>
                </a:solidFill>
                <a:latin typeface="+mj-lt"/>
                <a:cs typeface="Lintel Medium"/>
              </a:defRPr>
            </a:lvl1pPr>
            <a:lvl2pPr>
              <a:lnSpc>
                <a:spcPct val="120000"/>
              </a:lnSpc>
              <a:defRPr sz="1451" b="0" i="0" baseline="0">
                <a:solidFill>
                  <a:srgbClr val="424E5B"/>
                </a:solidFill>
                <a:latin typeface="+mj-lt"/>
                <a:cs typeface="Lintel Medium"/>
              </a:defRPr>
            </a:lvl2pPr>
            <a:lvl3pPr>
              <a:lnSpc>
                <a:spcPct val="120000"/>
              </a:lnSpc>
              <a:defRPr sz="1451" b="0" i="0" baseline="0">
                <a:solidFill>
                  <a:srgbClr val="424E5B"/>
                </a:solidFill>
                <a:latin typeface="+mj-lt"/>
                <a:cs typeface="Lintel Medium"/>
              </a:defRPr>
            </a:lvl3pPr>
            <a:lvl4pPr>
              <a:lnSpc>
                <a:spcPct val="120000"/>
              </a:lnSpc>
              <a:defRPr sz="1451" b="0" i="0" baseline="0">
                <a:solidFill>
                  <a:srgbClr val="424E5B"/>
                </a:solidFill>
                <a:latin typeface="+mj-lt"/>
                <a:cs typeface="Lintel Medium"/>
              </a:defRPr>
            </a:lvl4pPr>
            <a:lvl5pPr>
              <a:lnSpc>
                <a:spcPct val="120000"/>
              </a:lnSpc>
              <a:defRPr sz="1270" b="0" i="0" baseline="0">
                <a:solidFill>
                  <a:srgbClr val="424E5B"/>
                </a:solidFill>
                <a:latin typeface="+mj-lt"/>
                <a:cs typeface="Lintel Medium"/>
              </a:defRPr>
            </a:lvl5p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40304399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4_Titeldias">
    <p:spTree>
      <p:nvGrpSpPr>
        <p:cNvPr id="1" name=""/>
        <p:cNvGrpSpPr/>
        <p:nvPr/>
      </p:nvGrpSpPr>
      <p:grpSpPr>
        <a:xfrm>
          <a:off x="0" y="0"/>
          <a:ext cx="0" cy="0"/>
          <a:chOff x="0" y="0"/>
          <a:chExt cx="0" cy="0"/>
        </a:xfrm>
      </p:grpSpPr>
      <p:sp>
        <p:nvSpPr>
          <p:cNvPr id="3" name="Titel 1"/>
          <p:cNvSpPr>
            <a:spLocks noGrp="1"/>
          </p:cNvSpPr>
          <p:nvPr>
            <p:ph type="title" hasCustomPrompt="1"/>
          </p:nvPr>
        </p:nvSpPr>
        <p:spPr>
          <a:xfrm>
            <a:off x="513242" y="1402996"/>
            <a:ext cx="11165516" cy="785102"/>
          </a:xfrm>
          <a:prstGeom prst="rect">
            <a:avLst/>
          </a:prstGeom>
        </p:spPr>
        <p:txBody>
          <a:bodyPr numCol="1">
            <a:noAutofit/>
          </a:bodyPr>
          <a:lstStyle>
            <a:lvl1pPr algn="l">
              <a:lnSpc>
                <a:spcPct val="100000"/>
              </a:lnSpc>
              <a:defRPr sz="3628" b="0" i="0" baseline="0">
                <a:solidFill>
                  <a:srgbClr val="424E5B"/>
                </a:solidFill>
                <a:latin typeface="+mj-lt"/>
                <a:cs typeface="Lintel Medium"/>
              </a:defRPr>
            </a:lvl1pPr>
          </a:lstStyle>
          <a:p>
            <a:r>
              <a:rPr lang="da-DK" dirty="0"/>
              <a:t>Klik for at redigere titeltypografi</a:t>
            </a:r>
          </a:p>
        </p:txBody>
      </p:sp>
      <p:sp>
        <p:nvSpPr>
          <p:cNvPr id="4" name="Pladsholder til indhold 2"/>
          <p:cNvSpPr>
            <a:spLocks noGrp="1"/>
          </p:cNvSpPr>
          <p:nvPr>
            <p:ph idx="1" hasCustomPrompt="1"/>
          </p:nvPr>
        </p:nvSpPr>
        <p:spPr>
          <a:xfrm>
            <a:off x="513242" y="2384030"/>
            <a:ext cx="11165516" cy="3461463"/>
          </a:xfrm>
          <a:prstGeom prst="rect">
            <a:avLst/>
          </a:prstGeom>
        </p:spPr>
        <p:txBody>
          <a:bodyPr numCol="1" spcCol="144000">
            <a:normAutofit/>
          </a:bodyPr>
          <a:lstStyle>
            <a:lvl1pPr marL="244890" indent="-277542">
              <a:lnSpc>
                <a:spcPct val="120000"/>
              </a:lnSpc>
              <a:spcBef>
                <a:spcPts val="363"/>
              </a:spcBef>
              <a:buClr>
                <a:srgbClr val="E81B45"/>
              </a:buClr>
              <a:buSzPct val="100000"/>
              <a:buFont typeface="Arial"/>
              <a:buChar char="•"/>
              <a:defRPr sz="1814" b="0" i="0" baseline="0">
                <a:solidFill>
                  <a:srgbClr val="424E5B"/>
                </a:solidFill>
                <a:latin typeface="+mj-lt"/>
                <a:cs typeface="Lintel Medium"/>
              </a:defRPr>
            </a:lvl1pPr>
            <a:lvl2pPr>
              <a:lnSpc>
                <a:spcPct val="120000"/>
              </a:lnSpc>
              <a:defRPr sz="1451" b="0" i="0" baseline="0">
                <a:solidFill>
                  <a:srgbClr val="424E5B"/>
                </a:solidFill>
                <a:latin typeface="+mj-lt"/>
                <a:cs typeface="Lintel Medium"/>
              </a:defRPr>
            </a:lvl2pPr>
            <a:lvl3pPr>
              <a:lnSpc>
                <a:spcPct val="120000"/>
              </a:lnSpc>
              <a:defRPr sz="1451" b="0" i="0" baseline="0">
                <a:solidFill>
                  <a:srgbClr val="424E5B"/>
                </a:solidFill>
                <a:latin typeface="+mj-lt"/>
                <a:cs typeface="Lintel Medium"/>
              </a:defRPr>
            </a:lvl3pPr>
            <a:lvl4pPr>
              <a:lnSpc>
                <a:spcPct val="120000"/>
              </a:lnSpc>
              <a:defRPr sz="1451" b="0" i="0" baseline="0">
                <a:solidFill>
                  <a:srgbClr val="424E5B"/>
                </a:solidFill>
                <a:latin typeface="+mj-lt"/>
                <a:cs typeface="Lintel Medium"/>
              </a:defRPr>
            </a:lvl4pPr>
            <a:lvl5pPr>
              <a:lnSpc>
                <a:spcPct val="120000"/>
              </a:lnSpc>
              <a:defRPr sz="1270" b="0" i="0" baseline="0">
                <a:solidFill>
                  <a:srgbClr val="424E5B"/>
                </a:solidFill>
                <a:latin typeface="+mj-lt"/>
                <a:cs typeface="Lintel Medium"/>
              </a:defRPr>
            </a:lvl5p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1279092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 Cover">
    <p:bg>
      <p:bgRef idx="1001">
        <a:schemeClr val="bg2"/>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FB47F7C-7010-414C-88FE-A790DA2B2D7A}"/>
              </a:ext>
            </a:extLst>
          </p:cNvPr>
          <p:cNvSpPr/>
          <p:nvPr userDrawn="1"/>
        </p:nvSpPr>
        <p:spPr>
          <a:xfrm>
            <a:off x="6095998" y="0"/>
            <a:ext cx="6096001"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tx1"/>
              </a:solidFill>
            </a:endParaRPr>
          </a:p>
        </p:txBody>
      </p:sp>
      <p:sp>
        <p:nvSpPr>
          <p:cNvPr id="18" name="Rectangle 17">
            <a:extLst>
              <a:ext uri="{FF2B5EF4-FFF2-40B4-BE49-F238E27FC236}">
                <a16:creationId xmlns:a16="http://schemas.microsoft.com/office/drawing/2014/main" id="{0B281D2A-6103-4FE6-96B3-5B8EE4A56D80}"/>
              </a:ext>
            </a:extLst>
          </p:cNvPr>
          <p:cNvSpPr/>
          <p:nvPr userDrawn="1"/>
        </p:nvSpPr>
        <p:spPr>
          <a:xfrm>
            <a:off x="0" y="0"/>
            <a:ext cx="6096000" cy="68768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tx1"/>
              </a:solidFill>
            </a:endParaRPr>
          </a:p>
        </p:txBody>
      </p:sp>
      <p:sp>
        <p:nvSpPr>
          <p:cNvPr id="3" name="Rectangle 2">
            <a:extLst>
              <a:ext uri="{FF2B5EF4-FFF2-40B4-BE49-F238E27FC236}">
                <a16:creationId xmlns:a16="http://schemas.microsoft.com/office/drawing/2014/main" id="{DFDA108E-7ECA-4BBD-8782-FA264AD4F912}"/>
              </a:ext>
            </a:extLst>
          </p:cNvPr>
          <p:cNvSpPr/>
          <p:nvPr userDrawn="1"/>
        </p:nvSpPr>
        <p:spPr bwMode="ltGray">
          <a:xfrm>
            <a:off x="6095999" y="0"/>
            <a:ext cx="4442400" cy="5144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tx1"/>
              </a:solidFill>
            </a:endParaRPr>
          </a:p>
        </p:txBody>
      </p:sp>
      <p:sp>
        <p:nvSpPr>
          <p:cNvPr id="2" name="Title 1"/>
          <p:cNvSpPr>
            <a:spLocks noGrp="1"/>
          </p:cNvSpPr>
          <p:nvPr>
            <p:ph type="ctrTitle" hasCustomPrompt="1"/>
          </p:nvPr>
        </p:nvSpPr>
        <p:spPr>
          <a:xfrm>
            <a:off x="2556000" y="2556000"/>
            <a:ext cx="7020000" cy="1800000"/>
          </a:xfrm>
          <a:noFill/>
        </p:spPr>
        <p:txBody>
          <a:bodyPr lIns="0" tIns="0" rIns="0" bIns="0" anchor="ctr" anchorCtr="0"/>
          <a:lstStyle>
            <a:lvl1pPr algn="l">
              <a:defRPr sz="4800">
                <a:solidFill>
                  <a:schemeClr val="tx1"/>
                </a:solidFill>
              </a:defRPr>
            </a:lvl1pPr>
          </a:lstStyle>
          <a:p>
            <a:r>
              <a:rPr lang="da-DK" dirty="0"/>
              <a:t>Klik for at tilføje titel</a:t>
            </a:r>
          </a:p>
        </p:txBody>
      </p:sp>
      <p:sp>
        <p:nvSpPr>
          <p:cNvPr id="7" name="Date Placeholder 6">
            <a:extLst>
              <a:ext uri="{FF2B5EF4-FFF2-40B4-BE49-F238E27FC236}">
                <a16:creationId xmlns:a16="http://schemas.microsoft.com/office/drawing/2014/main" id="{CBA17B31-6DBC-46E7-9036-7C3041DA54A9}"/>
              </a:ext>
            </a:extLst>
          </p:cNvPr>
          <p:cNvSpPr>
            <a:spLocks noGrp="1"/>
          </p:cNvSpPr>
          <p:nvPr>
            <p:ph type="dt" sz="half" idx="10"/>
          </p:nvPr>
        </p:nvSpPr>
        <p:spPr>
          <a:xfrm>
            <a:off x="360000" y="6033600"/>
            <a:ext cx="5544000" cy="468000"/>
          </a:xfrm>
        </p:spPr>
        <p:txBody>
          <a:bodyPr anchor="b" anchorCtr="0"/>
          <a:lstStyle>
            <a:lvl1pPr>
              <a:defRPr sz="1100">
                <a:solidFill>
                  <a:schemeClr val="tx1"/>
                </a:solidFill>
              </a:defRPr>
            </a:lvl1pPr>
          </a:lstStyle>
          <a:p>
            <a:fld id="{2C87587C-A608-6F4A-8A99-962FFC98B930}" type="datetime2">
              <a:rPr lang="da-DK" smtClean="0"/>
              <a:t>24. november 2020</a:t>
            </a:fld>
            <a:endParaRPr lang="da-DK" dirty="0"/>
          </a:p>
        </p:txBody>
      </p:sp>
      <p:sp>
        <p:nvSpPr>
          <p:cNvPr id="8" name="Footer Placeholder 7">
            <a:extLst>
              <a:ext uri="{FF2B5EF4-FFF2-40B4-BE49-F238E27FC236}">
                <a16:creationId xmlns:a16="http://schemas.microsoft.com/office/drawing/2014/main" id="{1883084E-2481-4E6B-8DE9-0CFD902BC8B0}"/>
              </a:ext>
            </a:extLst>
          </p:cNvPr>
          <p:cNvSpPr>
            <a:spLocks noGrp="1"/>
          </p:cNvSpPr>
          <p:nvPr>
            <p:ph type="ftr" sz="quarter" idx="11"/>
          </p:nvPr>
        </p:nvSpPr>
        <p:spPr>
          <a:xfrm>
            <a:off x="0" y="6876000"/>
            <a:ext cx="0" cy="0"/>
          </a:xfrm>
        </p:spPr>
        <p:txBody>
          <a:bodyPr/>
          <a:lstStyle>
            <a:lvl1pPr>
              <a:defRPr sz="100">
                <a:noFill/>
              </a:defRPr>
            </a:lvl1pPr>
          </a:lstStyle>
          <a:p>
            <a:r>
              <a:rPr lang="da-DK">
                <a:noFill/>
              </a:rPr>
              <a:t>Øget fleksibel arbejdstid</a:t>
            </a:r>
            <a:endParaRPr lang="da-DK" dirty="0">
              <a:noFill/>
            </a:endParaRPr>
          </a:p>
        </p:txBody>
      </p:sp>
      <p:sp>
        <p:nvSpPr>
          <p:cNvPr id="9" name="Slide Number Placeholder 8">
            <a:extLst>
              <a:ext uri="{FF2B5EF4-FFF2-40B4-BE49-F238E27FC236}">
                <a16:creationId xmlns:a16="http://schemas.microsoft.com/office/drawing/2014/main" id="{258BF60F-0548-40B3-9532-B1BC93DE7294}"/>
              </a:ext>
            </a:extLst>
          </p:cNvPr>
          <p:cNvSpPr>
            <a:spLocks noGrp="1"/>
          </p:cNvSpPr>
          <p:nvPr>
            <p:ph type="sldNum" sz="quarter" idx="12"/>
          </p:nvPr>
        </p:nvSpPr>
        <p:spPr>
          <a:xfrm>
            <a:off x="0" y="6876000"/>
            <a:ext cx="0" cy="0"/>
          </a:xfrm>
        </p:spPr>
        <p:txBody>
          <a:bodyPr/>
          <a:lstStyle>
            <a:lvl1pPr>
              <a:defRPr sz="100">
                <a:noFill/>
              </a:defRPr>
            </a:lvl1pPr>
          </a:lstStyle>
          <a:p>
            <a:fld id="{23AA811B-2EBD-4900-905E-5BE206449611}" type="slidenum">
              <a:rPr lang="da-DK" smtClean="0"/>
              <a:pPr/>
              <a:t>‹nr.›</a:t>
            </a:fld>
            <a:endParaRPr lang="da-DK" dirty="0"/>
          </a:p>
        </p:txBody>
      </p:sp>
      <p:pic>
        <p:nvPicPr>
          <p:cNvPr id="20" name="Graphic 19">
            <a:extLst>
              <a:ext uri="{FF2B5EF4-FFF2-40B4-BE49-F238E27FC236}">
                <a16:creationId xmlns:a16="http://schemas.microsoft.com/office/drawing/2014/main" id="{2DAFCA29-0CA8-4061-94E7-AA1F3C1968BF}"/>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361950" y="368367"/>
            <a:ext cx="196271" cy="393235"/>
          </a:xfrm>
          <a:prstGeom prst="rect">
            <a:avLst/>
          </a:prstGeom>
        </p:spPr>
      </p:pic>
    </p:spTree>
    <p:extLst>
      <p:ext uri="{BB962C8B-B14F-4D97-AF65-F5344CB8AC3E}">
        <p14:creationId xmlns:p14="http://schemas.microsoft.com/office/powerpoint/2010/main" val="41810759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 Cover">
    <p:bg>
      <p:bgRef idx="1001">
        <a:schemeClr val="bg2"/>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FB47F7C-7010-414C-88FE-A790DA2B2D7A}"/>
              </a:ext>
            </a:extLst>
          </p:cNvPr>
          <p:cNvSpPr/>
          <p:nvPr userDrawn="1"/>
        </p:nvSpPr>
        <p:spPr>
          <a:xfrm>
            <a:off x="6095998" y="0"/>
            <a:ext cx="6096001"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tx1"/>
              </a:solidFill>
            </a:endParaRPr>
          </a:p>
        </p:txBody>
      </p:sp>
      <p:sp>
        <p:nvSpPr>
          <p:cNvPr id="18" name="Rectangle 17">
            <a:extLst>
              <a:ext uri="{FF2B5EF4-FFF2-40B4-BE49-F238E27FC236}">
                <a16:creationId xmlns:a16="http://schemas.microsoft.com/office/drawing/2014/main" id="{0B281D2A-6103-4FE6-96B3-5B8EE4A56D80}"/>
              </a:ext>
            </a:extLst>
          </p:cNvPr>
          <p:cNvSpPr/>
          <p:nvPr userDrawn="1"/>
        </p:nvSpPr>
        <p:spPr bwMode="ltGray">
          <a:xfrm>
            <a:off x="0" y="0"/>
            <a:ext cx="6096000" cy="687686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tx1"/>
              </a:solidFill>
            </a:endParaRPr>
          </a:p>
        </p:txBody>
      </p:sp>
      <p:sp>
        <p:nvSpPr>
          <p:cNvPr id="3" name="Rectangle 2">
            <a:extLst>
              <a:ext uri="{FF2B5EF4-FFF2-40B4-BE49-F238E27FC236}">
                <a16:creationId xmlns:a16="http://schemas.microsoft.com/office/drawing/2014/main" id="{DFDA108E-7ECA-4BBD-8782-FA264AD4F912}"/>
              </a:ext>
            </a:extLst>
          </p:cNvPr>
          <p:cNvSpPr/>
          <p:nvPr userDrawn="1"/>
        </p:nvSpPr>
        <p:spPr>
          <a:xfrm>
            <a:off x="6095999" y="0"/>
            <a:ext cx="4442400" cy="5144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solidFill>
                <a:schemeClr val="tx1"/>
              </a:solidFill>
            </a:endParaRPr>
          </a:p>
        </p:txBody>
      </p:sp>
      <p:sp>
        <p:nvSpPr>
          <p:cNvPr id="2" name="Title 1"/>
          <p:cNvSpPr>
            <a:spLocks noGrp="1"/>
          </p:cNvSpPr>
          <p:nvPr>
            <p:ph type="ctrTitle" hasCustomPrompt="1"/>
          </p:nvPr>
        </p:nvSpPr>
        <p:spPr>
          <a:xfrm>
            <a:off x="2556000" y="2556000"/>
            <a:ext cx="7020000" cy="1800000"/>
          </a:xfrm>
          <a:noFill/>
        </p:spPr>
        <p:txBody>
          <a:bodyPr lIns="0" tIns="0" rIns="0" bIns="0" anchor="ctr" anchorCtr="0"/>
          <a:lstStyle>
            <a:lvl1pPr algn="l">
              <a:defRPr sz="4800">
                <a:solidFill>
                  <a:schemeClr val="tx1"/>
                </a:solidFill>
              </a:defRPr>
            </a:lvl1pPr>
          </a:lstStyle>
          <a:p>
            <a:r>
              <a:rPr lang="da-DK" dirty="0"/>
              <a:t>Klik for at tilføje titel</a:t>
            </a:r>
          </a:p>
        </p:txBody>
      </p:sp>
      <p:sp>
        <p:nvSpPr>
          <p:cNvPr id="7" name="Date Placeholder 6">
            <a:extLst>
              <a:ext uri="{FF2B5EF4-FFF2-40B4-BE49-F238E27FC236}">
                <a16:creationId xmlns:a16="http://schemas.microsoft.com/office/drawing/2014/main" id="{CBA17B31-6DBC-46E7-9036-7C3041DA54A9}"/>
              </a:ext>
            </a:extLst>
          </p:cNvPr>
          <p:cNvSpPr>
            <a:spLocks noGrp="1"/>
          </p:cNvSpPr>
          <p:nvPr>
            <p:ph type="dt" sz="half" idx="10"/>
          </p:nvPr>
        </p:nvSpPr>
        <p:spPr>
          <a:xfrm>
            <a:off x="360000" y="6033600"/>
            <a:ext cx="5544000" cy="468000"/>
          </a:xfrm>
        </p:spPr>
        <p:txBody>
          <a:bodyPr anchor="b" anchorCtr="0"/>
          <a:lstStyle>
            <a:lvl1pPr>
              <a:defRPr sz="1100">
                <a:solidFill>
                  <a:schemeClr val="tx1"/>
                </a:solidFill>
              </a:defRPr>
            </a:lvl1pPr>
          </a:lstStyle>
          <a:p>
            <a:fld id="{1002DAD5-B786-0F47-85C2-BE05FEA76F7F}" type="datetime2">
              <a:rPr lang="da-DK" smtClean="0"/>
              <a:t>24. november 2020</a:t>
            </a:fld>
            <a:endParaRPr lang="da-DK" dirty="0"/>
          </a:p>
        </p:txBody>
      </p:sp>
      <p:sp>
        <p:nvSpPr>
          <p:cNvPr id="8" name="Footer Placeholder 7">
            <a:extLst>
              <a:ext uri="{FF2B5EF4-FFF2-40B4-BE49-F238E27FC236}">
                <a16:creationId xmlns:a16="http://schemas.microsoft.com/office/drawing/2014/main" id="{1883084E-2481-4E6B-8DE9-0CFD902BC8B0}"/>
              </a:ext>
            </a:extLst>
          </p:cNvPr>
          <p:cNvSpPr>
            <a:spLocks noGrp="1"/>
          </p:cNvSpPr>
          <p:nvPr>
            <p:ph type="ftr" sz="quarter" idx="11"/>
          </p:nvPr>
        </p:nvSpPr>
        <p:spPr>
          <a:xfrm>
            <a:off x="0" y="6876000"/>
            <a:ext cx="0" cy="0"/>
          </a:xfrm>
        </p:spPr>
        <p:txBody>
          <a:bodyPr/>
          <a:lstStyle>
            <a:lvl1pPr>
              <a:defRPr sz="100">
                <a:noFill/>
              </a:defRPr>
            </a:lvl1pPr>
          </a:lstStyle>
          <a:p>
            <a:r>
              <a:rPr lang="da-DK">
                <a:noFill/>
              </a:rPr>
              <a:t>Øget fleksibel arbejdstid</a:t>
            </a:r>
            <a:endParaRPr lang="da-DK" dirty="0">
              <a:noFill/>
            </a:endParaRPr>
          </a:p>
        </p:txBody>
      </p:sp>
      <p:sp>
        <p:nvSpPr>
          <p:cNvPr id="9" name="Slide Number Placeholder 8">
            <a:extLst>
              <a:ext uri="{FF2B5EF4-FFF2-40B4-BE49-F238E27FC236}">
                <a16:creationId xmlns:a16="http://schemas.microsoft.com/office/drawing/2014/main" id="{258BF60F-0548-40B3-9532-B1BC93DE7294}"/>
              </a:ext>
            </a:extLst>
          </p:cNvPr>
          <p:cNvSpPr>
            <a:spLocks noGrp="1"/>
          </p:cNvSpPr>
          <p:nvPr>
            <p:ph type="sldNum" sz="quarter" idx="12"/>
          </p:nvPr>
        </p:nvSpPr>
        <p:spPr>
          <a:xfrm>
            <a:off x="0" y="6876000"/>
            <a:ext cx="0" cy="0"/>
          </a:xfrm>
        </p:spPr>
        <p:txBody>
          <a:bodyPr/>
          <a:lstStyle>
            <a:lvl1pPr>
              <a:defRPr sz="100">
                <a:noFill/>
              </a:defRPr>
            </a:lvl1pPr>
          </a:lstStyle>
          <a:p>
            <a:fld id="{23AA811B-2EBD-4900-905E-5BE206449611}" type="slidenum">
              <a:rPr lang="da-DK" smtClean="0"/>
              <a:pPr/>
              <a:t>‹nr.›</a:t>
            </a:fld>
            <a:endParaRPr lang="da-DK" dirty="0"/>
          </a:p>
        </p:txBody>
      </p:sp>
      <p:pic>
        <p:nvPicPr>
          <p:cNvPr id="5" name="Graphic 4">
            <a:extLst>
              <a:ext uri="{FF2B5EF4-FFF2-40B4-BE49-F238E27FC236}">
                <a16:creationId xmlns:a16="http://schemas.microsoft.com/office/drawing/2014/main" id="{B6682465-5332-479A-9938-F489C593FB9A}"/>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361950" y="368367"/>
            <a:ext cx="196271" cy="393235"/>
          </a:xfrm>
          <a:prstGeom prst="rect">
            <a:avLst/>
          </a:prstGeom>
        </p:spPr>
      </p:pic>
    </p:spTree>
    <p:extLst>
      <p:ext uri="{BB962C8B-B14F-4D97-AF65-F5344CB8AC3E}">
        <p14:creationId xmlns:p14="http://schemas.microsoft.com/office/powerpoint/2010/main" val="2993460872"/>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 Agenda">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EFA0BDC-3908-4C9E-B1D9-D7A9C65D3162}"/>
              </a:ext>
            </a:extLst>
          </p:cNvPr>
          <p:cNvSpPr/>
          <p:nvPr userDrawn="1"/>
        </p:nvSpPr>
        <p:spPr bwMode="ltGray">
          <a:xfrm>
            <a:off x="-7976" y="0"/>
            <a:ext cx="1219997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3" name="Rectangle 2">
            <a:extLst>
              <a:ext uri="{FF2B5EF4-FFF2-40B4-BE49-F238E27FC236}">
                <a16:creationId xmlns:a16="http://schemas.microsoft.com/office/drawing/2014/main" id="{3DD9EB4E-A015-4AFF-BEA0-F4B505EDD43F}"/>
              </a:ext>
            </a:extLst>
          </p:cNvPr>
          <p:cNvSpPr/>
          <p:nvPr userDrawn="1"/>
        </p:nvSpPr>
        <p:spPr>
          <a:xfrm>
            <a:off x="3016800" y="1742400"/>
            <a:ext cx="9180000" cy="5115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2" name="Title 1"/>
          <p:cNvSpPr>
            <a:spLocks noGrp="1"/>
          </p:cNvSpPr>
          <p:nvPr>
            <p:ph type="title" hasCustomPrompt="1"/>
          </p:nvPr>
        </p:nvSpPr>
        <p:spPr>
          <a:xfrm>
            <a:off x="720000" y="2304000"/>
            <a:ext cx="2124000" cy="2160000"/>
          </a:xfrm>
        </p:spPr>
        <p:txBody>
          <a:bodyPr/>
          <a:lstStyle>
            <a:lvl1pPr>
              <a:defRPr sz="2800"/>
            </a:lvl1pPr>
          </a:lstStyle>
          <a:p>
            <a:r>
              <a:rPr lang="da-DK" noProof="0" dirty="0"/>
              <a:t>Klik for at tilføje agenda titel</a:t>
            </a:r>
          </a:p>
        </p:txBody>
      </p:sp>
      <p:sp>
        <p:nvSpPr>
          <p:cNvPr id="7" name="Text Placeholder 2"/>
          <p:cNvSpPr>
            <a:spLocks noGrp="1"/>
          </p:cNvSpPr>
          <p:nvPr>
            <p:ph type="body" sz="quarter" idx="13" hasCustomPrompt="1"/>
          </p:nvPr>
        </p:nvSpPr>
        <p:spPr>
          <a:xfrm>
            <a:off x="4165200" y="2304000"/>
            <a:ext cx="7242200" cy="4193638"/>
          </a:xfrm>
        </p:spPr>
        <p:txBody>
          <a:bodyPr/>
          <a:lstStyle>
            <a:lvl1pPr marL="0" indent="0">
              <a:lnSpc>
                <a:spcPts val="2400"/>
              </a:lnSpc>
              <a:spcBef>
                <a:spcPts val="0"/>
              </a:spcBef>
              <a:spcAft>
                <a:spcPts val="0"/>
              </a:spcAft>
              <a:buFont typeface="Arial" panose="020B0604020202020204" pitchFamily="34" charset="0"/>
              <a:buChar char="​"/>
              <a:defRPr sz="2000"/>
            </a:lvl1pPr>
            <a:lvl2pPr marL="0" indent="0">
              <a:lnSpc>
                <a:spcPts val="2400"/>
              </a:lnSpc>
              <a:spcBef>
                <a:spcPts val="0"/>
              </a:spcBef>
              <a:spcAft>
                <a:spcPts val="0"/>
              </a:spcAft>
              <a:buFont typeface="Arial" panose="020B0604020202020204" pitchFamily="34" charset="0"/>
              <a:buChar char="​"/>
              <a:defRPr sz="2000" b="1"/>
            </a:lvl2pPr>
            <a:lvl3pPr marL="0" indent="0">
              <a:lnSpc>
                <a:spcPts val="2400"/>
              </a:lnSpc>
              <a:spcBef>
                <a:spcPts val="0"/>
              </a:spcBef>
              <a:spcAft>
                <a:spcPts val="0"/>
              </a:spcAft>
              <a:buFont typeface="Arial" panose="020B0604020202020204" pitchFamily="34" charset="0"/>
              <a:buChar char="​"/>
              <a:defRPr sz="2000"/>
            </a:lvl3pPr>
            <a:lvl4pPr marL="0" indent="0">
              <a:lnSpc>
                <a:spcPts val="2400"/>
              </a:lnSpc>
              <a:spcBef>
                <a:spcPts val="0"/>
              </a:spcBef>
              <a:spcAft>
                <a:spcPts val="0"/>
              </a:spcAft>
              <a:buFont typeface="Arial" panose="020B0604020202020204" pitchFamily="34" charset="0"/>
              <a:buChar char="​"/>
              <a:defRPr sz="2000"/>
            </a:lvl4pPr>
            <a:lvl5pPr marL="0" indent="0">
              <a:lnSpc>
                <a:spcPts val="2400"/>
              </a:lnSpc>
              <a:spcBef>
                <a:spcPts val="0"/>
              </a:spcBef>
              <a:spcAft>
                <a:spcPts val="0"/>
              </a:spcAft>
              <a:buFont typeface="Arial" panose="020B0604020202020204" pitchFamily="34" charset="0"/>
              <a:buChar char="​"/>
              <a:defRPr sz="2000"/>
            </a:lvl5pPr>
            <a:lvl6pPr marL="0" indent="0">
              <a:lnSpc>
                <a:spcPts val="2400"/>
              </a:lnSpc>
              <a:spcBef>
                <a:spcPts val="0"/>
              </a:spcBef>
              <a:spcAft>
                <a:spcPts val="0"/>
              </a:spcAft>
              <a:buFont typeface="Arial" panose="020B0604020202020204" pitchFamily="34" charset="0"/>
              <a:buChar char="​"/>
              <a:defRPr sz="2000"/>
            </a:lvl6pPr>
            <a:lvl7pPr marL="0" indent="0">
              <a:lnSpc>
                <a:spcPts val="2400"/>
              </a:lnSpc>
              <a:spcBef>
                <a:spcPts val="0"/>
              </a:spcBef>
              <a:spcAft>
                <a:spcPts val="0"/>
              </a:spcAft>
              <a:buFont typeface="Arial" panose="020B0604020202020204" pitchFamily="34" charset="0"/>
              <a:buChar char="​"/>
              <a:defRPr sz="2000"/>
            </a:lvl7pPr>
            <a:lvl8pPr marL="0" indent="0">
              <a:lnSpc>
                <a:spcPts val="2400"/>
              </a:lnSpc>
              <a:spcBef>
                <a:spcPts val="0"/>
              </a:spcBef>
              <a:spcAft>
                <a:spcPts val="0"/>
              </a:spcAft>
              <a:buFont typeface="Arial" panose="020B0604020202020204" pitchFamily="34" charset="0"/>
              <a:buChar char="​"/>
              <a:defRPr sz="2000"/>
            </a:lvl8pPr>
            <a:lvl9pPr marL="0" indent="0">
              <a:lnSpc>
                <a:spcPts val="2400"/>
              </a:lnSpc>
              <a:spcBef>
                <a:spcPts val="0"/>
              </a:spcBef>
              <a:spcAft>
                <a:spcPts val="0"/>
              </a:spcAft>
              <a:buFont typeface="Arial" panose="020B0604020202020204" pitchFamily="34" charset="0"/>
              <a:buChar char="​"/>
              <a:defRPr sz="2000"/>
            </a:lvl9pPr>
          </a:lstStyle>
          <a:p>
            <a:pPr lvl="0"/>
            <a:r>
              <a:rPr lang="da-DK" noProof="0" dirty="0"/>
              <a:t>Agenda punkt</a:t>
            </a:r>
          </a:p>
          <a:p>
            <a:pPr lvl="1"/>
            <a:r>
              <a:rPr lang="da-DK" noProof="0" dirty="0"/>
              <a:t>Second level</a:t>
            </a:r>
          </a:p>
          <a:p>
            <a:pPr lvl="2"/>
            <a:r>
              <a:rPr lang="da-DK" noProof="0" dirty="0"/>
              <a:t>Third level</a:t>
            </a:r>
          </a:p>
          <a:p>
            <a:pPr lvl="3"/>
            <a:r>
              <a:rPr lang="da-DK" noProof="0" dirty="0" err="1"/>
              <a:t>Fourth</a:t>
            </a:r>
            <a:r>
              <a:rPr lang="da-DK" noProof="0" dirty="0"/>
              <a:t> level</a:t>
            </a:r>
          </a:p>
          <a:p>
            <a:pPr lvl="4"/>
            <a:r>
              <a:rPr lang="da-DK" noProof="0" dirty="0"/>
              <a:t>Fifth level</a:t>
            </a:r>
          </a:p>
          <a:p>
            <a:pPr lvl="5"/>
            <a:r>
              <a:rPr lang="da-DK" noProof="0" dirty="0"/>
              <a:t>6</a:t>
            </a:r>
          </a:p>
          <a:p>
            <a:pPr lvl="6"/>
            <a:r>
              <a:rPr lang="da-DK" noProof="0" dirty="0"/>
              <a:t>7</a:t>
            </a:r>
          </a:p>
          <a:p>
            <a:pPr lvl="7"/>
            <a:r>
              <a:rPr lang="da-DK" noProof="0" dirty="0"/>
              <a:t>8</a:t>
            </a:r>
          </a:p>
          <a:p>
            <a:pPr lvl="8"/>
            <a:r>
              <a:rPr lang="da-DK" noProof="0" dirty="0"/>
              <a:t>9</a:t>
            </a:r>
          </a:p>
        </p:txBody>
      </p:sp>
      <p:sp>
        <p:nvSpPr>
          <p:cNvPr id="13" name="Text Placeholder 2">
            <a:extLst>
              <a:ext uri="{FF2B5EF4-FFF2-40B4-BE49-F238E27FC236}">
                <a16:creationId xmlns:a16="http://schemas.microsoft.com/office/drawing/2014/main" id="{1D1154C4-EE1C-47D1-ABA8-8A53BA5DFA39}"/>
              </a:ext>
            </a:extLst>
          </p:cNvPr>
          <p:cNvSpPr>
            <a:spLocks noGrp="1"/>
          </p:cNvSpPr>
          <p:nvPr>
            <p:ph type="body" sz="quarter" idx="17" hasCustomPrompt="1"/>
          </p:nvPr>
        </p:nvSpPr>
        <p:spPr>
          <a:xfrm>
            <a:off x="3600000" y="2307600"/>
            <a:ext cx="565200" cy="4190038"/>
          </a:xfrm>
        </p:spPr>
        <p:txBody>
          <a:bodyPr/>
          <a:lstStyle>
            <a:lvl1pPr marL="0" indent="0">
              <a:lnSpc>
                <a:spcPts val="2400"/>
              </a:lnSpc>
              <a:spcBef>
                <a:spcPts val="0"/>
              </a:spcBef>
              <a:spcAft>
                <a:spcPts val="0"/>
              </a:spcAft>
              <a:buFont typeface="Arial" panose="020B0604020202020204" pitchFamily="34" charset="0"/>
              <a:buChar char="​"/>
              <a:defRPr sz="2000"/>
            </a:lvl1pPr>
            <a:lvl2pPr marL="0" indent="0">
              <a:lnSpc>
                <a:spcPts val="2400"/>
              </a:lnSpc>
              <a:spcBef>
                <a:spcPts val="0"/>
              </a:spcBef>
              <a:spcAft>
                <a:spcPts val="0"/>
              </a:spcAft>
              <a:buFont typeface="Arial" panose="020B0604020202020204" pitchFamily="34" charset="0"/>
              <a:buChar char="​"/>
              <a:defRPr sz="2000" b="1"/>
            </a:lvl2pPr>
            <a:lvl3pPr marL="0" indent="0">
              <a:lnSpc>
                <a:spcPts val="2400"/>
              </a:lnSpc>
              <a:spcBef>
                <a:spcPts val="0"/>
              </a:spcBef>
              <a:spcAft>
                <a:spcPts val="0"/>
              </a:spcAft>
              <a:buFont typeface="Arial" panose="020B0604020202020204" pitchFamily="34" charset="0"/>
              <a:buChar char="​"/>
              <a:defRPr sz="2000"/>
            </a:lvl3pPr>
            <a:lvl4pPr marL="0" indent="0">
              <a:lnSpc>
                <a:spcPts val="2400"/>
              </a:lnSpc>
              <a:spcBef>
                <a:spcPts val="0"/>
              </a:spcBef>
              <a:spcAft>
                <a:spcPts val="0"/>
              </a:spcAft>
              <a:buFont typeface="Arial" panose="020B0604020202020204" pitchFamily="34" charset="0"/>
              <a:buChar char="​"/>
              <a:defRPr sz="2000"/>
            </a:lvl4pPr>
            <a:lvl5pPr marL="0" indent="0">
              <a:lnSpc>
                <a:spcPts val="2400"/>
              </a:lnSpc>
              <a:spcBef>
                <a:spcPts val="0"/>
              </a:spcBef>
              <a:spcAft>
                <a:spcPts val="0"/>
              </a:spcAft>
              <a:buFont typeface="Arial" panose="020B0604020202020204" pitchFamily="34" charset="0"/>
              <a:buChar char="​"/>
              <a:defRPr sz="2000"/>
            </a:lvl5pPr>
            <a:lvl6pPr marL="0" indent="0">
              <a:lnSpc>
                <a:spcPts val="2400"/>
              </a:lnSpc>
              <a:spcBef>
                <a:spcPts val="0"/>
              </a:spcBef>
              <a:spcAft>
                <a:spcPts val="0"/>
              </a:spcAft>
              <a:buFont typeface="Arial" panose="020B0604020202020204" pitchFamily="34" charset="0"/>
              <a:buChar char="​"/>
              <a:defRPr sz="2000"/>
            </a:lvl6pPr>
            <a:lvl7pPr marL="0" indent="0">
              <a:lnSpc>
                <a:spcPts val="2400"/>
              </a:lnSpc>
              <a:spcBef>
                <a:spcPts val="0"/>
              </a:spcBef>
              <a:spcAft>
                <a:spcPts val="0"/>
              </a:spcAft>
              <a:buFont typeface="Arial" panose="020B0604020202020204" pitchFamily="34" charset="0"/>
              <a:buChar char="​"/>
              <a:defRPr sz="2000"/>
            </a:lvl7pPr>
            <a:lvl8pPr marL="0" indent="0">
              <a:lnSpc>
                <a:spcPts val="2400"/>
              </a:lnSpc>
              <a:spcBef>
                <a:spcPts val="0"/>
              </a:spcBef>
              <a:spcAft>
                <a:spcPts val="0"/>
              </a:spcAft>
              <a:buFont typeface="Arial" panose="020B0604020202020204" pitchFamily="34" charset="0"/>
              <a:buChar char="​"/>
              <a:defRPr sz="2000"/>
            </a:lvl8pPr>
            <a:lvl9pPr marL="0" indent="0">
              <a:lnSpc>
                <a:spcPts val="2400"/>
              </a:lnSpc>
              <a:spcBef>
                <a:spcPts val="0"/>
              </a:spcBef>
              <a:spcAft>
                <a:spcPts val="0"/>
              </a:spcAft>
              <a:buFont typeface="Arial" panose="020B0604020202020204" pitchFamily="34" charset="0"/>
              <a:buChar char="​"/>
              <a:defRPr sz="2000"/>
            </a:lvl9pPr>
          </a:lstStyle>
          <a:p>
            <a:pPr lvl="0"/>
            <a:r>
              <a:rPr lang="da-DK" noProof="0" dirty="0"/>
              <a:t>01</a:t>
            </a:r>
          </a:p>
          <a:p>
            <a:pPr lvl="1"/>
            <a:r>
              <a:rPr lang="da-DK" noProof="0" dirty="0"/>
              <a:t>02</a:t>
            </a:r>
          </a:p>
          <a:p>
            <a:pPr lvl="2"/>
            <a:r>
              <a:rPr lang="da-DK" noProof="0" dirty="0"/>
              <a:t>03</a:t>
            </a:r>
          </a:p>
          <a:p>
            <a:pPr lvl="3"/>
            <a:r>
              <a:rPr lang="da-DK" noProof="0" dirty="0"/>
              <a:t>04</a:t>
            </a:r>
          </a:p>
          <a:p>
            <a:pPr lvl="4"/>
            <a:r>
              <a:rPr lang="da-DK" noProof="0" dirty="0"/>
              <a:t>05</a:t>
            </a:r>
          </a:p>
          <a:p>
            <a:pPr lvl="5"/>
            <a:r>
              <a:rPr lang="da-DK" noProof="0" dirty="0"/>
              <a:t>6</a:t>
            </a:r>
          </a:p>
          <a:p>
            <a:pPr lvl="6"/>
            <a:r>
              <a:rPr lang="da-DK" noProof="0" dirty="0"/>
              <a:t>7</a:t>
            </a:r>
          </a:p>
          <a:p>
            <a:pPr lvl="7"/>
            <a:r>
              <a:rPr lang="da-DK" noProof="0" dirty="0"/>
              <a:t>8</a:t>
            </a:r>
          </a:p>
          <a:p>
            <a:pPr lvl="8"/>
            <a:r>
              <a:rPr lang="da-DK" noProof="0" dirty="0"/>
              <a:t>9</a:t>
            </a:r>
          </a:p>
        </p:txBody>
      </p:sp>
      <p:sp>
        <p:nvSpPr>
          <p:cNvPr id="6" name="Date Placeholder 5">
            <a:extLst>
              <a:ext uri="{FF2B5EF4-FFF2-40B4-BE49-F238E27FC236}">
                <a16:creationId xmlns:a16="http://schemas.microsoft.com/office/drawing/2014/main" id="{7D9C29ED-948B-4EC0-92E7-AB6CC89EC263}"/>
              </a:ext>
            </a:extLst>
          </p:cNvPr>
          <p:cNvSpPr>
            <a:spLocks noGrp="1"/>
          </p:cNvSpPr>
          <p:nvPr>
            <p:ph type="dt" sz="half" idx="14"/>
          </p:nvPr>
        </p:nvSpPr>
        <p:spPr/>
        <p:txBody>
          <a:bodyPr/>
          <a:lstStyle/>
          <a:p>
            <a:fld id="{0163DF5F-B699-7B46-A711-6E0067AA280E}" type="datetime2">
              <a:rPr lang="da-DK" smtClean="0"/>
              <a:t>24. november 2020</a:t>
            </a:fld>
            <a:endParaRPr lang="da-DK" dirty="0"/>
          </a:p>
        </p:txBody>
      </p:sp>
      <p:sp>
        <p:nvSpPr>
          <p:cNvPr id="8" name="Footer Placeholder 7">
            <a:extLst>
              <a:ext uri="{FF2B5EF4-FFF2-40B4-BE49-F238E27FC236}">
                <a16:creationId xmlns:a16="http://schemas.microsoft.com/office/drawing/2014/main" id="{C0F892E9-736B-4CA1-8156-28995DBCB88A}"/>
              </a:ext>
            </a:extLst>
          </p:cNvPr>
          <p:cNvSpPr>
            <a:spLocks noGrp="1"/>
          </p:cNvSpPr>
          <p:nvPr>
            <p:ph type="ftr" sz="quarter" idx="15"/>
          </p:nvPr>
        </p:nvSpPr>
        <p:spPr/>
        <p:txBody>
          <a:bodyPr/>
          <a:lstStyle/>
          <a:p>
            <a:r>
              <a:rPr lang="da-DK"/>
              <a:t>Øget fleksibel arbejdstid</a:t>
            </a:r>
            <a:endParaRPr lang="da-DK" dirty="0"/>
          </a:p>
        </p:txBody>
      </p:sp>
      <p:sp>
        <p:nvSpPr>
          <p:cNvPr id="9" name="Slide Number Placeholder 8">
            <a:extLst>
              <a:ext uri="{FF2B5EF4-FFF2-40B4-BE49-F238E27FC236}">
                <a16:creationId xmlns:a16="http://schemas.microsoft.com/office/drawing/2014/main" id="{40F28250-A1CE-45F5-A4EC-6F080DBDAF54}"/>
              </a:ext>
            </a:extLst>
          </p:cNvPr>
          <p:cNvSpPr>
            <a:spLocks noGrp="1"/>
          </p:cNvSpPr>
          <p:nvPr>
            <p:ph type="sldNum" sz="quarter" idx="16"/>
          </p:nvPr>
        </p:nvSpPr>
        <p:spPr/>
        <p:txBody>
          <a:bodyPr/>
          <a:lstStyle/>
          <a:p>
            <a:fld id="{23AA811B-2EBD-4900-905E-5BE206449611}" type="slidenum">
              <a:rPr lang="da-DK" smtClean="0"/>
              <a:t>‹nr.›</a:t>
            </a:fld>
            <a:endParaRPr lang="da-DK" dirty="0"/>
          </a:p>
        </p:txBody>
      </p:sp>
      <p:pic>
        <p:nvPicPr>
          <p:cNvPr id="4" name="Graphic 3">
            <a:extLst>
              <a:ext uri="{FF2B5EF4-FFF2-40B4-BE49-F238E27FC236}">
                <a16:creationId xmlns:a16="http://schemas.microsoft.com/office/drawing/2014/main" id="{A2B1ECAC-BDA9-456C-9A35-6478E2446400}"/>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3085" y="355967"/>
            <a:ext cx="108553" cy="217488"/>
          </a:xfrm>
          <a:prstGeom prst="rect">
            <a:avLst/>
          </a:prstGeom>
        </p:spPr>
      </p:pic>
    </p:spTree>
    <p:extLst>
      <p:ext uri="{BB962C8B-B14F-4D97-AF65-F5344CB8AC3E}">
        <p14:creationId xmlns:p14="http://schemas.microsoft.com/office/powerpoint/2010/main" val="2198317535"/>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 Agenda">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EFA0BDC-3908-4C9E-B1D9-D7A9C65D3162}"/>
              </a:ext>
            </a:extLst>
          </p:cNvPr>
          <p:cNvSpPr/>
          <p:nvPr userDrawn="1"/>
        </p:nvSpPr>
        <p:spPr bwMode="ltGray">
          <a:xfrm>
            <a:off x="-7976" y="0"/>
            <a:ext cx="12199976"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3" name="Rectangle 2">
            <a:extLst>
              <a:ext uri="{FF2B5EF4-FFF2-40B4-BE49-F238E27FC236}">
                <a16:creationId xmlns:a16="http://schemas.microsoft.com/office/drawing/2014/main" id="{3DD9EB4E-A015-4AFF-BEA0-F4B505EDD43F}"/>
              </a:ext>
            </a:extLst>
          </p:cNvPr>
          <p:cNvSpPr/>
          <p:nvPr userDrawn="1"/>
        </p:nvSpPr>
        <p:spPr>
          <a:xfrm>
            <a:off x="3016800" y="1742400"/>
            <a:ext cx="9180000" cy="5115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2" name="Title 1"/>
          <p:cNvSpPr>
            <a:spLocks noGrp="1"/>
          </p:cNvSpPr>
          <p:nvPr>
            <p:ph type="title" hasCustomPrompt="1"/>
          </p:nvPr>
        </p:nvSpPr>
        <p:spPr>
          <a:xfrm>
            <a:off x="720000" y="2304000"/>
            <a:ext cx="2124000" cy="2160000"/>
          </a:xfrm>
        </p:spPr>
        <p:txBody>
          <a:bodyPr/>
          <a:lstStyle>
            <a:lvl1pPr>
              <a:defRPr sz="2800"/>
            </a:lvl1pPr>
          </a:lstStyle>
          <a:p>
            <a:r>
              <a:rPr lang="da-DK" noProof="0" dirty="0"/>
              <a:t>Klik for at tilføje agenda titel</a:t>
            </a:r>
          </a:p>
        </p:txBody>
      </p:sp>
      <p:sp>
        <p:nvSpPr>
          <p:cNvPr id="7" name="Text Placeholder 2"/>
          <p:cNvSpPr>
            <a:spLocks noGrp="1"/>
          </p:cNvSpPr>
          <p:nvPr>
            <p:ph type="body" sz="quarter" idx="13" hasCustomPrompt="1"/>
          </p:nvPr>
        </p:nvSpPr>
        <p:spPr>
          <a:xfrm>
            <a:off x="4165200" y="2304000"/>
            <a:ext cx="7242200" cy="4193638"/>
          </a:xfrm>
        </p:spPr>
        <p:txBody>
          <a:bodyPr/>
          <a:lstStyle>
            <a:lvl1pPr marL="0" indent="0">
              <a:lnSpc>
                <a:spcPts val="2400"/>
              </a:lnSpc>
              <a:spcBef>
                <a:spcPts val="0"/>
              </a:spcBef>
              <a:spcAft>
                <a:spcPts val="0"/>
              </a:spcAft>
              <a:buFont typeface="Arial" panose="020B0604020202020204" pitchFamily="34" charset="0"/>
              <a:buChar char="​"/>
              <a:defRPr sz="2000"/>
            </a:lvl1pPr>
            <a:lvl2pPr marL="0" indent="0">
              <a:lnSpc>
                <a:spcPts val="2400"/>
              </a:lnSpc>
              <a:spcBef>
                <a:spcPts val="0"/>
              </a:spcBef>
              <a:spcAft>
                <a:spcPts val="0"/>
              </a:spcAft>
              <a:buFont typeface="Arial" panose="020B0604020202020204" pitchFamily="34" charset="0"/>
              <a:buChar char="​"/>
              <a:defRPr sz="2000" b="1"/>
            </a:lvl2pPr>
            <a:lvl3pPr marL="0" indent="0">
              <a:lnSpc>
                <a:spcPts val="2400"/>
              </a:lnSpc>
              <a:spcBef>
                <a:spcPts val="0"/>
              </a:spcBef>
              <a:spcAft>
                <a:spcPts val="0"/>
              </a:spcAft>
              <a:buFont typeface="Arial" panose="020B0604020202020204" pitchFamily="34" charset="0"/>
              <a:buChar char="​"/>
              <a:defRPr sz="2000"/>
            </a:lvl3pPr>
            <a:lvl4pPr marL="0" indent="0">
              <a:lnSpc>
                <a:spcPts val="2400"/>
              </a:lnSpc>
              <a:spcBef>
                <a:spcPts val="0"/>
              </a:spcBef>
              <a:spcAft>
                <a:spcPts val="0"/>
              </a:spcAft>
              <a:buFont typeface="Arial" panose="020B0604020202020204" pitchFamily="34" charset="0"/>
              <a:buChar char="​"/>
              <a:defRPr sz="2000"/>
            </a:lvl4pPr>
            <a:lvl5pPr marL="0" indent="0">
              <a:lnSpc>
                <a:spcPts val="2400"/>
              </a:lnSpc>
              <a:spcBef>
                <a:spcPts val="0"/>
              </a:spcBef>
              <a:spcAft>
                <a:spcPts val="0"/>
              </a:spcAft>
              <a:buFont typeface="Arial" panose="020B0604020202020204" pitchFamily="34" charset="0"/>
              <a:buChar char="​"/>
              <a:defRPr sz="2000"/>
            </a:lvl5pPr>
            <a:lvl6pPr marL="0" indent="0">
              <a:lnSpc>
                <a:spcPts val="2400"/>
              </a:lnSpc>
              <a:spcBef>
                <a:spcPts val="0"/>
              </a:spcBef>
              <a:spcAft>
                <a:spcPts val="0"/>
              </a:spcAft>
              <a:buFont typeface="Arial" panose="020B0604020202020204" pitchFamily="34" charset="0"/>
              <a:buChar char="​"/>
              <a:defRPr sz="2000"/>
            </a:lvl6pPr>
            <a:lvl7pPr marL="0" indent="0">
              <a:lnSpc>
                <a:spcPts val="2400"/>
              </a:lnSpc>
              <a:spcBef>
                <a:spcPts val="0"/>
              </a:spcBef>
              <a:spcAft>
                <a:spcPts val="0"/>
              </a:spcAft>
              <a:buFont typeface="Arial" panose="020B0604020202020204" pitchFamily="34" charset="0"/>
              <a:buChar char="​"/>
              <a:defRPr sz="2000"/>
            </a:lvl7pPr>
            <a:lvl8pPr marL="0" indent="0">
              <a:lnSpc>
                <a:spcPts val="2400"/>
              </a:lnSpc>
              <a:spcBef>
                <a:spcPts val="0"/>
              </a:spcBef>
              <a:spcAft>
                <a:spcPts val="0"/>
              </a:spcAft>
              <a:buFont typeface="Arial" panose="020B0604020202020204" pitchFamily="34" charset="0"/>
              <a:buChar char="​"/>
              <a:defRPr sz="2000"/>
            </a:lvl8pPr>
            <a:lvl9pPr marL="0" indent="0">
              <a:lnSpc>
                <a:spcPts val="2400"/>
              </a:lnSpc>
              <a:spcBef>
                <a:spcPts val="0"/>
              </a:spcBef>
              <a:spcAft>
                <a:spcPts val="0"/>
              </a:spcAft>
              <a:buFont typeface="Arial" panose="020B0604020202020204" pitchFamily="34" charset="0"/>
              <a:buChar char="​"/>
              <a:defRPr sz="2000"/>
            </a:lvl9pPr>
          </a:lstStyle>
          <a:p>
            <a:pPr lvl="0"/>
            <a:r>
              <a:rPr lang="da-DK" noProof="0" dirty="0"/>
              <a:t>Agenda punkt</a:t>
            </a:r>
          </a:p>
          <a:p>
            <a:pPr lvl="1"/>
            <a:r>
              <a:rPr lang="da-DK" noProof="0" dirty="0"/>
              <a:t>Second level</a:t>
            </a:r>
          </a:p>
          <a:p>
            <a:pPr lvl="2"/>
            <a:r>
              <a:rPr lang="da-DK" noProof="0" dirty="0"/>
              <a:t>Third level</a:t>
            </a:r>
          </a:p>
          <a:p>
            <a:pPr lvl="3"/>
            <a:r>
              <a:rPr lang="da-DK" noProof="0" dirty="0" err="1"/>
              <a:t>Fourth</a:t>
            </a:r>
            <a:r>
              <a:rPr lang="da-DK" noProof="0" dirty="0"/>
              <a:t> level</a:t>
            </a:r>
          </a:p>
          <a:p>
            <a:pPr lvl="4"/>
            <a:r>
              <a:rPr lang="da-DK" noProof="0" dirty="0"/>
              <a:t>Fifth level</a:t>
            </a:r>
          </a:p>
          <a:p>
            <a:pPr lvl="5"/>
            <a:r>
              <a:rPr lang="da-DK" noProof="0" dirty="0"/>
              <a:t>6</a:t>
            </a:r>
          </a:p>
          <a:p>
            <a:pPr lvl="6"/>
            <a:r>
              <a:rPr lang="da-DK" noProof="0" dirty="0"/>
              <a:t>7</a:t>
            </a:r>
          </a:p>
          <a:p>
            <a:pPr lvl="7"/>
            <a:r>
              <a:rPr lang="da-DK" noProof="0" dirty="0"/>
              <a:t>8</a:t>
            </a:r>
          </a:p>
          <a:p>
            <a:pPr lvl="8"/>
            <a:r>
              <a:rPr lang="da-DK" noProof="0" dirty="0"/>
              <a:t>9</a:t>
            </a:r>
          </a:p>
        </p:txBody>
      </p:sp>
      <p:sp>
        <p:nvSpPr>
          <p:cNvPr id="13" name="Text Placeholder 2">
            <a:extLst>
              <a:ext uri="{FF2B5EF4-FFF2-40B4-BE49-F238E27FC236}">
                <a16:creationId xmlns:a16="http://schemas.microsoft.com/office/drawing/2014/main" id="{1D1154C4-EE1C-47D1-ABA8-8A53BA5DFA39}"/>
              </a:ext>
            </a:extLst>
          </p:cNvPr>
          <p:cNvSpPr>
            <a:spLocks noGrp="1"/>
          </p:cNvSpPr>
          <p:nvPr>
            <p:ph type="body" sz="quarter" idx="17" hasCustomPrompt="1"/>
          </p:nvPr>
        </p:nvSpPr>
        <p:spPr>
          <a:xfrm>
            <a:off x="3600000" y="2307600"/>
            <a:ext cx="565200" cy="4190038"/>
          </a:xfrm>
        </p:spPr>
        <p:txBody>
          <a:bodyPr/>
          <a:lstStyle>
            <a:lvl1pPr marL="0" indent="0">
              <a:lnSpc>
                <a:spcPts val="2400"/>
              </a:lnSpc>
              <a:spcBef>
                <a:spcPts val="0"/>
              </a:spcBef>
              <a:spcAft>
                <a:spcPts val="0"/>
              </a:spcAft>
              <a:buFont typeface="Arial" panose="020B0604020202020204" pitchFamily="34" charset="0"/>
              <a:buChar char="​"/>
              <a:defRPr sz="2000"/>
            </a:lvl1pPr>
            <a:lvl2pPr marL="0" indent="0">
              <a:lnSpc>
                <a:spcPts val="2400"/>
              </a:lnSpc>
              <a:spcBef>
                <a:spcPts val="0"/>
              </a:spcBef>
              <a:spcAft>
                <a:spcPts val="0"/>
              </a:spcAft>
              <a:buFont typeface="Arial" panose="020B0604020202020204" pitchFamily="34" charset="0"/>
              <a:buChar char="​"/>
              <a:defRPr sz="2000" b="1"/>
            </a:lvl2pPr>
            <a:lvl3pPr marL="0" indent="0">
              <a:lnSpc>
                <a:spcPts val="2400"/>
              </a:lnSpc>
              <a:spcBef>
                <a:spcPts val="0"/>
              </a:spcBef>
              <a:spcAft>
                <a:spcPts val="0"/>
              </a:spcAft>
              <a:buFont typeface="Arial" panose="020B0604020202020204" pitchFamily="34" charset="0"/>
              <a:buChar char="​"/>
              <a:defRPr sz="2000"/>
            </a:lvl3pPr>
            <a:lvl4pPr marL="0" indent="0">
              <a:lnSpc>
                <a:spcPts val="2400"/>
              </a:lnSpc>
              <a:spcBef>
                <a:spcPts val="0"/>
              </a:spcBef>
              <a:spcAft>
                <a:spcPts val="0"/>
              </a:spcAft>
              <a:buFont typeface="Arial" panose="020B0604020202020204" pitchFamily="34" charset="0"/>
              <a:buChar char="​"/>
              <a:defRPr sz="2000"/>
            </a:lvl4pPr>
            <a:lvl5pPr marL="0" indent="0">
              <a:lnSpc>
                <a:spcPts val="2400"/>
              </a:lnSpc>
              <a:spcBef>
                <a:spcPts val="0"/>
              </a:spcBef>
              <a:spcAft>
                <a:spcPts val="0"/>
              </a:spcAft>
              <a:buFont typeface="Arial" panose="020B0604020202020204" pitchFamily="34" charset="0"/>
              <a:buChar char="​"/>
              <a:defRPr sz="2000"/>
            </a:lvl5pPr>
            <a:lvl6pPr marL="0" indent="0">
              <a:lnSpc>
                <a:spcPts val="2400"/>
              </a:lnSpc>
              <a:spcBef>
                <a:spcPts val="0"/>
              </a:spcBef>
              <a:spcAft>
                <a:spcPts val="0"/>
              </a:spcAft>
              <a:buFont typeface="Arial" panose="020B0604020202020204" pitchFamily="34" charset="0"/>
              <a:buChar char="​"/>
              <a:defRPr sz="2000"/>
            </a:lvl6pPr>
            <a:lvl7pPr marL="0" indent="0">
              <a:lnSpc>
                <a:spcPts val="2400"/>
              </a:lnSpc>
              <a:spcBef>
                <a:spcPts val="0"/>
              </a:spcBef>
              <a:spcAft>
                <a:spcPts val="0"/>
              </a:spcAft>
              <a:buFont typeface="Arial" panose="020B0604020202020204" pitchFamily="34" charset="0"/>
              <a:buChar char="​"/>
              <a:defRPr sz="2000"/>
            </a:lvl7pPr>
            <a:lvl8pPr marL="0" indent="0">
              <a:lnSpc>
                <a:spcPts val="2400"/>
              </a:lnSpc>
              <a:spcBef>
                <a:spcPts val="0"/>
              </a:spcBef>
              <a:spcAft>
                <a:spcPts val="0"/>
              </a:spcAft>
              <a:buFont typeface="Arial" panose="020B0604020202020204" pitchFamily="34" charset="0"/>
              <a:buChar char="​"/>
              <a:defRPr sz="2000"/>
            </a:lvl8pPr>
            <a:lvl9pPr marL="0" indent="0">
              <a:lnSpc>
                <a:spcPts val="2400"/>
              </a:lnSpc>
              <a:spcBef>
                <a:spcPts val="0"/>
              </a:spcBef>
              <a:spcAft>
                <a:spcPts val="0"/>
              </a:spcAft>
              <a:buFont typeface="Arial" panose="020B0604020202020204" pitchFamily="34" charset="0"/>
              <a:buChar char="​"/>
              <a:defRPr sz="2000"/>
            </a:lvl9pPr>
          </a:lstStyle>
          <a:p>
            <a:pPr lvl="0"/>
            <a:r>
              <a:rPr lang="da-DK" noProof="0" dirty="0"/>
              <a:t>01</a:t>
            </a:r>
          </a:p>
          <a:p>
            <a:pPr lvl="1"/>
            <a:r>
              <a:rPr lang="da-DK" noProof="0" dirty="0"/>
              <a:t>02</a:t>
            </a:r>
          </a:p>
          <a:p>
            <a:pPr lvl="2"/>
            <a:r>
              <a:rPr lang="da-DK" noProof="0" dirty="0"/>
              <a:t>03</a:t>
            </a:r>
          </a:p>
          <a:p>
            <a:pPr lvl="3"/>
            <a:r>
              <a:rPr lang="da-DK" noProof="0" dirty="0"/>
              <a:t>04</a:t>
            </a:r>
          </a:p>
          <a:p>
            <a:pPr lvl="4"/>
            <a:r>
              <a:rPr lang="da-DK" noProof="0" dirty="0"/>
              <a:t>05</a:t>
            </a:r>
          </a:p>
          <a:p>
            <a:pPr lvl="5"/>
            <a:r>
              <a:rPr lang="da-DK" noProof="0" dirty="0"/>
              <a:t>6</a:t>
            </a:r>
          </a:p>
          <a:p>
            <a:pPr lvl="6"/>
            <a:r>
              <a:rPr lang="da-DK" noProof="0" dirty="0"/>
              <a:t>7</a:t>
            </a:r>
          </a:p>
          <a:p>
            <a:pPr lvl="7"/>
            <a:r>
              <a:rPr lang="da-DK" noProof="0" dirty="0"/>
              <a:t>8</a:t>
            </a:r>
          </a:p>
          <a:p>
            <a:pPr lvl="8"/>
            <a:r>
              <a:rPr lang="da-DK" noProof="0" dirty="0"/>
              <a:t>9</a:t>
            </a:r>
          </a:p>
        </p:txBody>
      </p:sp>
      <p:sp>
        <p:nvSpPr>
          <p:cNvPr id="6" name="Date Placeholder 5">
            <a:extLst>
              <a:ext uri="{FF2B5EF4-FFF2-40B4-BE49-F238E27FC236}">
                <a16:creationId xmlns:a16="http://schemas.microsoft.com/office/drawing/2014/main" id="{7D9C29ED-948B-4EC0-92E7-AB6CC89EC263}"/>
              </a:ext>
            </a:extLst>
          </p:cNvPr>
          <p:cNvSpPr>
            <a:spLocks noGrp="1"/>
          </p:cNvSpPr>
          <p:nvPr>
            <p:ph type="dt" sz="half" idx="14"/>
          </p:nvPr>
        </p:nvSpPr>
        <p:spPr/>
        <p:txBody>
          <a:bodyPr/>
          <a:lstStyle/>
          <a:p>
            <a:fld id="{CFCC5ECD-0716-F341-ACFC-32FCA58F6AC0}" type="datetime2">
              <a:rPr lang="da-DK" smtClean="0"/>
              <a:t>24. november 2020</a:t>
            </a:fld>
            <a:endParaRPr lang="da-DK" dirty="0"/>
          </a:p>
        </p:txBody>
      </p:sp>
      <p:sp>
        <p:nvSpPr>
          <p:cNvPr id="8" name="Footer Placeholder 7">
            <a:extLst>
              <a:ext uri="{FF2B5EF4-FFF2-40B4-BE49-F238E27FC236}">
                <a16:creationId xmlns:a16="http://schemas.microsoft.com/office/drawing/2014/main" id="{C0F892E9-736B-4CA1-8156-28995DBCB88A}"/>
              </a:ext>
            </a:extLst>
          </p:cNvPr>
          <p:cNvSpPr>
            <a:spLocks noGrp="1"/>
          </p:cNvSpPr>
          <p:nvPr>
            <p:ph type="ftr" sz="quarter" idx="15"/>
          </p:nvPr>
        </p:nvSpPr>
        <p:spPr/>
        <p:txBody>
          <a:bodyPr/>
          <a:lstStyle/>
          <a:p>
            <a:r>
              <a:rPr lang="da-DK"/>
              <a:t>Øget fleksibel arbejdstid</a:t>
            </a:r>
            <a:endParaRPr lang="da-DK" dirty="0"/>
          </a:p>
        </p:txBody>
      </p:sp>
      <p:sp>
        <p:nvSpPr>
          <p:cNvPr id="9" name="Slide Number Placeholder 8">
            <a:extLst>
              <a:ext uri="{FF2B5EF4-FFF2-40B4-BE49-F238E27FC236}">
                <a16:creationId xmlns:a16="http://schemas.microsoft.com/office/drawing/2014/main" id="{40F28250-A1CE-45F5-A4EC-6F080DBDAF54}"/>
              </a:ext>
            </a:extLst>
          </p:cNvPr>
          <p:cNvSpPr>
            <a:spLocks noGrp="1"/>
          </p:cNvSpPr>
          <p:nvPr>
            <p:ph type="sldNum" sz="quarter" idx="16"/>
          </p:nvPr>
        </p:nvSpPr>
        <p:spPr/>
        <p:txBody>
          <a:bodyPr/>
          <a:lstStyle/>
          <a:p>
            <a:fld id="{23AA811B-2EBD-4900-905E-5BE206449611}" type="slidenum">
              <a:rPr lang="da-DK" smtClean="0"/>
              <a:t>‹nr.›</a:t>
            </a:fld>
            <a:endParaRPr lang="da-DK" dirty="0"/>
          </a:p>
        </p:txBody>
      </p:sp>
      <p:pic>
        <p:nvPicPr>
          <p:cNvPr id="4" name="Graphic 3">
            <a:extLst>
              <a:ext uri="{FF2B5EF4-FFF2-40B4-BE49-F238E27FC236}">
                <a16:creationId xmlns:a16="http://schemas.microsoft.com/office/drawing/2014/main" id="{A2B1ECAC-BDA9-456C-9A35-6478E2446400}"/>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3085" y="355967"/>
            <a:ext cx="108553" cy="217488"/>
          </a:xfrm>
          <a:prstGeom prst="rect">
            <a:avLst/>
          </a:prstGeom>
        </p:spPr>
      </p:pic>
    </p:spTree>
    <p:extLst>
      <p:ext uri="{BB962C8B-B14F-4D97-AF65-F5344CB8AC3E}">
        <p14:creationId xmlns:p14="http://schemas.microsoft.com/office/powerpoint/2010/main" val="2808898561"/>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 Breaker">
    <p:bg>
      <p:bgRef idx="1001">
        <a:schemeClr val="bg2"/>
      </p:bgRef>
    </p:bg>
    <p:spTree>
      <p:nvGrpSpPr>
        <p:cNvPr id="1" name=""/>
        <p:cNvGrpSpPr/>
        <p:nvPr/>
      </p:nvGrpSpPr>
      <p:grpSpPr>
        <a:xfrm>
          <a:off x="0" y="0"/>
          <a:ext cx="0" cy="0"/>
          <a:chOff x="0" y="0"/>
          <a:chExt cx="0" cy="0"/>
        </a:xfrm>
      </p:grpSpPr>
      <p:sp>
        <p:nvSpPr>
          <p:cNvPr id="7" name="Background"/>
          <p:cNvSpPr/>
          <p:nvPr userDrawn="1"/>
        </p:nvSpPr>
        <p:spPr bwMode="ltGray">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solidFill>
                <a:schemeClr val="tx1"/>
              </a:solidFill>
            </a:endParaRPr>
          </a:p>
        </p:txBody>
      </p:sp>
      <p:sp>
        <p:nvSpPr>
          <p:cNvPr id="14" name="Rectangle 13">
            <a:extLst>
              <a:ext uri="{FF2B5EF4-FFF2-40B4-BE49-F238E27FC236}">
                <a16:creationId xmlns:a16="http://schemas.microsoft.com/office/drawing/2014/main" id="{4C18EBA2-E52A-48CD-A175-5777D2D0E100}"/>
              </a:ext>
            </a:extLst>
          </p:cNvPr>
          <p:cNvSpPr/>
          <p:nvPr userDrawn="1"/>
        </p:nvSpPr>
        <p:spPr>
          <a:xfrm>
            <a:off x="9189600" y="1742400"/>
            <a:ext cx="3002400" cy="5115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2" name="Title 1"/>
          <p:cNvSpPr>
            <a:spLocks noGrp="1"/>
          </p:cNvSpPr>
          <p:nvPr>
            <p:ph type="ctrTitle" hasCustomPrompt="1"/>
          </p:nvPr>
        </p:nvSpPr>
        <p:spPr>
          <a:xfrm>
            <a:off x="720000" y="2304000"/>
            <a:ext cx="10764000" cy="1800000"/>
          </a:xfrm>
        </p:spPr>
        <p:txBody>
          <a:bodyPr anchor="ctr" anchorCtr="0"/>
          <a:lstStyle>
            <a:lvl1pPr algn="ctr">
              <a:defRPr sz="6000">
                <a:solidFill>
                  <a:schemeClr val="tx1"/>
                </a:solidFill>
                <a:latin typeface="+mj-lt"/>
              </a:defRPr>
            </a:lvl1pPr>
          </a:lstStyle>
          <a:p>
            <a:r>
              <a:rPr lang="da-DK" noProof="0" dirty="0"/>
              <a:t>Klik for at tilføje titel</a:t>
            </a:r>
            <a:endParaRPr lang="da-DK" dirty="0"/>
          </a:p>
        </p:txBody>
      </p:sp>
      <p:pic>
        <p:nvPicPr>
          <p:cNvPr id="4" name="Graphic 3">
            <a:extLst>
              <a:ext uri="{FF2B5EF4-FFF2-40B4-BE49-F238E27FC236}">
                <a16:creationId xmlns:a16="http://schemas.microsoft.com/office/drawing/2014/main" id="{94F6674C-2317-47FE-BDFA-EBBA792BBE94}"/>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3085" y="355967"/>
            <a:ext cx="108553" cy="217488"/>
          </a:xfrm>
          <a:prstGeom prst="rect">
            <a:avLst/>
          </a:prstGeom>
        </p:spPr>
      </p:pic>
      <p:sp>
        <p:nvSpPr>
          <p:cNvPr id="5" name="Date Placeholder 4">
            <a:extLst>
              <a:ext uri="{FF2B5EF4-FFF2-40B4-BE49-F238E27FC236}">
                <a16:creationId xmlns:a16="http://schemas.microsoft.com/office/drawing/2014/main" id="{6A3EF1E9-9FBF-43C7-B408-ACF5C6173AE8}"/>
              </a:ext>
            </a:extLst>
          </p:cNvPr>
          <p:cNvSpPr>
            <a:spLocks noGrp="1"/>
          </p:cNvSpPr>
          <p:nvPr>
            <p:ph type="dt" sz="half" idx="10"/>
          </p:nvPr>
        </p:nvSpPr>
        <p:spPr/>
        <p:txBody>
          <a:bodyPr/>
          <a:lstStyle/>
          <a:p>
            <a:fld id="{CBED4A3C-6840-C045-AE35-370441573874}" type="datetime2">
              <a:rPr lang="da-DK" smtClean="0"/>
              <a:t>24. november 2020</a:t>
            </a:fld>
            <a:endParaRPr lang="da-DK" dirty="0">
              <a:solidFill>
                <a:schemeClr val="tx1"/>
              </a:solidFill>
            </a:endParaRPr>
          </a:p>
        </p:txBody>
      </p:sp>
      <p:sp>
        <p:nvSpPr>
          <p:cNvPr id="6" name="Footer Placeholder 5">
            <a:extLst>
              <a:ext uri="{FF2B5EF4-FFF2-40B4-BE49-F238E27FC236}">
                <a16:creationId xmlns:a16="http://schemas.microsoft.com/office/drawing/2014/main" id="{A53F0457-7DDB-44CC-9680-0FAB8D338409}"/>
              </a:ext>
            </a:extLst>
          </p:cNvPr>
          <p:cNvSpPr>
            <a:spLocks noGrp="1"/>
          </p:cNvSpPr>
          <p:nvPr>
            <p:ph type="ftr" sz="quarter" idx="11"/>
          </p:nvPr>
        </p:nvSpPr>
        <p:spPr/>
        <p:txBody>
          <a:bodyPr/>
          <a:lstStyle/>
          <a:p>
            <a:pPr algn="l"/>
            <a:r>
              <a:rPr lang="da-DK"/>
              <a:t>Øget fleksibel arbejdstid</a:t>
            </a:r>
            <a:endParaRPr lang="da-DK" dirty="0"/>
          </a:p>
        </p:txBody>
      </p:sp>
      <p:sp>
        <p:nvSpPr>
          <p:cNvPr id="12" name="Slide Number Placeholder 11">
            <a:extLst>
              <a:ext uri="{FF2B5EF4-FFF2-40B4-BE49-F238E27FC236}">
                <a16:creationId xmlns:a16="http://schemas.microsoft.com/office/drawing/2014/main" id="{9E851D80-4DD1-4A4E-828B-7B739F5103E8}"/>
              </a:ext>
            </a:extLst>
          </p:cNvPr>
          <p:cNvSpPr>
            <a:spLocks noGrp="1"/>
          </p:cNvSpPr>
          <p:nvPr>
            <p:ph type="sldNum" sz="quarter" idx="12"/>
          </p:nvPr>
        </p:nvSpPr>
        <p:spPr/>
        <p:txBody>
          <a:bodyPr/>
          <a:lstStyle/>
          <a:p>
            <a:fld id="{23AA811B-2EBD-4900-905E-5BE206449611}" type="slidenum">
              <a:rPr lang="da-DK" smtClean="0"/>
              <a:pPr/>
              <a:t>‹nr.›</a:t>
            </a:fld>
            <a:endParaRPr lang="da-DK" dirty="0"/>
          </a:p>
        </p:txBody>
      </p:sp>
    </p:spTree>
    <p:extLst>
      <p:ext uri="{BB962C8B-B14F-4D97-AF65-F5344CB8AC3E}">
        <p14:creationId xmlns:p14="http://schemas.microsoft.com/office/powerpoint/2010/main" val="1971382265"/>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 Breaker">
    <p:bg>
      <p:bgRef idx="1001">
        <a:schemeClr val="bg2"/>
      </p:bgRef>
    </p:bg>
    <p:spTree>
      <p:nvGrpSpPr>
        <p:cNvPr id="1" name=""/>
        <p:cNvGrpSpPr/>
        <p:nvPr/>
      </p:nvGrpSpPr>
      <p:grpSpPr>
        <a:xfrm>
          <a:off x="0" y="0"/>
          <a:ext cx="0" cy="0"/>
          <a:chOff x="0" y="0"/>
          <a:chExt cx="0" cy="0"/>
        </a:xfrm>
      </p:grpSpPr>
      <p:sp>
        <p:nvSpPr>
          <p:cNvPr id="7" name="Background"/>
          <p:cNvSpPr/>
          <p:nvPr userDrawn="1"/>
        </p:nvSpPr>
        <p:spPr bwMode="ltGray">
          <a:xfrm>
            <a:off x="0" y="0"/>
            <a:ext cx="12193200" cy="68616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solidFill>
                <a:schemeClr val="tx1"/>
              </a:solidFill>
            </a:endParaRPr>
          </a:p>
        </p:txBody>
      </p:sp>
      <p:sp>
        <p:nvSpPr>
          <p:cNvPr id="14" name="Rectangle 13">
            <a:extLst>
              <a:ext uri="{FF2B5EF4-FFF2-40B4-BE49-F238E27FC236}">
                <a16:creationId xmlns:a16="http://schemas.microsoft.com/office/drawing/2014/main" id="{4C18EBA2-E52A-48CD-A175-5777D2D0E100}"/>
              </a:ext>
            </a:extLst>
          </p:cNvPr>
          <p:cNvSpPr/>
          <p:nvPr userDrawn="1"/>
        </p:nvSpPr>
        <p:spPr>
          <a:xfrm>
            <a:off x="9189600" y="1742400"/>
            <a:ext cx="3002400" cy="511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2" name="Title 1"/>
          <p:cNvSpPr>
            <a:spLocks noGrp="1"/>
          </p:cNvSpPr>
          <p:nvPr>
            <p:ph type="ctrTitle" hasCustomPrompt="1"/>
          </p:nvPr>
        </p:nvSpPr>
        <p:spPr>
          <a:xfrm>
            <a:off x="720000" y="2304000"/>
            <a:ext cx="10764000" cy="1800000"/>
          </a:xfrm>
        </p:spPr>
        <p:txBody>
          <a:bodyPr anchor="ctr" anchorCtr="0"/>
          <a:lstStyle>
            <a:lvl1pPr algn="ctr">
              <a:defRPr sz="6000">
                <a:solidFill>
                  <a:schemeClr val="tx1"/>
                </a:solidFill>
                <a:latin typeface="+mj-lt"/>
              </a:defRPr>
            </a:lvl1pPr>
          </a:lstStyle>
          <a:p>
            <a:r>
              <a:rPr lang="da-DK" noProof="0" dirty="0"/>
              <a:t>Klik for at tilføje titel</a:t>
            </a:r>
            <a:endParaRPr lang="da-DK" dirty="0"/>
          </a:p>
        </p:txBody>
      </p:sp>
      <p:pic>
        <p:nvPicPr>
          <p:cNvPr id="4" name="Graphic 3">
            <a:extLst>
              <a:ext uri="{FF2B5EF4-FFF2-40B4-BE49-F238E27FC236}">
                <a16:creationId xmlns:a16="http://schemas.microsoft.com/office/drawing/2014/main" id="{94F6674C-2317-47FE-BDFA-EBBA792BBE94}"/>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3085" y="355967"/>
            <a:ext cx="108553" cy="217488"/>
          </a:xfrm>
          <a:prstGeom prst="rect">
            <a:avLst/>
          </a:prstGeom>
        </p:spPr>
      </p:pic>
      <p:sp>
        <p:nvSpPr>
          <p:cNvPr id="5" name="Date Placeholder 4">
            <a:extLst>
              <a:ext uri="{FF2B5EF4-FFF2-40B4-BE49-F238E27FC236}">
                <a16:creationId xmlns:a16="http://schemas.microsoft.com/office/drawing/2014/main" id="{6A3EF1E9-9FBF-43C7-B408-ACF5C6173AE8}"/>
              </a:ext>
            </a:extLst>
          </p:cNvPr>
          <p:cNvSpPr>
            <a:spLocks noGrp="1"/>
          </p:cNvSpPr>
          <p:nvPr>
            <p:ph type="dt" sz="half" idx="10"/>
          </p:nvPr>
        </p:nvSpPr>
        <p:spPr/>
        <p:txBody>
          <a:bodyPr/>
          <a:lstStyle/>
          <a:p>
            <a:fld id="{7DA7F1B6-F76C-1542-91B6-A8F6E13A21EE}" type="datetime2">
              <a:rPr lang="da-DK" smtClean="0"/>
              <a:t>24. november 2020</a:t>
            </a:fld>
            <a:endParaRPr lang="da-DK" dirty="0">
              <a:solidFill>
                <a:schemeClr val="tx1"/>
              </a:solidFill>
            </a:endParaRPr>
          </a:p>
        </p:txBody>
      </p:sp>
      <p:sp>
        <p:nvSpPr>
          <p:cNvPr id="6" name="Footer Placeholder 5">
            <a:extLst>
              <a:ext uri="{FF2B5EF4-FFF2-40B4-BE49-F238E27FC236}">
                <a16:creationId xmlns:a16="http://schemas.microsoft.com/office/drawing/2014/main" id="{A53F0457-7DDB-44CC-9680-0FAB8D338409}"/>
              </a:ext>
            </a:extLst>
          </p:cNvPr>
          <p:cNvSpPr>
            <a:spLocks noGrp="1"/>
          </p:cNvSpPr>
          <p:nvPr>
            <p:ph type="ftr" sz="quarter" idx="11"/>
          </p:nvPr>
        </p:nvSpPr>
        <p:spPr/>
        <p:txBody>
          <a:bodyPr/>
          <a:lstStyle/>
          <a:p>
            <a:pPr algn="l"/>
            <a:r>
              <a:rPr lang="da-DK"/>
              <a:t>Øget fleksibel arbejdstid</a:t>
            </a:r>
            <a:endParaRPr lang="da-DK" dirty="0"/>
          </a:p>
        </p:txBody>
      </p:sp>
      <p:sp>
        <p:nvSpPr>
          <p:cNvPr id="12" name="Slide Number Placeholder 11">
            <a:extLst>
              <a:ext uri="{FF2B5EF4-FFF2-40B4-BE49-F238E27FC236}">
                <a16:creationId xmlns:a16="http://schemas.microsoft.com/office/drawing/2014/main" id="{9E851D80-4DD1-4A4E-828B-7B739F5103E8}"/>
              </a:ext>
            </a:extLst>
          </p:cNvPr>
          <p:cNvSpPr>
            <a:spLocks noGrp="1"/>
          </p:cNvSpPr>
          <p:nvPr>
            <p:ph type="sldNum" sz="quarter" idx="12"/>
          </p:nvPr>
        </p:nvSpPr>
        <p:spPr/>
        <p:txBody>
          <a:bodyPr/>
          <a:lstStyle/>
          <a:p>
            <a:fld id="{23AA811B-2EBD-4900-905E-5BE206449611}" type="slidenum">
              <a:rPr lang="da-DK" smtClean="0"/>
              <a:pPr/>
              <a:t>‹nr.›</a:t>
            </a:fld>
            <a:endParaRPr lang="da-DK" dirty="0"/>
          </a:p>
        </p:txBody>
      </p:sp>
    </p:spTree>
    <p:extLst>
      <p:ext uri="{BB962C8B-B14F-4D97-AF65-F5344CB8AC3E}">
        <p14:creationId xmlns:p14="http://schemas.microsoft.com/office/powerpoint/2010/main" val="9783556"/>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noProof="0" dirty="0"/>
              <a:t>Klik for at tilføje titel</a:t>
            </a:r>
          </a:p>
        </p:txBody>
      </p:sp>
      <p:sp>
        <p:nvSpPr>
          <p:cNvPr id="3" name="Content Placeholder 2"/>
          <p:cNvSpPr>
            <a:spLocks noGrp="1"/>
          </p:cNvSpPr>
          <p:nvPr>
            <p:ph idx="1" hasCustomPrompt="1"/>
          </p:nvPr>
        </p:nvSpPr>
        <p:spPr/>
        <p:txBody>
          <a:bodyPr/>
          <a:lstStyle>
            <a:lvl1pPr>
              <a:defRPr/>
            </a:lvl1pPr>
          </a:lstStyle>
          <a:p>
            <a:pPr lvl="0"/>
            <a:r>
              <a:rPr lang="da-DK" noProof="0" dirty="0"/>
              <a:t>Klik for at tilføje tekst</a:t>
            </a:r>
          </a:p>
          <a:p>
            <a:pPr lvl="1"/>
            <a:r>
              <a:rPr lang="da-DK" noProof="0" dirty="0"/>
              <a:t>Second level</a:t>
            </a:r>
          </a:p>
          <a:p>
            <a:pPr lvl="2"/>
            <a:r>
              <a:rPr lang="da-DK" noProof="0" dirty="0"/>
              <a:t>Third level</a:t>
            </a:r>
          </a:p>
          <a:p>
            <a:pPr lvl="3"/>
            <a:r>
              <a:rPr lang="da-DK" noProof="0" dirty="0" err="1"/>
              <a:t>Fourth</a:t>
            </a:r>
            <a:r>
              <a:rPr lang="da-DK" noProof="0" dirty="0"/>
              <a:t> level</a:t>
            </a:r>
          </a:p>
          <a:p>
            <a:pPr lvl="4"/>
            <a:r>
              <a:rPr lang="da-DK" noProof="0" dirty="0"/>
              <a:t>Fifth level</a:t>
            </a:r>
          </a:p>
        </p:txBody>
      </p:sp>
      <p:sp>
        <p:nvSpPr>
          <p:cNvPr id="5" name="Text Placeholder 4">
            <a:extLst>
              <a:ext uri="{FF2B5EF4-FFF2-40B4-BE49-F238E27FC236}">
                <a16:creationId xmlns:a16="http://schemas.microsoft.com/office/drawing/2014/main" id="{2C445096-26DF-41F4-844B-CC7244D3C9E6}"/>
              </a:ext>
            </a:extLst>
          </p:cNvPr>
          <p:cNvSpPr>
            <a:spLocks noGrp="1"/>
          </p:cNvSpPr>
          <p:nvPr>
            <p:ph type="body" sz="quarter" idx="13" hasCustomPrompt="1"/>
          </p:nvPr>
        </p:nvSpPr>
        <p:spPr>
          <a:xfrm>
            <a:off x="360000" y="6138000"/>
            <a:ext cx="11473200" cy="360000"/>
          </a:xfrm>
        </p:spPr>
        <p:txBody>
          <a:bodyPr anchor="b"/>
          <a:lstStyle>
            <a:lvl1pPr>
              <a:buNone/>
              <a:defRPr sz="1000" i="1"/>
            </a:lvl1pPr>
          </a:lstStyle>
          <a:p>
            <a:pPr lvl="0"/>
            <a:r>
              <a:rPr lang="da-DK" dirty="0"/>
              <a:t>Indsæt noter</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p:txBody>
          <a:bodyPr/>
          <a:lstStyle/>
          <a:p>
            <a:fld id="{0CEB3DBF-34E1-0644-AE51-001741F8540A}" type="datetime2">
              <a:rPr lang="da-DK" smtClean="0"/>
              <a:t>24. november 2020</a:t>
            </a:fld>
            <a:endParaRPr lang="da-DK"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p:txBody>
          <a:bodyPr/>
          <a:lstStyle/>
          <a:p>
            <a:r>
              <a:rPr lang="da-DK"/>
              <a:t>Øget fleksibel arbejdstid</a:t>
            </a:r>
            <a:endParaRPr lang="da-DK" dirty="0"/>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p:txBody>
          <a:bodyPr/>
          <a:lstStyle/>
          <a:p>
            <a:fld id="{23AA811B-2EBD-4900-905E-5BE206449611}" type="slidenum">
              <a:rPr lang="da-DK" smtClean="0"/>
              <a:t>‹nr.›</a:t>
            </a:fld>
            <a:endParaRPr lang="da-DK" dirty="0"/>
          </a:p>
        </p:txBody>
      </p:sp>
    </p:spTree>
    <p:extLst>
      <p:ext uri="{BB962C8B-B14F-4D97-AF65-F5344CB8AC3E}">
        <p14:creationId xmlns:p14="http://schemas.microsoft.com/office/powerpoint/2010/main" val="2731011111"/>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ags" Target="../tags/tag10.xml"/><Relationship Id="rId21" Type="http://schemas.openxmlformats.org/officeDocument/2006/relationships/slideLayout" Target="../slideLayouts/slideLayout21.xml"/><Relationship Id="rId34" Type="http://schemas.openxmlformats.org/officeDocument/2006/relationships/tags" Target="../tags/tag5.xml"/><Relationship Id="rId42" Type="http://schemas.openxmlformats.org/officeDocument/2006/relationships/tags" Target="../tags/tag13.xml"/><Relationship Id="rId47" Type="http://schemas.openxmlformats.org/officeDocument/2006/relationships/tags" Target="../tags/tag18.xml"/><Relationship Id="rId50" Type="http://schemas.openxmlformats.org/officeDocument/2006/relationships/tags" Target="../tags/tag2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theme" Target="../theme/theme1.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3.xml"/><Relationship Id="rId37" Type="http://schemas.openxmlformats.org/officeDocument/2006/relationships/tags" Target="../tags/tag8.xml"/><Relationship Id="rId40" Type="http://schemas.openxmlformats.org/officeDocument/2006/relationships/tags" Target="../tags/tag11.xml"/><Relationship Id="rId45" Type="http://schemas.openxmlformats.org/officeDocument/2006/relationships/tags" Target="../tags/tag16.xml"/><Relationship Id="rId53"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2.xml"/><Relationship Id="rId44" Type="http://schemas.openxmlformats.org/officeDocument/2006/relationships/tags" Target="../tags/tag15.xml"/><Relationship Id="rId52" Type="http://schemas.openxmlformats.org/officeDocument/2006/relationships/tags" Target="../tags/tag2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ags" Target="../tags/tag1.xml"/><Relationship Id="rId35" Type="http://schemas.openxmlformats.org/officeDocument/2006/relationships/tags" Target="../tags/tag6.xml"/><Relationship Id="rId43" Type="http://schemas.openxmlformats.org/officeDocument/2006/relationships/tags" Target="../tags/tag14.xml"/><Relationship Id="rId48" Type="http://schemas.openxmlformats.org/officeDocument/2006/relationships/tags" Target="../tags/tag19.xml"/><Relationship Id="rId8" Type="http://schemas.openxmlformats.org/officeDocument/2006/relationships/slideLayout" Target="../slideLayouts/slideLayout8.xml"/><Relationship Id="rId51" Type="http://schemas.openxmlformats.org/officeDocument/2006/relationships/tags" Target="../tags/tag22.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ags" Target="../tags/tag4.xml"/><Relationship Id="rId38" Type="http://schemas.openxmlformats.org/officeDocument/2006/relationships/tags" Target="../tags/tag9.xml"/><Relationship Id="rId46" Type="http://schemas.openxmlformats.org/officeDocument/2006/relationships/tags" Target="../tags/tag17.xml"/><Relationship Id="rId20" Type="http://schemas.openxmlformats.org/officeDocument/2006/relationships/slideLayout" Target="../slideLayouts/slideLayout20.xml"/><Relationship Id="rId41" Type="http://schemas.openxmlformats.org/officeDocument/2006/relationships/tags" Target="../tags/tag12.xml"/><Relationship Id="rId54" Type="http://schemas.openxmlformats.org/officeDocument/2006/relationships/image" Target="../media/image2.svg"/><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ags" Target="../tags/tag7.xml"/><Relationship Id="rId49" Type="http://schemas.openxmlformats.org/officeDocument/2006/relationships/tags" Target="../tags/tag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60000" y="2080800"/>
            <a:ext cx="11473200" cy="4053600"/>
          </a:xfrm>
          <a:prstGeom prst="rect">
            <a:avLst/>
          </a:prstGeom>
        </p:spPr>
        <p:txBody>
          <a:bodyPr vert="horz" lIns="0" tIns="0" rIns="0" bIns="0" rtlCol="0">
            <a:noAutofit/>
          </a:bodyPr>
          <a:lstStyle/>
          <a:p>
            <a:pPr lvl="0"/>
            <a:r>
              <a:rPr lang="da-DK" noProof="0" dirty="0"/>
              <a:t>Level 1</a:t>
            </a:r>
          </a:p>
          <a:p>
            <a:pPr lvl="1"/>
            <a:r>
              <a:rPr lang="da-DK" noProof="0" dirty="0"/>
              <a:t>Level 2</a:t>
            </a:r>
          </a:p>
          <a:p>
            <a:pPr lvl="2"/>
            <a:r>
              <a:rPr lang="da-DK" noProof="0" dirty="0"/>
              <a:t>Level 3</a:t>
            </a:r>
          </a:p>
          <a:p>
            <a:pPr lvl="3"/>
            <a:r>
              <a:rPr lang="da-DK" noProof="0" dirty="0"/>
              <a:t>Level 4</a:t>
            </a:r>
          </a:p>
          <a:p>
            <a:pPr lvl="4"/>
            <a:r>
              <a:rPr lang="da-DK" noProof="0" dirty="0"/>
              <a:t>Level 5</a:t>
            </a:r>
          </a:p>
          <a:p>
            <a:pPr lvl="5"/>
            <a:r>
              <a:rPr lang="da-DK" noProof="0" dirty="0"/>
              <a:t>Level 6</a:t>
            </a:r>
          </a:p>
          <a:p>
            <a:pPr lvl="6"/>
            <a:r>
              <a:rPr lang="da-DK" noProof="0" dirty="0"/>
              <a:t>Level 7, Small Header</a:t>
            </a:r>
          </a:p>
          <a:p>
            <a:pPr lvl="7"/>
            <a:r>
              <a:rPr lang="da-DK" noProof="0" dirty="0"/>
              <a:t>Level 8, Small Body</a:t>
            </a:r>
          </a:p>
          <a:p>
            <a:pPr lvl="8"/>
            <a:r>
              <a:rPr lang="da-DK" noProof="0" dirty="0"/>
              <a:t>Level 9, </a:t>
            </a:r>
            <a:r>
              <a:rPr lang="da-DK" noProof="0" dirty="0" err="1"/>
              <a:t>Infographic</a:t>
            </a:r>
            <a:endParaRPr lang="da-DK" noProof="0" dirty="0"/>
          </a:p>
        </p:txBody>
      </p:sp>
      <p:sp>
        <p:nvSpPr>
          <p:cNvPr id="7" name="Title Placeholder 6">
            <a:extLst>
              <a:ext uri="{FF2B5EF4-FFF2-40B4-BE49-F238E27FC236}">
                <a16:creationId xmlns:a16="http://schemas.microsoft.com/office/drawing/2014/main" id="{C9392247-CE23-49BB-A39E-64C7575BE478}"/>
              </a:ext>
            </a:extLst>
          </p:cNvPr>
          <p:cNvSpPr>
            <a:spLocks noGrp="1"/>
          </p:cNvSpPr>
          <p:nvPr>
            <p:ph type="title"/>
          </p:nvPr>
        </p:nvSpPr>
        <p:spPr>
          <a:xfrm>
            <a:off x="360000" y="802800"/>
            <a:ext cx="11473200" cy="1278000"/>
          </a:xfrm>
          <a:prstGeom prst="rect">
            <a:avLst/>
          </a:prstGeom>
        </p:spPr>
        <p:txBody>
          <a:bodyPr vert="horz" lIns="0" tIns="0" rIns="0" bIns="0" rtlCol="0" anchor="t" anchorCtr="0">
            <a:noAutofit/>
          </a:bodyPr>
          <a:lstStyle/>
          <a:p>
            <a:r>
              <a:rPr lang="da-DK" dirty="0"/>
              <a:t>Klik for at redigere titeltypografien i masteren</a:t>
            </a:r>
          </a:p>
        </p:txBody>
      </p:sp>
      <p:sp>
        <p:nvSpPr>
          <p:cNvPr id="2" name="Date Placeholder 1">
            <a:extLst>
              <a:ext uri="{FF2B5EF4-FFF2-40B4-BE49-F238E27FC236}">
                <a16:creationId xmlns:a16="http://schemas.microsoft.com/office/drawing/2014/main" id="{0643F1B6-0743-4D14-8B95-B030120DE5D1}"/>
              </a:ext>
            </a:extLst>
          </p:cNvPr>
          <p:cNvSpPr>
            <a:spLocks noGrp="1"/>
          </p:cNvSpPr>
          <p:nvPr>
            <p:ph type="dt" sz="half" idx="2"/>
          </p:nvPr>
        </p:nvSpPr>
        <p:spPr>
          <a:xfrm>
            <a:off x="358775" y="360000"/>
            <a:ext cx="985838" cy="108000"/>
          </a:xfrm>
          <a:prstGeom prst="rect">
            <a:avLst/>
          </a:prstGeom>
        </p:spPr>
        <p:txBody>
          <a:bodyPr vert="horz" lIns="0" tIns="0" rIns="0" bIns="0" rtlCol="0" anchor="ctr"/>
          <a:lstStyle>
            <a:lvl1pPr algn="l">
              <a:defRPr sz="600">
                <a:solidFill>
                  <a:schemeClr val="tx1"/>
                </a:solidFill>
              </a:defRPr>
            </a:lvl1pPr>
          </a:lstStyle>
          <a:p>
            <a:fld id="{23EE99B7-74A2-C545-A1BE-507F938EC9D9}" type="datetime2">
              <a:rPr lang="da-DK" smtClean="0"/>
              <a:t>24. november 2020</a:t>
            </a:fld>
            <a:endParaRPr lang="da-DK" dirty="0">
              <a:solidFill>
                <a:schemeClr val="tx1"/>
              </a:solidFill>
            </a:endParaRPr>
          </a:p>
        </p:txBody>
      </p:sp>
      <p:sp>
        <p:nvSpPr>
          <p:cNvPr id="8" name="Footer Placeholder 7">
            <a:extLst>
              <a:ext uri="{FF2B5EF4-FFF2-40B4-BE49-F238E27FC236}">
                <a16:creationId xmlns:a16="http://schemas.microsoft.com/office/drawing/2014/main" id="{69460BDC-2796-43E8-A075-B3BFBC3B28E3}"/>
              </a:ext>
            </a:extLst>
          </p:cNvPr>
          <p:cNvSpPr>
            <a:spLocks noGrp="1"/>
          </p:cNvSpPr>
          <p:nvPr>
            <p:ph type="ftr" sz="quarter" idx="3"/>
          </p:nvPr>
        </p:nvSpPr>
        <p:spPr>
          <a:xfrm>
            <a:off x="1344613" y="360000"/>
            <a:ext cx="1612900" cy="108000"/>
          </a:xfrm>
          <a:prstGeom prst="rect">
            <a:avLst/>
          </a:prstGeom>
        </p:spPr>
        <p:txBody>
          <a:bodyPr vert="horz" lIns="0" tIns="0" rIns="0" bIns="0" rtlCol="0" anchor="ctr"/>
          <a:lstStyle>
            <a:lvl1pPr algn="l">
              <a:defRPr sz="600">
                <a:solidFill>
                  <a:schemeClr val="tx1"/>
                </a:solidFill>
              </a:defRPr>
            </a:lvl1pPr>
          </a:lstStyle>
          <a:p>
            <a:pPr algn="l"/>
            <a:r>
              <a:rPr lang="da-DK"/>
              <a:t>Øget fleksibel arbejdstid</a:t>
            </a:r>
            <a:endParaRPr lang="da-DK" dirty="0"/>
          </a:p>
        </p:txBody>
      </p:sp>
      <p:sp>
        <p:nvSpPr>
          <p:cNvPr id="9" name="Slide Number Placeholder 8">
            <a:extLst>
              <a:ext uri="{FF2B5EF4-FFF2-40B4-BE49-F238E27FC236}">
                <a16:creationId xmlns:a16="http://schemas.microsoft.com/office/drawing/2014/main" id="{5942516E-ED5A-4F68-B285-E8D0CC42F948}"/>
              </a:ext>
            </a:extLst>
          </p:cNvPr>
          <p:cNvSpPr>
            <a:spLocks noGrp="1"/>
          </p:cNvSpPr>
          <p:nvPr>
            <p:ph type="sldNum" sz="quarter" idx="4"/>
          </p:nvPr>
        </p:nvSpPr>
        <p:spPr>
          <a:xfrm>
            <a:off x="11482438" y="6389638"/>
            <a:ext cx="349200" cy="108000"/>
          </a:xfrm>
          <a:prstGeom prst="rect">
            <a:avLst/>
          </a:prstGeom>
        </p:spPr>
        <p:txBody>
          <a:bodyPr vert="horz" lIns="0" tIns="0" rIns="0" bIns="0" rtlCol="0" anchor="ctr"/>
          <a:lstStyle>
            <a:lvl1pPr algn="r">
              <a:defRPr sz="600">
                <a:solidFill>
                  <a:schemeClr val="tx1"/>
                </a:solidFill>
              </a:defRPr>
            </a:lvl1pPr>
          </a:lstStyle>
          <a:p>
            <a:fld id="{23AA811B-2EBD-4900-905E-5BE206449611}" type="slidenum">
              <a:rPr lang="da-DK" smtClean="0"/>
              <a:pPr/>
              <a:t>‹nr.›</a:t>
            </a:fld>
            <a:endParaRPr lang="da-DK" dirty="0"/>
          </a:p>
        </p:txBody>
      </p:sp>
      <p:pic>
        <p:nvPicPr>
          <p:cNvPr id="57" name="Logo">
            <a:extLst>
              <a:ext uri="{FF2B5EF4-FFF2-40B4-BE49-F238E27FC236}">
                <a16:creationId xmlns:a16="http://schemas.microsoft.com/office/drawing/2014/main" id="{B3F0A4F3-C4FE-47A6-804C-29AB35D358FB}"/>
              </a:ext>
            </a:extLst>
          </p:cNvPr>
          <p:cNvPicPr>
            <a:picLocks noChangeAspect="1"/>
          </p:cNvPicPr>
          <p:nvPr userDrawn="1"/>
        </p:nvPicPr>
        <p:blipFill>
          <a:blip r:embed="rId53" cstate="print">
            <a:extLst>
              <a:ext uri="{28A0092B-C50C-407E-A947-70E740481C1C}">
                <a14:useLocalDpi xmlns:a14="http://schemas.microsoft.com/office/drawing/2010/main"/>
              </a:ext>
              <a:ext uri="{96DAC541-7B7A-43D3-8B79-37D633B846F1}">
                <asvg:svgBlip xmlns:asvg="http://schemas.microsoft.com/office/drawing/2016/SVG/main" r:embed="rId54"/>
              </a:ext>
            </a:extLst>
          </a:blip>
          <a:stretch>
            <a:fillRect/>
          </a:stretch>
        </p:blipFill>
        <p:spPr>
          <a:xfrm>
            <a:off x="11727328" y="355788"/>
            <a:ext cx="108553" cy="217488"/>
          </a:xfrm>
          <a:prstGeom prst="rect">
            <a:avLst/>
          </a:prstGeom>
        </p:spPr>
      </p:pic>
      <p:sp>
        <p:nvSpPr>
          <p:cNvPr id="32" name="[WorkArea]" descr="&lt;?xml version=&quot;1.0&quot; encoding=&quot;utf-16&quot;?&gt;&#10;&lt;GridTheme xmlns:xsi=&quot;http://www.w3.org/2001/XMLSchema-instance&quot; xmlns:xsd=&quot;http://www.w3.org/2001/XMLSchema&quot;&gt;&#10;  &lt;GuideLines /&gt;&#10;  &lt;SubGrids&gt;&#10;    &lt;SubGrid&gt;&#10;      &lt;Left&gt;28.3467712&lt;/Left&gt;&#10;      &lt;Top&gt;28.3464565&lt;/Top&gt;&#10;      &lt;Width&gt;49.2910233&lt;/Width&gt;&#10;      &lt;Height&gt;483.3071&lt;/Height&gt;&#10;    &lt;/SubGrid&gt;&#10;    &lt;SubGrid&gt;&#10;      &lt;Left&gt;77.6377945&lt;/Left&gt;&#10;      &lt;Top&gt;28.3464565&lt;/Top&gt;&#10;      &lt;Width&gt;28.3464565&lt;/Width&gt;&#10;      &lt;Height&gt;483.3071&lt;/Height&gt;&#10;    &lt;/SubGrid&gt;&#10;    &lt;SubGrid&gt;&#10;      &lt;Left&gt;105.984253&lt;/Left&gt;&#10;      &lt;Top&gt;28.3464565&lt;/Top&gt;&#10;      &lt;Width&gt;49.29134&lt;/Width&gt;&#10;      &lt;Height&gt;483.3071&lt;/Height&gt;&#10;    &lt;/SubGrid&gt;&#10;    &lt;SubGrid&gt;&#10;      &lt;Left&gt;155.275589&lt;/Left&gt;&#10;      &lt;Top&gt;28.3464565&lt;/Top&gt;&#10;      &lt;Width&gt;28.3464565&lt;/Width&gt;&#10;      &lt;Height&gt;483.3071&lt;/Height&gt;&#10;    &lt;/SubGrid&gt;&#10;    &lt;SubGrid&gt;&#10;      &lt;Left&gt;183.62204&lt;/Left&gt;&#10;      &lt;Top&gt;28.3464565&lt;/Top&gt;&#10;      &lt;Width&gt;49.29134&lt;/Width&gt;&#10;      &lt;Height&gt;483.3071&lt;/Height&gt;&#10;    &lt;/SubGrid&gt;&#10;    &lt;SubGrid&gt;&#10;      &lt;Left&gt;232.913391&lt;/Left&gt;&#10;      &lt;Top&gt;28.3464565&lt;/Top&gt;&#10;      &lt;Width&gt;28.3464565&lt;/Width&gt;&#10;      &lt;Height&gt;483.3071&lt;/Height&gt;&#10;    &lt;/SubGrid&gt;&#10;    &lt;SubGrid&gt;&#10;      &lt;Left&gt;261.259857&lt;/Left&gt;&#10;      &lt;Top&gt;28.3464565&lt;/Top&gt;&#10;      &lt;Width&gt;49.29134&lt;/Width&gt;&#10;      &lt;Height&gt;483.3071&lt;/Height&gt;&#10;    &lt;/SubGrid&gt;&#10;    &lt;SubGrid&gt;&#10;      &lt;Left&gt;310.551178&lt;/Left&gt;&#10;      &lt;Top&gt;28.3464565&lt;/Top&gt;&#10;      &lt;Width&gt;28.3464565&lt;/Width&gt;&#10;      &lt;Height&gt;483.3071&lt;/Height&gt;&#10;    &lt;/SubGrid&gt;&#10;    &lt;SubGrid&gt;&#10;      &lt;Left&gt;338.897644&lt;/Left&gt;&#10;      &lt;Top&gt;28.3464565&lt;/Top&gt;&#10;      &lt;Width&gt;49.29134&lt;/Width&gt;&#10;      &lt;Height&gt;483.3071&lt;/Height&gt;&#10;    &lt;/SubGrid&gt;&#10;    &lt;SubGrid&gt;&#10;      &lt;Left&gt;388.188965&lt;/Left&gt;&#10;      &lt;Top&gt;28.3464565&lt;/Top&gt;&#10;      &lt;Width&gt;28.3464565&lt;/Width&gt;&#10;      &lt;Height&gt;483.3071&lt;/Height&gt;&#10;    &lt;/SubGrid&gt;&#10;    &lt;SubGrid&gt;&#10;      &lt;Left&gt;416.535431&lt;/Left&gt;&#10;      &lt;Top&gt;28.3464565&lt;/Top&gt;&#10;      &lt;Width&gt;49.29134&lt;/Width&gt;&#10;      &lt;Height&gt;483.3071&lt;/Height&gt;&#10;    &lt;/SubGrid&gt;&#10;    &lt;SubGrid&gt;&#10;      &lt;Left&gt;465.826782&lt;/Left&gt;&#10;      &lt;Top&gt;28.3464565&lt;/Top&gt;&#10;      &lt;Width&gt;28.3464565&lt;/Width&gt;&#10;      &lt;Height&gt;483.3071&lt;/Height&gt;&#10;    &lt;/SubGrid&gt;&#10;    &lt;SubGrid&gt;&#10;      &lt;Left&gt;494.173218&lt;/Left&gt;&#10;      &lt;Top&gt;28.3464565&lt;/Top&gt;&#10;      &lt;Width&gt;49.29134&lt;/Width&gt;&#10;      &lt;Height&gt;483.3071&lt;/Height&gt;&#10;    &lt;/SubGrid&gt;&#10;    &lt;SubGrid&gt;&#10;      &lt;Left&gt;543.464539&lt;/Left&gt;&#10;      &lt;Top&gt;28.3464565&lt;/Top&gt;&#10;      &lt;Width&gt;28.3463783&lt;/Width&gt;&#10;      &lt;Height&gt;483.3071&lt;/Height&gt;&#10;    &lt;/SubGrid&gt;&#10;    &lt;SubGrid&gt;&#10;      &lt;Left&gt;571.811035&lt;/Left&gt;&#10;      &lt;Top&gt;28.3464565&lt;/Top&gt;&#10;      &lt;Width&gt;49.29134&lt;/Width&gt;&#10;      &lt;Height&gt;483.3071&lt;/Height&gt;&#10;    &lt;/SubGrid&gt;&#10;    &lt;SubGrid&gt;&#10;      &lt;Left&gt;621.102356&lt;/Left&gt;&#10;      &lt;Top&gt;28.3464565&lt;/Top&gt;&#10;      &lt;Width&gt;28.3464565&lt;/Width&gt;&#10;      &lt;Height&gt;483.3071&lt;/Height&gt;&#10;    &lt;/SubGrid&gt;&#10;    &lt;SubGrid&gt;&#10;      &lt;Left&gt;649.4488&lt;/Left&gt;&#10;      &lt;Top&gt;28.3464565&lt;/Top&gt;&#10;      &lt;Width&gt;49.29126&lt;/Width&gt;&#10;      &lt;Height&gt;483.3071&lt;/Height&gt;&#10;    &lt;/SubGrid&gt;&#10;    &lt;SubGrid&gt;&#10;      &lt;Left&gt;698.7402&lt;/Left&gt;&#10;      &lt;Top&gt;28.3464565&lt;/Top&gt;&#10;      &lt;Width&gt;28.3464565&lt;/Width&gt;&#10;      &lt;Height&gt;483.3071&lt;/Height&gt;&#10;    &lt;/SubGrid&gt;&#10;    &lt;SubGrid&gt;&#10;      &lt;Left&gt;727.0866&lt;/Left&gt;&#10;      &lt;Top&gt;28.3464565&lt;/Top&gt;&#10;      &lt;Width&gt;49.29134&lt;/Width&gt;&#10;      &lt;Height&gt;483.3071&lt;/Height&gt;&#10;    &lt;/SubGrid&gt;&#10;    &lt;SubGrid&gt;&#10;      &lt;Left&gt;776.3779&lt;/Left&gt;&#10;      &lt;Top&gt;28.3464565&lt;/Top&gt;&#10;      &lt;Width&gt;28.3463783&lt;/Width&gt;&#10;      &lt;Height&gt;483.3071&lt;/Height&gt;&#10;    &lt;/SubGrid&gt;&#10;    &lt;SubGrid&gt;&#10;      &lt;Left&gt;804.7244&lt;/Left&gt;&#10;      &lt;Top&gt;28.3464565&lt;/Top&gt;&#10;      &lt;Width&gt;49.29134&lt;/Width&gt;&#10;      &lt;Height&gt;483.3071&lt;/Height&gt;&#10;    &lt;/SubGrid&gt;&#10;    &lt;SubGrid&gt;&#10;      &lt;Left&gt;854.015747&lt;/Left&gt;&#10;      &lt;Top&gt;28.3464565&lt;/Top&gt;&#10;      &lt;Width&gt;28.3464565&lt;/Width&gt;&#10;      &lt;Height&gt;483.3071&lt;/Height&gt;&#10;    &lt;/SubGrid&gt;&#10;    &lt;SubGrid&gt;&#10;      &lt;Left&gt;882.3622&lt;/Left&gt;&#10;      &lt;Top&gt;28.3464565&lt;/Top&gt;&#10;      &lt;Width&gt;49.29126&lt;/Width&gt;&#10;      &lt;Height&gt;483.3071&lt;/Height&gt;&#10;    &lt;/SubGrid&gt;&#10;  &lt;/SubGrids&gt;&#10;  &lt;WorkArea&gt;&#10;    &lt;Top&gt;28.3464565&lt;/Top&gt;&#10;    &lt;Left&gt;28.3467712&lt;/Left&gt;&#10;    &lt;Width&gt;903.306763&lt;/Width&gt;&#10;    &lt;Height&gt;483.3071&lt;/Height&gt;&#10;  &lt;/WorkArea&gt;&#10;  &lt;AspectW&gt;-1&lt;/AspectW&gt;&#10;  &lt;AspectH&gt;-1&lt;/AspectH&gt;&#10;  &lt;Width&gt;960&lt;/Width&gt;&#10;  &lt;Height&gt;540&lt;/Height&gt;&#10;  &lt;HGap&gt;5&lt;/HGap&gt;&#10;  &lt;VGap&gt;5&lt;/VGap&gt;&#10;  &lt;OfficeVersion&gt;-1&lt;/OfficeVersion&gt;&#10;&lt;/GridTheme&gt;" hidden="1">
            <a:extLst>
              <a:ext uri="{FF2B5EF4-FFF2-40B4-BE49-F238E27FC236}">
                <a16:creationId xmlns:a16="http://schemas.microsoft.com/office/drawing/2014/main" id="{A943CBC3-1311-49A2-9FE5-39EB05D223BF}"/>
              </a:ext>
            </a:extLst>
          </p:cNvPr>
          <p:cNvSpPr/>
          <p:nvPr userDrawn="1"/>
        </p:nvSpPr>
        <p:spPr>
          <a:xfrm>
            <a:off x="360004" y="360000"/>
            <a:ext cx="11471996"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33" name="Rectangle 32" hidden="1">
            <a:extLst>
              <a:ext uri="{FF2B5EF4-FFF2-40B4-BE49-F238E27FC236}">
                <a16:creationId xmlns:a16="http://schemas.microsoft.com/office/drawing/2014/main" id="{71C94564-454B-4781-A580-7843A7B05A9A}"/>
              </a:ext>
            </a:extLst>
          </p:cNvPr>
          <p:cNvSpPr/>
          <p:nvPr userDrawn="1">
            <p:custDataLst>
              <p:tags r:id="rId30"/>
            </p:custDataLst>
          </p:nvPr>
        </p:nvSpPr>
        <p:spPr>
          <a:xfrm>
            <a:off x="360004" y="360000"/>
            <a:ext cx="625996"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34" name="Rectangle 33" hidden="1">
            <a:extLst>
              <a:ext uri="{FF2B5EF4-FFF2-40B4-BE49-F238E27FC236}">
                <a16:creationId xmlns:a16="http://schemas.microsoft.com/office/drawing/2014/main" id="{F7CFB1F1-5965-4A6A-8967-B953091D36EF}"/>
              </a:ext>
            </a:extLst>
          </p:cNvPr>
          <p:cNvSpPr/>
          <p:nvPr userDrawn="1">
            <p:custDataLst>
              <p:tags r:id="rId31"/>
            </p:custDataLst>
          </p:nvPr>
        </p:nvSpPr>
        <p:spPr>
          <a:xfrm>
            <a:off x="986000" y="360000"/>
            <a:ext cx="360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35" name="Rectangle 34" hidden="1">
            <a:extLst>
              <a:ext uri="{FF2B5EF4-FFF2-40B4-BE49-F238E27FC236}">
                <a16:creationId xmlns:a16="http://schemas.microsoft.com/office/drawing/2014/main" id="{991965B4-6561-42A5-9595-858E838C1F01}"/>
              </a:ext>
            </a:extLst>
          </p:cNvPr>
          <p:cNvSpPr/>
          <p:nvPr userDrawn="1">
            <p:custDataLst>
              <p:tags r:id="rId32"/>
            </p:custDataLst>
          </p:nvPr>
        </p:nvSpPr>
        <p:spPr>
          <a:xfrm>
            <a:off x="1346000" y="360000"/>
            <a:ext cx="626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36" name="Rectangle 35" hidden="1">
            <a:extLst>
              <a:ext uri="{FF2B5EF4-FFF2-40B4-BE49-F238E27FC236}">
                <a16:creationId xmlns:a16="http://schemas.microsoft.com/office/drawing/2014/main" id="{9C5B6794-60F4-4582-9141-4ACF49903584}"/>
              </a:ext>
            </a:extLst>
          </p:cNvPr>
          <p:cNvSpPr/>
          <p:nvPr userDrawn="1">
            <p:custDataLst>
              <p:tags r:id="rId33"/>
            </p:custDataLst>
          </p:nvPr>
        </p:nvSpPr>
        <p:spPr>
          <a:xfrm>
            <a:off x="1972000" y="360000"/>
            <a:ext cx="360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37" name="Rectangle 36" hidden="1">
            <a:extLst>
              <a:ext uri="{FF2B5EF4-FFF2-40B4-BE49-F238E27FC236}">
                <a16:creationId xmlns:a16="http://schemas.microsoft.com/office/drawing/2014/main" id="{78C7F55F-D518-404A-9901-C75E03997B9F}"/>
              </a:ext>
            </a:extLst>
          </p:cNvPr>
          <p:cNvSpPr/>
          <p:nvPr userDrawn="1">
            <p:custDataLst>
              <p:tags r:id="rId34"/>
            </p:custDataLst>
          </p:nvPr>
        </p:nvSpPr>
        <p:spPr>
          <a:xfrm>
            <a:off x="2332000" y="360000"/>
            <a:ext cx="626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38" name="Rectangle 37" hidden="1">
            <a:extLst>
              <a:ext uri="{FF2B5EF4-FFF2-40B4-BE49-F238E27FC236}">
                <a16:creationId xmlns:a16="http://schemas.microsoft.com/office/drawing/2014/main" id="{3E33D35D-5258-42E6-A80B-0502B4C3F97B}"/>
              </a:ext>
            </a:extLst>
          </p:cNvPr>
          <p:cNvSpPr/>
          <p:nvPr userDrawn="1">
            <p:custDataLst>
              <p:tags r:id="rId35"/>
            </p:custDataLst>
          </p:nvPr>
        </p:nvSpPr>
        <p:spPr>
          <a:xfrm>
            <a:off x="2958000" y="360000"/>
            <a:ext cx="360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39" name="Rectangle 38" hidden="1">
            <a:extLst>
              <a:ext uri="{FF2B5EF4-FFF2-40B4-BE49-F238E27FC236}">
                <a16:creationId xmlns:a16="http://schemas.microsoft.com/office/drawing/2014/main" id="{FEAE639E-C5AE-4B0A-A7E0-F6A5B0E0A334}"/>
              </a:ext>
            </a:extLst>
          </p:cNvPr>
          <p:cNvSpPr/>
          <p:nvPr userDrawn="1">
            <p:custDataLst>
              <p:tags r:id="rId36"/>
            </p:custDataLst>
          </p:nvPr>
        </p:nvSpPr>
        <p:spPr>
          <a:xfrm>
            <a:off x="3318000" y="360000"/>
            <a:ext cx="626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40" name="Rectangle 39" hidden="1">
            <a:extLst>
              <a:ext uri="{FF2B5EF4-FFF2-40B4-BE49-F238E27FC236}">
                <a16:creationId xmlns:a16="http://schemas.microsoft.com/office/drawing/2014/main" id="{8E434181-D8A6-4ACD-9781-D820F738EACD}"/>
              </a:ext>
            </a:extLst>
          </p:cNvPr>
          <p:cNvSpPr/>
          <p:nvPr userDrawn="1">
            <p:custDataLst>
              <p:tags r:id="rId37"/>
            </p:custDataLst>
          </p:nvPr>
        </p:nvSpPr>
        <p:spPr>
          <a:xfrm>
            <a:off x="3944000" y="360000"/>
            <a:ext cx="360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41" name="Rectangle 40" hidden="1">
            <a:extLst>
              <a:ext uri="{FF2B5EF4-FFF2-40B4-BE49-F238E27FC236}">
                <a16:creationId xmlns:a16="http://schemas.microsoft.com/office/drawing/2014/main" id="{127B2E2A-52D9-49F4-9D86-BAF6CE3CF539}"/>
              </a:ext>
            </a:extLst>
          </p:cNvPr>
          <p:cNvSpPr/>
          <p:nvPr userDrawn="1">
            <p:custDataLst>
              <p:tags r:id="rId38"/>
            </p:custDataLst>
          </p:nvPr>
        </p:nvSpPr>
        <p:spPr>
          <a:xfrm>
            <a:off x="4304000" y="360000"/>
            <a:ext cx="626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42" name="Rectangle 41" hidden="1">
            <a:extLst>
              <a:ext uri="{FF2B5EF4-FFF2-40B4-BE49-F238E27FC236}">
                <a16:creationId xmlns:a16="http://schemas.microsoft.com/office/drawing/2014/main" id="{0DA620EB-8B0B-436B-9121-3251E2FB9FAB}"/>
              </a:ext>
            </a:extLst>
          </p:cNvPr>
          <p:cNvSpPr/>
          <p:nvPr userDrawn="1">
            <p:custDataLst>
              <p:tags r:id="rId39"/>
            </p:custDataLst>
          </p:nvPr>
        </p:nvSpPr>
        <p:spPr>
          <a:xfrm>
            <a:off x="4930000" y="360000"/>
            <a:ext cx="360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43" name="Rectangle 42" hidden="1">
            <a:extLst>
              <a:ext uri="{FF2B5EF4-FFF2-40B4-BE49-F238E27FC236}">
                <a16:creationId xmlns:a16="http://schemas.microsoft.com/office/drawing/2014/main" id="{2D5A9CA0-56EF-4AD2-B5E5-FE3098EB6596}"/>
              </a:ext>
            </a:extLst>
          </p:cNvPr>
          <p:cNvSpPr/>
          <p:nvPr userDrawn="1">
            <p:custDataLst>
              <p:tags r:id="rId40"/>
            </p:custDataLst>
          </p:nvPr>
        </p:nvSpPr>
        <p:spPr>
          <a:xfrm>
            <a:off x="5290000" y="360000"/>
            <a:ext cx="626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44" name="Rectangle 43" hidden="1">
            <a:extLst>
              <a:ext uri="{FF2B5EF4-FFF2-40B4-BE49-F238E27FC236}">
                <a16:creationId xmlns:a16="http://schemas.microsoft.com/office/drawing/2014/main" id="{E3322AFB-C3F8-4584-B354-26E6FC8FC0F8}"/>
              </a:ext>
            </a:extLst>
          </p:cNvPr>
          <p:cNvSpPr/>
          <p:nvPr userDrawn="1">
            <p:custDataLst>
              <p:tags r:id="rId41"/>
            </p:custDataLst>
          </p:nvPr>
        </p:nvSpPr>
        <p:spPr>
          <a:xfrm>
            <a:off x="5916000" y="360000"/>
            <a:ext cx="360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45" name="Rectangle 44" hidden="1">
            <a:extLst>
              <a:ext uri="{FF2B5EF4-FFF2-40B4-BE49-F238E27FC236}">
                <a16:creationId xmlns:a16="http://schemas.microsoft.com/office/drawing/2014/main" id="{F101F44C-AF82-4C50-8361-E1E8CDAED7CB}"/>
              </a:ext>
            </a:extLst>
          </p:cNvPr>
          <p:cNvSpPr/>
          <p:nvPr userDrawn="1">
            <p:custDataLst>
              <p:tags r:id="rId42"/>
            </p:custDataLst>
          </p:nvPr>
        </p:nvSpPr>
        <p:spPr>
          <a:xfrm>
            <a:off x="6276000" y="360000"/>
            <a:ext cx="626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46" name="Rectangle 45" hidden="1">
            <a:extLst>
              <a:ext uri="{FF2B5EF4-FFF2-40B4-BE49-F238E27FC236}">
                <a16:creationId xmlns:a16="http://schemas.microsoft.com/office/drawing/2014/main" id="{99F06B9D-0AB7-4B76-B8AD-02FD5467F2DA}"/>
              </a:ext>
            </a:extLst>
          </p:cNvPr>
          <p:cNvSpPr/>
          <p:nvPr userDrawn="1">
            <p:custDataLst>
              <p:tags r:id="rId43"/>
            </p:custDataLst>
          </p:nvPr>
        </p:nvSpPr>
        <p:spPr>
          <a:xfrm>
            <a:off x="6902000" y="360000"/>
            <a:ext cx="359999"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47" name="Rectangle 46" hidden="1">
            <a:extLst>
              <a:ext uri="{FF2B5EF4-FFF2-40B4-BE49-F238E27FC236}">
                <a16:creationId xmlns:a16="http://schemas.microsoft.com/office/drawing/2014/main" id="{B79CBA20-7292-4EB7-8DB5-E8B4BAB62244}"/>
              </a:ext>
            </a:extLst>
          </p:cNvPr>
          <p:cNvSpPr/>
          <p:nvPr userDrawn="1">
            <p:custDataLst>
              <p:tags r:id="rId44"/>
            </p:custDataLst>
          </p:nvPr>
        </p:nvSpPr>
        <p:spPr>
          <a:xfrm>
            <a:off x="7262000" y="360000"/>
            <a:ext cx="626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48" name="Rectangle 47" hidden="1">
            <a:extLst>
              <a:ext uri="{FF2B5EF4-FFF2-40B4-BE49-F238E27FC236}">
                <a16:creationId xmlns:a16="http://schemas.microsoft.com/office/drawing/2014/main" id="{DD782FC1-3CF3-43A1-AB40-EA754E9CAECC}"/>
              </a:ext>
            </a:extLst>
          </p:cNvPr>
          <p:cNvSpPr/>
          <p:nvPr userDrawn="1">
            <p:custDataLst>
              <p:tags r:id="rId45"/>
            </p:custDataLst>
          </p:nvPr>
        </p:nvSpPr>
        <p:spPr>
          <a:xfrm>
            <a:off x="7888000" y="360000"/>
            <a:ext cx="360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49" name="Rectangle 48" hidden="1">
            <a:extLst>
              <a:ext uri="{FF2B5EF4-FFF2-40B4-BE49-F238E27FC236}">
                <a16:creationId xmlns:a16="http://schemas.microsoft.com/office/drawing/2014/main" id="{2086F463-A740-402E-9E1D-2A4A22D913E0}"/>
              </a:ext>
            </a:extLst>
          </p:cNvPr>
          <p:cNvSpPr/>
          <p:nvPr userDrawn="1">
            <p:custDataLst>
              <p:tags r:id="rId46"/>
            </p:custDataLst>
          </p:nvPr>
        </p:nvSpPr>
        <p:spPr>
          <a:xfrm>
            <a:off x="8248000" y="360000"/>
            <a:ext cx="625999"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50" name="Rectangle 49" hidden="1">
            <a:extLst>
              <a:ext uri="{FF2B5EF4-FFF2-40B4-BE49-F238E27FC236}">
                <a16:creationId xmlns:a16="http://schemas.microsoft.com/office/drawing/2014/main" id="{F370992A-92C7-4116-BC4C-9BADCB286F34}"/>
              </a:ext>
            </a:extLst>
          </p:cNvPr>
          <p:cNvSpPr/>
          <p:nvPr userDrawn="1">
            <p:custDataLst>
              <p:tags r:id="rId47"/>
            </p:custDataLst>
          </p:nvPr>
        </p:nvSpPr>
        <p:spPr>
          <a:xfrm>
            <a:off x="8874000" y="360000"/>
            <a:ext cx="360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51" name="Rectangle 50" hidden="1">
            <a:extLst>
              <a:ext uri="{FF2B5EF4-FFF2-40B4-BE49-F238E27FC236}">
                <a16:creationId xmlns:a16="http://schemas.microsoft.com/office/drawing/2014/main" id="{CF687FB8-6B1C-4D06-BD6F-1EE2F18345A8}"/>
              </a:ext>
            </a:extLst>
          </p:cNvPr>
          <p:cNvSpPr/>
          <p:nvPr userDrawn="1">
            <p:custDataLst>
              <p:tags r:id="rId48"/>
            </p:custDataLst>
          </p:nvPr>
        </p:nvSpPr>
        <p:spPr>
          <a:xfrm>
            <a:off x="9234000" y="360000"/>
            <a:ext cx="626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52" name="Rectangle 51" hidden="1">
            <a:extLst>
              <a:ext uri="{FF2B5EF4-FFF2-40B4-BE49-F238E27FC236}">
                <a16:creationId xmlns:a16="http://schemas.microsoft.com/office/drawing/2014/main" id="{8336EFA1-FACB-4BF7-9108-BEDA9F7D9FFA}"/>
              </a:ext>
            </a:extLst>
          </p:cNvPr>
          <p:cNvSpPr/>
          <p:nvPr userDrawn="1">
            <p:custDataLst>
              <p:tags r:id="rId49"/>
            </p:custDataLst>
          </p:nvPr>
        </p:nvSpPr>
        <p:spPr>
          <a:xfrm>
            <a:off x="9860000" y="360000"/>
            <a:ext cx="359999"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53" name="Rectangle 52" hidden="1">
            <a:extLst>
              <a:ext uri="{FF2B5EF4-FFF2-40B4-BE49-F238E27FC236}">
                <a16:creationId xmlns:a16="http://schemas.microsoft.com/office/drawing/2014/main" id="{7B05886B-7440-432D-BBAA-6255EDBC3023}"/>
              </a:ext>
            </a:extLst>
          </p:cNvPr>
          <p:cNvSpPr/>
          <p:nvPr userDrawn="1">
            <p:custDataLst>
              <p:tags r:id="rId50"/>
            </p:custDataLst>
          </p:nvPr>
        </p:nvSpPr>
        <p:spPr>
          <a:xfrm>
            <a:off x="10220000" y="360000"/>
            <a:ext cx="626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54" name="Rectangle 53" hidden="1">
            <a:extLst>
              <a:ext uri="{FF2B5EF4-FFF2-40B4-BE49-F238E27FC236}">
                <a16:creationId xmlns:a16="http://schemas.microsoft.com/office/drawing/2014/main" id="{6373290E-6A23-48F4-9DB8-E1A332CAF61A}"/>
              </a:ext>
            </a:extLst>
          </p:cNvPr>
          <p:cNvSpPr/>
          <p:nvPr userDrawn="1">
            <p:custDataLst>
              <p:tags r:id="rId51"/>
            </p:custDataLst>
          </p:nvPr>
        </p:nvSpPr>
        <p:spPr>
          <a:xfrm>
            <a:off x="10846000" y="360000"/>
            <a:ext cx="360000"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
        <p:nvSpPr>
          <p:cNvPr id="55" name="Rectangle 54" hidden="1">
            <a:extLst>
              <a:ext uri="{FF2B5EF4-FFF2-40B4-BE49-F238E27FC236}">
                <a16:creationId xmlns:a16="http://schemas.microsoft.com/office/drawing/2014/main" id="{8E2359D7-F7DF-429E-B906-D1EA9B877410}"/>
              </a:ext>
            </a:extLst>
          </p:cNvPr>
          <p:cNvSpPr/>
          <p:nvPr userDrawn="1">
            <p:custDataLst>
              <p:tags r:id="rId52"/>
            </p:custDataLst>
          </p:nvPr>
        </p:nvSpPr>
        <p:spPr>
          <a:xfrm>
            <a:off x="11206000" y="360000"/>
            <a:ext cx="625999" cy="613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da-DK" sz="2000" noProof="0" dirty="0" err="1"/>
          </a:p>
        </p:txBody>
      </p:sp>
    </p:spTree>
    <p:extLst>
      <p:ext uri="{BB962C8B-B14F-4D97-AF65-F5344CB8AC3E}">
        <p14:creationId xmlns:p14="http://schemas.microsoft.com/office/powerpoint/2010/main" val="180999990"/>
      </p:ext>
    </p:extLst>
  </p:cSld>
  <p:clrMap bg1="lt1" tx1="dk1" bg2="lt2" tx2="dk2" accent1="accent1" accent2="accent2" accent3="accent3" accent4="accent4" accent5="accent5" accent6="accent6" hlink="hlink" folHlink="folHlink"/>
  <p:sldLayoutIdLst>
    <p:sldLayoutId id="2147483729" r:id="rId1"/>
    <p:sldLayoutId id="2147483763" r:id="rId2"/>
    <p:sldLayoutId id="2147483764" r:id="rId3"/>
    <p:sldLayoutId id="2147483765" r:id="rId4"/>
    <p:sldLayoutId id="2147483737" r:id="rId5"/>
    <p:sldLayoutId id="2147483766" r:id="rId6"/>
    <p:sldLayoutId id="2147483731" r:id="rId7"/>
    <p:sldLayoutId id="2147483767" r:id="rId8"/>
    <p:sldLayoutId id="2147483732" r:id="rId9"/>
    <p:sldLayoutId id="2147483768" r:id="rId10"/>
    <p:sldLayoutId id="2147483769" r:id="rId11"/>
    <p:sldLayoutId id="2147483770" r:id="rId12"/>
    <p:sldLayoutId id="2147483771" r:id="rId13"/>
    <p:sldLayoutId id="2147483772" r:id="rId14"/>
    <p:sldLayoutId id="2147483773" r:id="rId15"/>
    <p:sldLayoutId id="2147483774" r:id="rId16"/>
    <p:sldLayoutId id="2147483775" r:id="rId17"/>
    <p:sldLayoutId id="2147483776" r:id="rId18"/>
    <p:sldLayoutId id="2147483777" r:id="rId19"/>
    <p:sldLayoutId id="2147483743" r:id="rId20"/>
    <p:sldLayoutId id="2147483744" r:id="rId21"/>
    <p:sldLayoutId id="2147483759" r:id="rId22"/>
    <p:sldLayoutId id="2147483753" r:id="rId23"/>
    <p:sldLayoutId id="2147483778" r:id="rId24"/>
    <p:sldLayoutId id="2147483779" r:id="rId25"/>
    <p:sldLayoutId id="2147483780" r:id="rId26"/>
    <p:sldLayoutId id="2147483781" r:id="rId27"/>
    <p:sldLayoutId id="2147483782" r:id="rId28"/>
  </p:sldLayoutIdLst>
  <p:hf hdr="0"/>
  <p:txStyles>
    <p:titleStyle>
      <a:lvl1pPr algn="l" defTabSz="914400" rtl="0" eaLnBrk="1" latinLnBrk="0" hangingPunct="1">
        <a:lnSpc>
          <a:spcPct val="83000"/>
        </a:lnSpc>
        <a:spcBef>
          <a:spcPct val="0"/>
        </a:spcBef>
        <a:buNone/>
        <a:defRPr sz="3600" kern="1200">
          <a:solidFill>
            <a:schemeClr val="tx1"/>
          </a:solidFill>
          <a:latin typeface="+mj-lt"/>
          <a:ea typeface="+mj-ea"/>
          <a:cs typeface="+mj-cs"/>
        </a:defRPr>
      </a:lvl1pPr>
    </p:titleStyle>
    <p:bodyStyle>
      <a:lvl1pPr marL="270000" indent="-27000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1pPr>
      <a:lvl2pPr marL="540000" indent="-27000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2pPr>
      <a:lvl3pPr marL="810000" indent="-27000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0"/>
        </a:spcBef>
        <a:spcAft>
          <a:spcPts val="1200"/>
        </a:spcAft>
        <a:buFont typeface="Arial" panose="020B0604020202020204" pitchFamily="34" charset="0"/>
        <a:buChar char="​"/>
        <a:defRPr sz="1600" b="1" kern="1200">
          <a:solidFill>
            <a:schemeClr val="tx1"/>
          </a:solidFill>
          <a:latin typeface="+mj-lt"/>
          <a:ea typeface="+mn-ea"/>
          <a:cs typeface="+mn-cs"/>
        </a:defRPr>
      </a:lvl4pPr>
      <a:lvl5pPr marL="0" indent="0" algn="l" defTabSz="914400" rtl="0" eaLnBrk="1" latinLnBrk="0" hangingPunct="1">
        <a:lnSpc>
          <a:spcPct val="100000"/>
        </a:lnSpc>
        <a:spcBef>
          <a:spcPts val="0"/>
        </a:spcBef>
        <a:spcAft>
          <a:spcPts val="1200"/>
        </a:spcAft>
        <a:buFont typeface="Arial" panose="020B0604020202020204" pitchFamily="34" charset="0"/>
        <a:buChar char="​"/>
        <a:tabLst/>
        <a:defRPr sz="1600" kern="1200">
          <a:solidFill>
            <a:schemeClr val="tx1"/>
          </a:solidFill>
          <a:latin typeface="+mn-lt"/>
          <a:ea typeface="+mn-ea"/>
          <a:cs typeface="+mn-cs"/>
        </a:defRPr>
      </a:lvl5pPr>
      <a:lvl6pPr marL="180000" indent="-180000" algn="l" defTabSz="914400" rtl="0" eaLnBrk="1" latinLnBrk="0" hangingPunct="1">
        <a:lnSpc>
          <a:spcPct val="120000"/>
        </a:lnSpc>
        <a:spcBef>
          <a:spcPts val="0"/>
        </a:spcBef>
        <a:spcAft>
          <a:spcPts val="600"/>
        </a:spcAft>
        <a:buFont typeface="Arial" panose="020B0604020202020204" pitchFamily="34" charset="0"/>
        <a:buChar char="•"/>
        <a:defRPr sz="1000" kern="1200">
          <a:solidFill>
            <a:schemeClr val="tx1"/>
          </a:solidFill>
          <a:latin typeface="+mn-lt"/>
          <a:ea typeface="+mn-ea"/>
          <a:cs typeface="+mn-cs"/>
        </a:defRPr>
      </a:lvl6pPr>
      <a:lvl7pPr marL="0" indent="0" algn="l" defTabSz="914400" rtl="0" eaLnBrk="1" latinLnBrk="0" hangingPunct="1">
        <a:lnSpc>
          <a:spcPct val="120000"/>
        </a:lnSpc>
        <a:spcBef>
          <a:spcPts val="0"/>
        </a:spcBef>
        <a:spcAft>
          <a:spcPts val="600"/>
        </a:spcAft>
        <a:buFont typeface="Arial" panose="020B0604020202020204" pitchFamily="34" charset="0"/>
        <a:buChar char="​"/>
        <a:defRPr sz="1000" b="1" kern="1200" baseline="0">
          <a:solidFill>
            <a:schemeClr val="tx1"/>
          </a:solidFill>
          <a:latin typeface="+mj-lt"/>
          <a:ea typeface="+mn-ea"/>
          <a:cs typeface="+mn-cs"/>
        </a:defRPr>
      </a:lvl7pPr>
      <a:lvl8pPr marL="0" indent="0" algn="l" defTabSz="914400" rtl="0" eaLnBrk="1" latinLnBrk="0" hangingPunct="1">
        <a:lnSpc>
          <a:spcPct val="120000"/>
        </a:lnSpc>
        <a:spcBef>
          <a:spcPts val="0"/>
        </a:spcBef>
        <a:spcAft>
          <a:spcPts val="600"/>
        </a:spcAft>
        <a:buFont typeface="Arial" panose="020B0604020202020204" pitchFamily="34" charset="0"/>
        <a:buChar char="​"/>
        <a:defRPr sz="1000" kern="1200">
          <a:solidFill>
            <a:schemeClr val="tx1"/>
          </a:solidFill>
          <a:latin typeface="+mn-lt"/>
          <a:ea typeface="+mn-ea"/>
          <a:cs typeface="+mn-cs"/>
        </a:defRPr>
      </a:lvl8pPr>
      <a:lvl9pPr marL="0" indent="0" algn="l" defTabSz="914400" rtl="0" eaLnBrk="1" latinLnBrk="0" hangingPunct="1">
        <a:lnSpc>
          <a:spcPct val="83000"/>
        </a:lnSpc>
        <a:spcBef>
          <a:spcPts val="0"/>
        </a:spcBef>
        <a:spcAft>
          <a:spcPts val="0"/>
        </a:spcAft>
        <a:buFont typeface="Arial" panose="020B0604020202020204" pitchFamily="34" charset="0"/>
        <a:buChar char="​"/>
        <a:defRPr sz="6000" kern="1200" baseline="0">
          <a:solidFill>
            <a:schemeClr val="tx1"/>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953" userDrawn="1">
          <p15:clr>
            <a:srgbClr val="F26B43"/>
          </p15:clr>
        </p15:guide>
        <p15:guide id="2" pos="4347" userDrawn="1">
          <p15:clr>
            <a:srgbClr val="F26B43"/>
          </p15:clr>
        </p15:guide>
        <p15:guide id="3" orient="horz" pos="226" userDrawn="1">
          <p15:clr>
            <a:srgbClr val="F26B43"/>
          </p15:clr>
        </p15:guide>
        <p15:guide id="4" orient="horz" pos="4093" userDrawn="1">
          <p15:clr>
            <a:srgbClr val="F26B43"/>
          </p15:clr>
        </p15:guide>
        <p15:guide id="5" pos="6437" userDrawn="1">
          <p15:clr>
            <a:srgbClr val="F26B43"/>
          </p15:clr>
        </p15:guide>
        <p15:guide id="6" pos="6832" userDrawn="1">
          <p15:clr>
            <a:srgbClr val="F26B43"/>
          </p15:clr>
        </p15:guide>
        <p15:guide id="7" pos="2090" userDrawn="1">
          <p15:clr>
            <a:srgbClr val="F26B43"/>
          </p15:clr>
        </p15:guide>
        <p15:guide id="8" pos="2484" userDrawn="1">
          <p15:clr>
            <a:srgbClr val="F26B43"/>
          </p15:clr>
        </p15:guide>
        <p15:guide id="9" pos="847" userDrawn="1">
          <p15:clr>
            <a:srgbClr val="F26B43"/>
          </p15:clr>
        </p15:guide>
        <p15:guide id="10" pos="1242" userDrawn="1">
          <p15:clr>
            <a:srgbClr val="F26B43"/>
          </p15:clr>
        </p15:guide>
        <p15:guide id="11" pos="2711" userDrawn="1">
          <p15:clr>
            <a:srgbClr val="F26B43"/>
          </p15:clr>
        </p15:guide>
        <p15:guide id="12" pos="3105" userDrawn="1">
          <p15:clr>
            <a:srgbClr val="F26B43"/>
          </p15:clr>
        </p15:guide>
        <p15:guide id="13" pos="5195" userDrawn="1">
          <p15:clr>
            <a:srgbClr val="F26B43"/>
          </p15:clr>
        </p15:guide>
        <p15:guide id="14" pos="5589" userDrawn="1">
          <p15:clr>
            <a:srgbClr val="F26B43"/>
          </p15:clr>
        </p15:guide>
        <p15:guide id="15" pos="3332" userDrawn="1">
          <p15:clr>
            <a:srgbClr val="F26B43"/>
          </p15:clr>
        </p15:guide>
        <p15:guide id="16" pos="4574" userDrawn="1">
          <p15:clr>
            <a:srgbClr val="F26B43"/>
          </p15:clr>
        </p15:guide>
        <p15:guide id="17" pos="4968" userDrawn="1">
          <p15:clr>
            <a:srgbClr val="F26B43"/>
          </p15:clr>
        </p15:guide>
        <p15:guide id="18" pos="5816" userDrawn="1">
          <p15:clr>
            <a:srgbClr val="F26B43"/>
          </p15:clr>
        </p15:guide>
        <p15:guide id="19" pos="6211" userDrawn="1">
          <p15:clr>
            <a:srgbClr val="F26B43"/>
          </p15:clr>
        </p15:guide>
        <p15:guide id="20" pos="3726" userDrawn="1">
          <p15:clr>
            <a:srgbClr val="F26B43"/>
          </p15:clr>
        </p15:guide>
        <p15:guide id="21" pos="1468" userDrawn="1">
          <p15:clr>
            <a:srgbClr val="F26B43"/>
          </p15:clr>
        </p15:guide>
        <p15:guide id="22" pos="1863" userDrawn="1">
          <p15:clr>
            <a:srgbClr val="F26B43"/>
          </p15:clr>
        </p15:guide>
        <p15:guide id="23" pos="7058" userDrawn="1">
          <p15:clr>
            <a:srgbClr val="F26B43"/>
          </p15:clr>
        </p15:guide>
        <p15:guide id="24" pos="226" userDrawn="1">
          <p15:clr>
            <a:srgbClr val="F26B43"/>
          </p15:clr>
        </p15:guide>
        <p15:guide id="25" pos="621" userDrawn="1">
          <p15:clr>
            <a:srgbClr val="F26B43"/>
          </p15:clr>
        </p15:guide>
        <p15:guide id="26" pos="745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ladsholder til billede 2" descr="Et billede, der indeholder udendørs, mand, rider, græs&#10;&#10;Automatisk genereret beskrivelse">
            <a:extLst>
              <a:ext uri="{FF2B5EF4-FFF2-40B4-BE49-F238E27FC236}">
                <a16:creationId xmlns:a16="http://schemas.microsoft.com/office/drawing/2014/main" id="{E970B8F4-CB12-5049-98DE-081920F026E7}"/>
              </a:ext>
            </a:extLst>
          </p:cNvPr>
          <p:cNvPicPr>
            <a:picLocks noGrp="1" noChangeAspect="1"/>
          </p:cNvPicPr>
          <p:nvPr>
            <p:ph type="pic" sz="quarter" idx="13"/>
          </p:nvPr>
        </p:nvPicPr>
        <p:blipFill rotWithShape="1">
          <a:blip r:embed="rId3" cstate="print">
            <a:extLst>
              <a:ext uri="{28A0092B-C50C-407E-A947-70E740481C1C}">
                <a14:useLocalDpi xmlns:a14="http://schemas.microsoft.com/office/drawing/2010/main"/>
              </a:ext>
            </a:extLst>
          </a:blip>
          <a:srcRect/>
          <a:stretch/>
        </p:blipFill>
        <p:spPr>
          <a:xfrm>
            <a:off x="2899026" y="-10275"/>
            <a:ext cx="7658100" cy="6868275"/>
          </a:xfrm>
        </p:spPr>
      </p:pic>
      <p:sp>
        <p:nvSpPr>
          <p:cNvPr id="5" name="Title 4">
            <a:extLst>
              <a:ext uri="{FF2B5EF4-FFF2-40B4-BE49-F238E27FC236}">
                <a16:creationId xmlns:a16="http://schemas.microsoft.com/office/drawing/2014/main" id="{F4309D65-9A27-4A34-8FB3-6C1870B36EDB}"/>
              </a:ext>
            </a:extLst>
          </p:cNvPr>
          <p:cNvSpPr>
            <a:spLocks noGrp="1"/>
          </p:cNvSpPr>
          <p:nvPr>
            <p:ph type="ctrTitle"/>
          </p:nvPr>
        </p:nvSpPr>
        <p:spPr>
          <a:xfrm>
            <a:off x="0" y="2167847"/>
            <a:ext cx="6096000" cy="4700427"/>
          </a:xfrm>
        </p:spPr>
        <p:txBody>
          <a:bodyPr/>
          <a:lstStyle/>
          <a:p>
            <a:r>
              <a:rPr lang="da-DK" dirty="0"/>
              <a:t>Øget fleksibel arbejdstid</a:t>
            </a:r>
          </a:p>
        </p:txBody>
      </p:sp>
    </p:spTree>
    <p:extLst>
      <p:ext uri="{BB962C8B-B14F-4D97-AF65-F5344CB8AC3E}">
        <p14:creationId xmlns:p14="http://schemas.microsoft.com/office/powerpoint/2010/main" val="2364582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Hvad er øget fleksibel arbejdstid?</a:t>
            </a:r>
          </a:p>
        </p:txBody>
      </p:sp>
      <p:sp>
        <p:nvSpPr>
          <p:cNvPr id="3" name="Pladsholder til indhold 2"/>
          <p:cNvSpPr>
            <a:spLocks noGrp="1"/>
          </p:cNvSpPr>
          <p:nvPr>
            <p:ph idx="1"/>
          </p:nvPr>
        </p:nvSpPr>
        <p:spPr/>
        <p:txBody>
          <a:bodyPr numCol="1" spcCol="720000">
            <a:noAutofit/>
          </a:bodyPr>
          <a:lstStyle/>
          <a:p>
            <a:r>
              <a:rPr lang="da-DK" dirty="0"/>
              <a:t>Aftalen gør det mere legitimt at aftale et andet ugentligt timetal end 37 timer.</a:t>
            </a:r>
          </a:p>
          <a:p>
            <a:r>
              <a:rPr lang="da-DK" dirty="0"/>
              <a:t>Formodentlig vil det ikke blive en rettighed, som vi har, men kræver ledelsens godkendelse i hvert enkelt tilfælde.</a:t>
            </a:r>
          </a:p>
          <a:p>
            <a:r>
              <a:rPr lang="da-DK" dirty="0"/>
              <a:t>Det er en aftale, vi indgår i det lokale samarbejdsudvalg.</a:t>
            </a:r>
          </a:p>
          <a:p>
            <a:r>
              <a:rPr lang="da-DK" dirty="0"/>
              <a:t>Hvad gælder i dag, og hvilke erfaringer har vi?</a:t>
            </a:r>
          </a:p>
          <a:p>
            <a:endParaRPr lang="da-DK" dirty="0"/>
          </a:p>
        </p:txBody>
      </p:sp>
      <p:sp>
        <p:nvSpPr>
          <p:cNvPr id="4" name="Pladsholder til tekst 3">
            <a:extLst>
              <a:ext uri="{FF2B5EF4-FFF2-40B4-BE49-F238E27FC236}">
                <a16:creationId xmlns:a16="http://schemas.microsoft.com/office/drawing/2014/main" id="{8F8EF558-7A1F-334B-A74A-9352C0B4B07A}"/>
              </a:ext>
            </a:extLst>
          </p:cNvPr>
          <p:cNvSpPr>
            <a:spLocks noGrp="1"/>
          </p:cNvSpPr>
          <p:nvPr>
            <p:ph type="body" sz="quarter" idx="13"/>
          </p:nvPr>
        </p:nvSpPr>
        <p:spPr/>
        <p:txBody>
          <a:bodyPr/>
          <a:lstStyle/>
          <a:p>
            <a:endParaRPr lang="da-DK"/>
          </a:p>
        </p:txBody>
      </p:sp>
      <p:sp>
        <p:nvSpPr>
          <p:cNvPr id="5" name="Pladsholder til dato 4">
            <a:extLst>
              <a:ext uri="{FF2B5EF4-FFF2-40B4-BE49-F238E27FC236}">
                <a16:creationId xmlns:a16="http://schemas.microsoft.com/office/drawing/2014/main" id="{67050AC0-8D58-924E-A6C5-D1C1A3215B44}"/>
              </a:ext>
            </a:extLst>
          </p:cNvPr>
          <p:cNvSpPr>
            <a:spLocks noGrp="1"/>
          </p:cNvSpPr>
          <p:nvPr>
            <p:ph type="dt" sz="half" idx="10"/>
          </p:nvPr>
        </p:nvSpPr>
        <p:spPr/>
        <p:txBody>
          <a:bodyPr/>
          <a:lstStyle/>
          <a:p>
            <a:fld id="{FDEB6DBB-B8D1-1E44-8D63-95005BC51C0A}" type="datetime2">
              <a:rPr lang="da-DK" smtClean="0"/>
              <a:t>24. november 2020</a:t>
            </a:fld>
            <a:endParaRPr lang="da-DK" dirty="0"/>
          </a:p>
        </p:txBody>
      </p:sp>
      <p:sp>
        <p:nvSpPr>
          <p:cNvPr id="6" name="Pladsholder til sidefod 5">
            <a:extLst>
              <a:ext uri="{FF2B5EF4-FFF2-40B4-BE49-F238E27FC236}">
                <a16:creationId xmlns:a16="http://schemas.microsoft.com/office/drawing/2014/main" id="{9CC9582B-2C61-9E4E-B8D3-556562EF1C72}"/>
              </a:ext>
            </a:extLst>
          </p:cNvPr>
          <p:cNvSpPr>
            <a:spLocks noGrp="1"/>
          </p:cNvSpPr>
          <p:nvPr>
            <p:ph type="ftr" sz="quarter" idx="11"/>
          </p:nvPr>
        </p:nvSpPr>
        <p:spPr/>
        <p:txBody>
          <a:bodyPr/>
          <a:lstStyle/>
          <a:p>
            <a:r>
              <a:rPr lang="da-DK"/>
              <a:t>Øget fleksibel arbejdstid</a:t>
            </a:r>
            <a:endParaRPr lang="da-DK" dirty="0"/>
          </a:p>
        </p:txBody>
      </p:sp>
      <p:sp>
        <p:nvSpPr>
          <p:cNvPr id="7" name="Pladsholder til slidenummer 6">
            <a:extLst>
              <a:ext uri="{FF2B5EF4-FFF2-40B4-BE49-F238E27FC236}">
                <a16:creationId xmlns:a16="http://schemas.microsoft.com/office/drawing/2014/main" id="{19E91478-106D-004C-82F1-525108823AF0}"/>
              </a:ext>
            </a:extLst>
          </p:cNvPr>
          <p:cNvSpPr>
            <a:spLocks noGrp="1"/>
          </p:cNvSpPr>
          <p:nvPr>
            <p:ph type="sldNum" sz="quarter" idx="12"/>
          </p:nvPr>
        </p:nvSpPr>
        <p:spPr/>
        <p:txBody>
          <a:bodyPr/>
          <a:lstStyle/>
          <a:p>
            <a:fld id="{23AA811B-2EBD-4900-905E-5BE206449611}" type="slidenum">
              <a:rPr lang="da-DK" smtClean="0"/>
              <a:t>2</a:t>
            </a:fld>
            <a:endParaRPr lang="da-DK" dirty="0"/>
          </a:p>
        </p:txBody>
      </p:sp>
    </p:spTree>
    <p:extLst>
      <p:ext uri="{BB962C8B-B14F-4D97-AF65-F5344CB8AC3E}">
        <p14:creationId xmlns:p14="http://schemas.microsoft.com/office/powerpoint/2010/main" val="4224406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Hvad er fordele og ulemper? </a:t>
            </a:r>
          </a:p>
        </p:txBody>
      </p:sp>
      <p:sp>
        <p:nvSpPr>
          <p:cNvPr id="3" name="Pladsholder til indhold 2"/>
          <p:cNvSpPr>
            <a:spLocks noGrp="1"/>
          </p:cNvSpPr>
          <p:nvPr>
            <p:ph idx="1"/>
          </p:nvPr>
        </p:nvSpPr>
        <p:spPr/>
        <p:txBody>
          <a:bodyPr numCol="1" spcCol="720000">
            <a:noAutofit/>
          </a:bodyPr>
          <a:lstStyle/>
          <a:p>
            <a:r>
              <a:rPr lang="da-DK" dirty="0"/>
              <a:t>Hvad ser I af fordele og ulemper?</a:t>
            </a:r>
          </a:p>
          <a:p>
            <a:r>
              <a:rPr lang="da-DK" dirty="0"/>
              <a:t>Diskussion i grupper i  20 min.</a:t>
            </a:r>
          </a:p>
          <a:p>
            <a:endParaRPr lang="da-DK" dirty="0"/>
          </a:p>
          <a:p>
            <a:pPr>
              <a:buNone/>
            </a:pPr>
            <a:r>
              <a:rPr lang="da-DK" dirty="0">
                <a:latin typeface="+mj-lt"/>
              </a:rPr>
              <a:t>Hvad sker der fx i forhold til:</a:t>
            </a:r>
          </a:p>
          <a:p>
            <a:r>
              <a:rPr lang="da-DK" dirty="0"/>
              <a:t>Ligestilling</a:t>
            </a:r>
          </a:p>
          <a:p>
            <a:r>
              <a:rPr lang="da-DK" dirty="0"/>
              <a:t>Stress</a:t>
            </a:r>
          </a:p>
          <a:p>
            <a:r>
              <a:rPr lang="da-DK" dirty="0"/>
              <a:t>Forholdet mellem kollegerne</a:t>
            </a:r>
          </a:p>
          <a:p>
            <a:pPr marL="0" indent="0">
              <a:buNone/>
            </a:pPr>
            <a:endParaRPr lang="da-DK" dirty="0"/>
          </a:p>
          <a:p>
            <a:pPr marL="311010" indent="-311010"/>
            <a:endParaRPr lang="da-DK" dirty="0"/>
          </a:p>
          <a:p>
            <a:pPr marL="0" indent="0">
              <a:buNone/>
            </a:pPr>
            <a:endParaRPr lang="da-DK" dirty="0"/>
          </a:p>
        </p:txBody>
      </p:sp>
      <p:sp>
        <p:nvSpPr>
          <p:cNvPr id="4" name="Pladsholder til tekst 3">
            <a:extLst>
              <a:ext uri="{FF2B5EF4-FFF2-40B4-BE49-F238E27FC236}">
                <a16:creationId xmlns:a16="http://schemas.microsoft.com/office/drawing/2014/main" id="{F6248C16-BADF-B149-9D62-6F285090ACE2}"/>
              </a:ext>
            </a:extLst>
          </p:cNvPr>
          <p:cNvSpPr>
            <a:spLocks noGrp="1"/>
          </p:cNvSpPr>
          <p:nvPr>
            <p:ph type="body" sz="quarter" idx="13"/>
          </p:nvPr>
        </p:nvSpPr>
        <p:spPr/>
        <p:txBody>
          <a:bodyPr/>
          <a:lstStyle/>
          <a:p>
            <a:endParaRPr lang="da-DK"/>
          </a:p>
        </p:txBody>
      </p:sp>
      <p:sp>
        <p:nvSpPr>
          <p:cNvPr id="5" name="Pladsholder til dato 4">
            <a:extLst>
              <a:ext uri="{FF2B5EF4-FFF2-40B4-BE49-F238E27FC236}">
                <a16:creationId xmlns:a16="http://schemas.microsoft.com/office/drawing/2014/main" id="{832AF939-A4A9-244B-85EE-4F5463B38EBD}"/>
              </a:ext>
            </a:extLst>
          </p:cNvPr>
          <p:cNvSpPr>
            <a:spLocks noGrp="1"/>
          </p:cNvSpPr>
          <p:nvPr>
            <p:ph type="dt" sz="half" idx="10"/>
          </p:nvPr>
        </p:nvSpPr>
        <p:spPr/>
        <p:txBody>
          <a:bodyPr/>
          <a:lstStyle/>
          <a:p>
            <a:fld id="{0AE56571-A905-014D-BAC7-7786D5FB9757}" type="datetime2">
              <a:rPr lang="da-DK" smtClean="0"/>
              <a:t>24. november 2020</a:t>
            </a:fld>
            <a:endParaRPr lang="da-DK" dirty="0"/>
          </a:p>
        </p:txBody>
      </p:sp>
      <p:sp>
        <p:nvSpPr>
          <p:cNvPr id="6" name="Pladsholder til sidefod 5">
            <a:extLst>
              <a:ext uri="{FF2B5EF4-FFF2-40B4-BE49-F238E27FC236}">
                <a16:creationId xmlns:a16="http://schemas.microsoft.com/office/drawing/2014/main" id="{3F6CA301-5B7A-BD40-B628-220D4808C2C1}"/>
              </a:ext>
            </a:extLst>
          </p:cNvPr>
          <p:cNvSpPr>
            <a:spLocks noGrp="1"/>
          </p:cNvSpPr>
          <p:nvPr>
            <p:ph type="ftr" sz="quarter" idx="11"/>
          </p:nvPr>
        </p:nvSpPr>
        <p:spPr/>
        <p:txBody>
          <a:bodyPr/>
          <a:lstStyle/>
          <a:p>
            <a:r>
              <a:rPr lang="da-DK"/>
              <a:t>Øget fleksibel arbejdstid</a:t>
            </a:r>
            <a:endParaRPr lang="da-DK" dirty="0"/>
          </a:p>
        </p:txBody>
      </p:sp>
      <p:sp>
        <p:nvSpPr>
          <p:cNvPr id="7" name="Pladsholder til slidenummer 6">
            <a:extLst>
              <a:ext uri="{FF2B5EF4-FFF2-40B4-BE49-F238E27FC236}">
                <a16:creationId xmlns:a16="http://schemas.microsoft.com/office/drawing/2014/main" id="{72E9F7B1-D109-444D-9835-C49568F8732A}"/>
              </a:ext>
            </a:extLst>
          </p:cNvPr>
          <p:cNvSpPr>
            <a:spLocks noGrp="1"/>
          </p:cNvSpPr>
          <p:nvPr>
            <p:ph type="sldNum" sz="quarter" idx="12"/>
          </p:nvPr>
        </p:nvSpPr>
        <p:spPr/>
        <p:txBody>
          <a:bodyPr/>
          <a:lstStyle/>
          <a:p>
            <a:fld id="{23AA811B-2EBD-4900-905E-5BE206449611}" type="slidenum">
              <a:rPr lang="da-DK" smtClean="0"/>
              <a:t>3</a:t>
            </a:fld>
            <a:endParaRPr lang="da-DK" dirty="0"/>
          </a:p>
        </p:txBody>
      </p:sp>
    </p:spTree>
    <p:extLst>
      <p:ext uri="{BB962C8B-B14F-4D97-AF65-F5344CB8AC3E}">
        <p14:creationId xmlns:p14="http://schemas.microsoft.com/office/powerpoint/2010/main" val="3814299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Hvad mener DM?</a:t>
            </a:r>
          </a:p>
        </p:txBody>
      </p:sp>
      <p:sp>
        <p:nvSpPr>
          <p:cNvPr id="3" name="Pladsholder til indhold 2"/>
          <p:cNvSpPr>
            <a:spLocks noGrp="1"/>
          </p:cNvSpPr>
          <p:nvPr>
            <p:ph idx="1"/>
          </p:nvPr>
        </p:nvSpPr>
        <p:spPr/>
        <p:txBody>
          <a:bodyPr numCol="1" spcCol="720000">
            <a:noAutofit/>
          </a:bodyPr>
          <a:lstStyle/>
          <a:p>
            <a:r>
              <a:rPr lang="da-DK" dirty="0"/>
              <a:t>Grundlæggende ønsker DM ikke at øge den ugentlige arbejdstid ud over 37 timer/uge i gennemsnit.</a:t>
            </a:r>
          </a:p>
          <a:p>
            <a:r>
              <a:rPr lang="da-DK" dirty="0"/>
              <a:t>Det er positivt, at medlemmerne gennem forsøg kan variere deres arbejdstid (det ugentlige timetal), så den bedre passer til den enkeltes private forhold. </a:t>
            </a:r>
          </a:p>
          <a:p>
            <a:r>
              <a:rPr lang="da-DK" dirty="0">
                <a:latin typeface="+mj-lt"/>
              </a:rPr>
              <a:t>Men..!</a:t>
            </a:r>
            <a:r>
              <a:rPr lang="da-DK" dirty="0"/>
              <a:t>  DM ser nogle risici ved øget adgang til fleksibel arbejdstid:</a:t>
            </a:r>
          </a:p>
          <a:p>
            <a:pPr marL="809875" lvl="2" indent="-257175"/>
            <a:r>
              <a:rPr lang="da-DK" sz="1814" dirty="0"/>
              <a:t>Risiko for at det påvirker lønforskellen mellem mænd og kvinder negativt</a:t>
            </a:r>
          </a:p>
          <a:p>
            <a:pPr marL="809875" lvl="2" indent="-257175"/>
            <a:r>
              <a:rPr lang="da-DK" sz="1814" dirty="0"/>
              <a:t>Risiko for at det kompenserer for arbejdspres og strukturelle problemer på arbejdspladsen</a:t>
            </a:r>
          </a:p>
          <a:p>
            <a:pPr marL="809875" lvl="2" indent="-257175"/>
            <a:r>
              <a:rPr lang="da-DK" sz="1814" dirty="0"/>
              <a:t>Risiko for ringere betingelser for det kollegiale sammenhold.</a:t>
            </a:r>
          </a:p>
          <a:p>
            <a:pPr indent="0">
              <a:buNone/>
            </a:pPr>
            <a:endParaRPr lang="da-DK" dirty="0"/>
          </a:p>
        </p:txBody>
      </p:sp>
      <p:sp>
        <p:nvSpPr>
          <p:cNvPr id="4" name="Pladsholder til tekst 3">
            <a:extLst>
              <a:ext uri="{FF2B5EF4-FFF2-40B4-BE49-F238E27FC236}">
                <a16:creationId xmlns:a16="http://schemas.microsoft.com/office/drawing/2014/main" id="{837BA633-BBBC-254B-AF11-9E41176F6CFA}"/>
              </a:ext>
            </a:extLst>
          </p:cNvPr>
          <p:cNvSpPr>
            <a:spLocks noGrp="1"/>
          </p:cNvSpPr>
          <p:nvPr>
            <p:ph type="body" sz="quarter" idx="13"/>
          </p:nvPr>
        </p:nvSpPr>
        <p:spPr/>
        <p:txBody>
          <a:bodyPr/>
          <a:lstStyle/>
          <a:p>
            <a:endParaRPr lang="da-DK"/>
          </a:p>
        </p:txBody>
      </p:sp>
      <p:sp>
        <p:nvSpPr>
          <p:cNvPr id="5" name="Pladsholder til dato 4">
            <a:extLst>
              <a:ext uri="{FF2B5EF4-FFF2-40B4-BE49-F238E27FC236}">
                <a16:creationId xmlns:a16="http://schemas.microsoft.com/office/drawing/2014/main" id="{DF832348-0706-734C-AB76-B2B1F54B32B9}"/>
              </a:ext>
            </a:extLst>
          </p:cNvPr>
          <p:cNvSpPr>
            <a:spLocks noGrp="1"/>
          </p:cNvSpPr>
          <p:nvPr>
            <p:ph type="dt" sz="half" idx="10"/>
          </p:nvPr>
        </p:nvSpPr>
        <p:spPr/>
        <p:txBody>
          <a:bodyPr/>
          <a:lstStyle/>
          <a:p>
            <a:fld id="{612EC281-744C-F548-B9DE-37E3FDE6C83D}" type="datetime2">
              <a:rPr lang="da-DK" smtClean="0"/>
              <a:t>24. november 2020</a:t>
            </a:fld>
            <a:endParaRPr lang="da-DK" dirty="0"/>
          </a:p>
        </p:txBody>
      </p:sp>
      <p:sp>
        <p:nvSpPr>
          <p:cNvPr id="6" name="Pladsholder til sidefod 5">
            <a:extLst>
              <a:ext uri="{FF2B5EF4-FFF2-40B4-BE49-F238E27FC236}">
                <a16:creationId xmlns:a16="http://schemas.microsoft.com/office/drawing/2014/main" id="{AD4D8DF5-E081-7346-BC4C-4E5812A24639}"/>
              </a:ext>
            </a:extLst>
          </p:cNvPr>
          <p:cNvSpPr>
            <a:spLocks noGrp="1"/>
          </p:cNvSpPr>
          <p:nvPr>
            <p:ph type="ftr" sz="quarter" idx="11"/>
          </p:nvPr>
        </p:nvSpPr>
        <p:spPr/>
        <p:txBody>
          <a:bodyPr/>
          <a:lstStyle/>
          <a:p>
            <a:r>
              <a:rPr lang="da-DK"/>
              <a:t>Øget fleksibel arbejdstid</a:t>
            </a:r>
            <a:endParaRPr lang="da-DK" dirty="0"/>
          </a:p>
        </p:txBody>
      </p:sp>
      <p:sp>
        <p:nvSpPr>
          <p:cNvPr id="7" name="Pladsholder til slidenummer 6">
            <a:extLst>
              <a:ext uri="{FF2B5EF4-FFF2-40B4-BE49-F238E27FC236}">
                <a16:creationId xmlns:a16="http://schemas.microsoft.com/office/drawing/2014/main" id="{F82EF89F-D984-3F45-8C89-B251331441BD}"/>
              </a:ext>
            </a:extLst>
          </p:cNvPr>
          <p:cNvSpPr>
            <a:spLocks noGrp="1"/>
          </p:cNvSpPr>
          <p:nvPr>
            <p:ph type="sldNum" sz="quarter" idx="12"/>
          </p:nvPr>
        </p:nvSpPr>
        <p:spPr/>
        <p:txBody>
          <a:bodyPr/>
          <a:lstStyle/>
          <a:p>
            <a:fld id="{23AA811B-2EBD-4900-905E-5BE206449611}" type="slidenum">
              <a:rPr lang="da-DK" smtClean="0"/>
              <a:t>4</a:t>
            </a:fld>
            <a:endParaRPr lang="da-DK" dirty="0"/>
          </a:p>
        </p:txBody>
      </p:sp>
    </p:spTree>
    <p:extLst>
      <p:ext uri="{BB962C8B-B14F-4D97-AF65-F5344CB8AC3E}">
        <p14:creationId xmlns:p14="http://schemas.microsoft.com/office/powerpoint/2010/main" val="3067414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r"/>
            <a:r>
              <a:rPr lang="da-DK" sz="6000" dirty="0">
                <a:solidFill>
                  <a:schemeClr val="accent3">
                    <a:lumMod val="75000"/>
                  </a:schemeClr>
                </a:solidFill>
              </a:rPr>
              <a:t>DM’s anbefalinger til en lokal aftale</a:t>
            </a:r>
          </a:p>
        </p:txBody>
      </p:sp>
      <p:sp>
        <p:nvSpPr>
          <p:cNvPr id="5" name="Pladsholder til dato 4">
            <a:extLst>
              <a:ext uri="{FF2B5EF4-FFF2-40B4-BE49-F238E27FC236}">
                <a16:creationId xmlns:a16="http://schemas.microsoft.com/office/drawing/2014/main" id="{9A58B4DE-DC76-FA46-A8F1-F94A970DF0CE}"/>
              </a:ext>
            </a:extLst>
          </p:cNvPr>
          <p:cNvSpPr>
            <a:spLocks noGrp="1"/>
          </p:cNvSpPr>
          <p:nvPr>
            <p:ph type="dt" sz="half" idx="10"/>
          </p:nvPr>
        </p:nvSpPr>
        <p:spPr/>
        <p:txBody>
          <a:bodyPr/>
          <a:lstStyle/>
          <a:p>
            <a:fld id="{936B7DA9-C955-B944-B5D8-761969608206}" type="datetime2">
              <a:rPr lang="da-DK" smtClean="0"/>
              <a:t>24. november 2020</a:t>
            </a:fld>
            <a:endParaRPr lang="da-DK" dirty="0"/>
          </a:p>
        </p:txBody>
      </p:sp>
      <p:sp>
        <p:nvSpPr>
          <p:cNvPr id="6" name="Pladsholder til sidefod 5">
            <a:extLst>
              <a:ext uri="{FF2B5EF4-FFF2-40B4-BE49-F238E27FC236}">
                <a16:creationId xmlns:a16="http://schemas.microsoft.com/office/drawing/2014/main" id="{40F9CBD3-5066-5B45-B5F6-C3AE36401EDB}"/>
              </a:ext>
            </a:extLst>
          </p:cNvPr>
          <p:cNvSpPr>
            <a:spLocks noGrp="1"/>
          </p:cNvSpPr>
          <p:nvPr>
            <p:ph type="ftr" sz="quarter" idx="11"/>
          </p:nvPr>
        </p:nvSpPr>
        <p:spPr/>
        <p:txBody>
          <a:bodyPr/>
          <a:lstStyle/>
          <a:p>
            <a:r>
              <a:rPr lang="da-DK"/>
              <a:t>Øget fleksibel arbejdstid</a:t>
            </a:r>
            <a:endParaRPr lang="da-DK" dirty="0"/>
          </a:p>
        </p:txBody>
      </p:sp>
      <p:sp>
        <p:nvSpPr>
          <p:cNvPr id="7" name="Pladsholder til slidenummer 6">
            <a:extLst>
              <a:ext uri="{FF2B5EF4-FFF2-40B4-BE49-F238E27FC236}">
                <a16:creationId xmlns:a16="http://schemas.microsoft.com/office/drawing/2014/main" id="{49B0BF6D-D944-5B48-AEB0-75A4D3852595}"/>
              </a:ext>
            </a:extLst>
          </p:cNvPr>
          <p:cNvSpPr>
            <a:spLocks noGrp="1"/>
          </p:cNvSpPr>
          <p:nvPr>
            <p:ph type="sldNum" sz="quarter" idx="12"/>
          </p:nvPr>
        </p:nvSpPr>
        <p:spPr/>
        <p:txBody>
          <a:bodyPr/>
          <a:lstStyle/>
          <a:p>
            <a:fld id="{23AA811B-2EBD-4900-905E-5BE206449611}" type="slidenum">
              <a:rPr lang="da-DK" smtClean="0"/>
              <a:t>5</a:t>
            </a:fld>
            <a:endParaRPr lang="da-DK" dirty="0"/>
          </a:p>
        </p:txBody>
      </p:sp>
      <p:sp>
        <p:nvSpPr>
          <p:cNvPr id="3" name="Pladsholder til indhold 2"/>
          <p:cNvSpPr>
            <a:spLocks noGrp="1"/>
          </p:cNvSpPr>
          <p:nvPr>
            <p:ph type="body" sz="quarter" idx="13"/>
          </p:nvPr>
        </p:nvSpPr>
        <p:spPr>
          <a:xfrm>
            <a:off x="6453600" y="0"/>
            <a:ext cx="5378038" cy="7366572"/>
          </a:xfrm>
        </p:spPr>
        <p:txBody>
          <a:bodyPr numCol="1" spcCol="720000">
            <a:noAutofit/>
          </a:bodyPr>
          <a:lstStyle/>
          <a:p>
            <a:pPr marL="285750" indent="-285750" algn="l">
              <a:lnSpc>
                <a:spcPct val="100000"/>
              </a:lnSpc>
              <a:buFont typeface="Arial" panose="020B0604020202020204" pitchFamily="34" charset="0"/>
              <a:buChar char="•"/>
            </a:pPr>
            <a:r>
              <a:rPr lang="da-DK" sz="1600" dirty="0">
                <a:solidFill>
                  <a:schemeClr val="accent4"/>
                </a:solidFill>
              </a:rPr>
              <a:t>Aftalen er et tidsbegrænset forsøg med efterfølgende evaluering.  </a:t>
            </a:r>
          </a:p>
          <a:p>
            <a:pPr algn="l">
              <a:lnSpc>
                <a:spcPct val="100000"/>
              </a:lnSpc>
            </a:pPr>
            <a:endParaRPr lang="da-DK" sz="1600" dirty="0">
              <a:solidFill>
                <a:schemeClr val="accent4"/>
              </a:solidFill>
            </a:endParaRPr>
          </a:p>
          <a:p>
            <a:pPr marL="285750" indent="-285750" algn="l">
              <a:lnSpc>
                <a:spcPct val="100000"/>
              </a:lnSpc>
              <a:buFont typeface="Arial" panose="020B0604020202020204" pitchFamily="34" charset="0"/>
              <a:buChar char="•"/>
            </a:pPr>
            <a:r>
              <a:rPr lang="da-DK" sz="1600" dirty="0">
                <a:solidFill>
                  <a:schemeClr val="accent4"/>
                </a:solidFill>
              </a:rPr>
              <a:t>Aftalen indeholder ret til at vende tilbage til det timetal, medarbejderen oprindeligt blev ansat på inklusiv en aftalt varslingsperiode.</a:t>
            </a:r>
          </a:p>
          <a:p>
            <a:pPr algn="l">
              <a:lnSpc>
                <a:spcPct val="100000"/>
              </a:lnSpc>
            </a:pPr>
            <a:endParaRPr lang="da-DK" sz="1600" dirty="0">
              <a:solidFill>
                <a:schemeClr val="accent4"/>
              </a:solidFill>
            </a:endParaRPr>
          </a:p>
          <a:p>
            <a:pPr marL="285750" indent="-285750" algn="l">
              <a:lnSpc>
                <a:spcPct val="100000"/>
              </a:lnSpc>
              <a:buFont typeface="Arial" panose="020B0604020202020204" pitchFamily="34" charset="0"/>
              <a:buChar char="•"/>
            </a:pPr>
            <a:r>
              <a:rPr lang="da-DK" sz="1600" dirty="0">
                <a:solidFill>
                  <a:schemeClr val="accent4"/>
                </a:solidFill>
              </a:rPr>
              <a:t>Medarbejdere på nedsat tid skal sikres samme mulighed for lønudvikling, udvikling i arbejdsopgaver og efteruddannelse som kolleger på fuld tid.</a:t>
            </a:r>
          </a:p>
          <a:p>
            <a:pPr algn="l">
              <a:lnSpc>
                <a:spcPct val="100000"/>
              </a:lnSpc>
            </a:pPr>
            <a:endParaRPr lang="da-DK" sz="1600" dirty="0">
              <a:solidFill>
                <a:schemeClr val="accent4"/>
              </a:solidFill>
            </a:endParaRPr>
          </a:p>
          <a:p>
            <a:pPr marL="285750" indent="-285750" algn="l">
              <a:lnSpc>
                <a:spcPct val="100000"/>
              </a:lnSpc>
              <a:buFont typeface="Arial" panose="020B0604020202020204" pitchFamily="34" charset="0"/>
              <a:buChar char="•"/>
            </a:pPr>
            <a:r>
              <a:rPr lang="da-DK" sz="1600" dirty="0">
                <a:solidFill>
                  <a:schemeClr val="accent4"/>
                </a:solidFill>
              </a:rPr>
              <a:t>Aftalen ledsages af en lokal arbejdstidsaftale, som sikrer rimelige muligheder for afspadsering for alle uanset arbejdstid.</a:t>
            </a:r>
          </a:p>
          <a:p>
            <a:pPr marL="285750" indent="-285750" algn="l">
              <a:lnSpc>
                <a:spcPct val="100000"/>
              </a:lnSpc>
              <a:buFont typeface="Arial" panose="020B0604020202020204" pitchFamily="34" charset="0"/>
              <a:buChar char="•"/>
            </a:pPr>
            <a:endParaRPr lang="da-DK" sz="1600" dirty="0">
              <a:solidFill>
                <a:schemeClr val="accent4"/>
              </a:solidFill>
            </a:endParaRPr>
          </a:p>
          <a:p>
            <a:pPr marL="285750" indent="-285750" algn="l">
              <a:lnSpc>
                <a:spcPct val="100000"/>
              </a:lnSpc>
              <a:buFont typeface="Arial" panose="020B0604020202020204" pitchFamily="34" charset="0"/>
              <a:buChar char="•"/>
            </a:pPr>
            <a:r>
              <a:rPr lang="da-DK" sz="1600" dirty="0">
                <a:solidFill>
                  <a:schemeClr val="accent4"/>
                </a:solidFill>
              </a:rPr>
              <a:t>En årlig evaluering skal se på implikationer for arbejdspladsens økonomi, antal af medarbejdere og arbejdsmiljø. Evalueringen skal indeholde kønsopdelt data, og evt. ligestillingsmæssige skævheder og konsekvenser skal diskuteres. </a:t>
            </a:r>
          </a:p>
        </p:txBody>
      </p:sp>
    </p:spTree>
    <p:extLst>
      <p:ext uri="{BB962C8B-B14F-4D97-AF65-F5344CB8AC3E}">
        <p14:creationId xmlns:p14="http://schemas.microsoft.com/office/powerpoint/2010/main" val="250765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E2B64B-2850-FA48-B04E-64E807D4CDE3}"/>
              </a:ext>
            </a:extLst>
          </p:cNvPr>
          <p:cNvSpPr>
            <a:spLocks noGrp="1"/>
          </p:cNvSpPr>
          <p:nvPr>
            <p:ph type="title"/>
          </p:nvPr>
        </p:nvSpPr>
        <p:spPr/>
        <p:txBody>
          <a:bodyPr/>
          <a:lstStyle/>
          <a:p>
            <a:r>
              <a:rPr lang="da-DK" dirty="0"/>
              <a:t>Tak</a:t>
            </a:r>
          </a:p>
        </p:txBody>
      </p:sp>
      <p:sp>
        <p:nvSpPr>
          <p:cNvPr id="4" name="Date Placeholder 3">
            <a:extLst>
              <a:ext uri="{FF2B5EF4-FFF2-40B4-BE49-F238E27FC236}">
                <a16:creationId xmlns:a16="http://schemas.microsoft.com/office/drawing/2014/main" id="{2FE6F4D2-D2B4-479C-826F-495FB4B6B0A7}"/>
              </a:ext>
            </a:extLst>
          </p:cNvPr>
          <p:cNvSpPr>
            <a:spLocks noGrp="1"/>
          </p:cNvSpPr>
          <p:nvPr>
            <p:ph type="dt" sz="half" idx="10"/>
          </p:nvPr>
        </p:nvSpPr>
        <p:spPr/>
        <p:txBody>
          <a:bodyPr/>
          <a:lstStyle/>
          <a:p>
            <a:fld id="{C926464E-3CB1-4B43-8E34-F6D3226B58BD}" type="datetime2">
              <a:rPr lang="da-DK" smtClean="0"/>
              <a:t>24. november 2020</a:t>
            </a:fld>
            <a:endParaRPr lang="da-DK" dirty="0"/>
          </a:p>
        </p:txBody>
      </p:sp>
      <p:sp>
        <p:nvSpPr>
          <p:cNvPr id="5" name="Footer Placeholder 4">
            <a:extLst>
              <a:ext uri="{FF2B5EF4-FFF2-40B4-BE49-F238E27FC236}">
                <a16:creationId xmlns:a16="http://schemas.microsoft.com/office/drawing/2014/main" id="{77B7BF2E-2120-4481-B07F-0E575E1D0DF2}"/>
              </a:ext>
            </a:extLst>
          </p:cNvPr>
          <p:cNvSpPr>
            <a:spLocks noGrp="1"/>
          </p:cNvSpPr>
          <p:nvPr>
            <p:ph type="ftr" sz="quarter" idx="11"/>
          </p:nvPr>
        </p:nvSpPr>
        <p:spPr/>
        <p:txBody>
          <a:bodyPr/>
          <a:lstStyle/>
          <a:p>
            <a:r>
              <a:rPr lang="da-DK"/>
              <a:t>Øget fleksibel arbejdstid</a:t>
            </a:r>
            <a:endParaRPr lang="da-DK" dirty="0"/>
          </a:p>
        </p:txBody>
      </p:sp>
      <p:sp>
        <p:nvSpPr>
          <p:cNvPr id="6" name="Slide Number Placeholder 5">
            <a:extLst>
              <a:ext uri="{FF2B5EF4-FFF2-40B4-BE49-F238E27FC236}">
                <a16:creationId xmlns:a16="http://schemas.microsoft.com/office/drawing/2014/main" id="{0A101B70-0C96-458B-B055-C4D1692C96E3}"/>
              </a:ext>
            </a:extLst>
          </p:cNvPr>
          <p:cNvSpPr>
            <a:spLocks noGrp="1"/>
          </p:cNvSpPr>
          <p:nvPr>
            <p:ph type="sldNum" sz="quarter" idx="12"/>
          </p:nvPr>
        </p:nvSpPr>
        <p:spPr/>
        <p:txBody>
          <a:bodyPr/>
          <a:lstStyle/>
          <a:p>
            <a:fld id="{23AA811B-2EBD-4900-905E-5BE206449611}" type="slidenum">
              <a:rPr lang="da-DK" smtClean="0"/>
              <a:pPr/>
              <a:t>6</a:t>
            </a:fld>
            <a:endParaRPr lang="da-DK" dirty="0"/>
          </a:p>
        </p:txBody>
      </p:sp>
    </p:spTree>
    <p:extLst>
      <p:ext uri="{BB962C8B-B14F-4D97-AF65-F5344CB8AC3E}">
        <p14:creationId xmlns:p14="http://schemas.microsoft.com/office/powerpoint/2010/main" val="165039043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UBGRID]" val="[SubGrid]"/>
</p:tagLst>
</file>

<file path=ppt/tags/tag10.xml><?xml version="1.0" encoding="utf-8"?>
<p:tagLst xmlns:a="http://schemas.openxmlformats.org/drawingml/2006/main" xmlns:r="http://schemas.openxmlformats.org/officeDocument/2006/relationships" xmlns:p="http://schemas.openxmlformats.org/presentationml/2006/main">
  <p:tag name="[SUBGRID]" val="[SubGrid]"/>
</p:tagLst>
</file>

<file path=ppt/tags/tag11.xml><?xml version="1.0" encoding="utf-8"?>
<p:tagLst xmlns:a="http://schemas.openxmlformats.org/drawingml/2006/main" xmlns:r="http://schemas.openxmlformats.org/officeDocument/2006/relationships" xmlns:p="http://schemas.openxmlformats.org/presentationml/2006/main">
  <p:tag name="[SUBGRID]" val="[SubGrid]"/>
</p:tagLst>
</file>

<file path=ppt/tags/tag12.xml><?xml version="1.0" encoding="utf-8"?>
<p:tagLst xmlns:a="http://schemas.openxmlformats.org/drawingml/2006/main" xmlns:r="http://schemas.openxmlformats.org/officeDocument/2006/relationships" xmlns:p="http://schemas.openxmlformats.org/presentationml/2006/main">
  <p:tag name="[SUBGRID]" val="[SubGrid]"/>
</p:tagLst>
</file>

<file path=ppt/tags/tag13.xml><?xml version="1.0" encoding="utf-8"?>
<p:tagLst xmlns:a="http://schemas.openxmlformats.org/drawingml/2006/main" xmlns:r="http://schemas.openxmlformats.org/officeDocument/2006/relationships" xmlns:p="http://schemas.openxmlformats.org/presentationml/2006/main">
  <p:tag name="[SUBGRID]" val="[SubGrid]"/>
</p:tagLst>
</file>

<file path=ppt/tags/tag14.xml><?xml version="1.0" encoding="utf-8"?>
<p:tagLst xmlns:a="http://schemas.openxmlformats.org/drawingml/2006/main" xmlns:r="http://schemas.openxmlformats.org/officeDocument/2006/relationships" xmlns:p="http://schemas.openxmlformats.org/presentationml/2006/main">
  <p:tag name="[SUBGRID]" val="[SubGrid]"/>
</p:tagLst>
</file>

<file path=ppt/tags/tag15.xml><?xml version="1.0" encoding="utf-8"?>
<p:tagLst xmlns:a="http://schemas.openxmlformats.org/drawingml/2006/main" xmlns:r="http://schemas.openxmlformats.org/officeDocument/2006/relationships" xmlns:p="http://schemas.openxmlformats.org/presentationml/2006/main">
  <p:tag name="[SUBGRID]" val="[SubGrid]"/>
</p:tagLst>
</file>

<file path=ppt/tags/tag16.xml><?xml version="1.0" encoding="utf-8"?>
<p:tagLst xmlns:a="http://schemas.openxmlformats.org/drawingml/2006/main" xmlns:r="http://schemas.openxmlformats.org/officeDocument/2006/relationships" xmlns:p="http://schemas.openxmlformats.org/presentationml/2006/main">
  <p:tag name="[SUBGRID]" val="[SubGrid]"/>
</p:tagLst>
</file>

<file path=ppt/tags/tag17.xml><?xml version="1.0" encoding="utf-8"?>
<p:tagLst xmlns:a="http://schemas.openxmlformats.org/drawingml/2006/main" xmlns:r="http://schemas.openxmlformats.org/officeDocument/2006/relationships" xmlns:p="http://schemas.openxmlformats.org/presentationml/2006/main">
  <p:tag name="[SUBGRID]" val="[SubGrid]"/>
</p:tagLst>
</file>

<file path=ppt/tags/tag18.xml><?xml version="1.0" encoding="utf-8"?>
<p:tagLst xmlns:a="http://schemas.openxmlformats.org/drawingml/2006/main" xmlns:r="http://schemas.openxmlformats.org/officeDocument/2006/relationships" xmlns:p="http://schemas.openxmlformats.org/presentationml/2006/main">
  <p:tag name="[SUBGRID]" val="[SubGrid]"/>
</p:tagLst>
</file>

<file path=ppt/tags/tag19.xml><?xml version="1.0" encoding="utf-8"?>
<p:tagLst xmlns:a="http://schemas.openxmlformats.org/drawingml/2006/main" xmlns:r="http://schemas.openxmlformats.org/officeDocument/2006/relationships" xmlns:p="http://schemas.openxmlformats.org/presentationml/2006/main">
  <p:tag name="[SUBGRID]" val="[SubGrid]"/>
</p:tagLst>
</file>

<file path=ppt/tags/tag2.xml><?xml version="1.0" encoding="utf-8"?>
<p:tagLst xmlns:a="http://schemas.openxmlformats.org/drawingml/2006/main" xmlns:r="http://schemas.openxmlformats.org/officeDocument/2006/relationships" xmlns:p="http://schemas.openxmlformats.org/presentationml/2006/main">
  <p:tag name="[SUBGRID]" val="[SubGrid]"/>
</p:tagLst>
</file>

<file path=ppt/tags/tag20.xml><?xml version="1.0" encoding="utf-8"?>
<p:tagLst xmlns:a="http://schemas.openxmlformats.org/drawingml/2006/main" xmlns:r="http://schemas.openxmlformats.org/officeDocument/2006/relationships" xmlns:p="http://schemas.openxmlformats.org/presentationml/2006/main">
  <p:tag name="[SUBGRID]" val="[SubGrid]"/>
</p:tagLst>
</file>

<file path=ppt/tags/tag21.xml><?xml version="1.0" encoding="utf-8"?>
<p:tagLst xmlns:a="http://schemas.openxmlformats.org/drawingml/2006/main" xmlns:r="http://schemas.openxmlformats.org/officeDocument/2006/relationships" xmlns:p="http://schemas.openxmlformats.org/presentationml/2006/main">
  <p:tag name="[SUBGRID]" val="[SubGrid]"/>
</p:tagLst>
</file>

<file path=ppt/tags/tag22.xml><?xml version="1.0" encoding="utf-8"?>
<p:tagLst xmlns:a="http://schemas.openxmlformats.org/drawingml/2006/main" xmlns:r="http://schemas.openxmlformats.org/officeDocument/2006/relationships" xmlns:p="http://schemas.openxmlformats.org/presentationml/2006/main">
  <p:tag name="[SUBGRID]" val="[SubGrid]"/>
</p:tagLst>
</file>

<file path=ppt/tags/tag23.xml><?xml version="1.0" encoding="utf-8"?>
<p:tagLst xmlns:a="http://schemas.openxmlformats.org/drawingml/2006/main" xmlns:r="http://schemas.openxmlformats.org/officeDocument/2006/relationships" xmlns:p="http://schemas.openxmlformats.org/presentationml/2006/main">
  <p:tag name="[SUBGRID]" val="[SubGrid]"/>
</p:tagLst>
</file>

<file path=ppt/tags/tag3.xml><?xml version="1.0" encoding="utf-8"?>
<p:tagLst xmlns:a="http://schemas.openxmlformats.org/drawingml/2006/main" xmlns:r="http://schemas.openxmlformats.org/officeDocument/2006/relationships" xmlns:p="http://schemas.openxmlformats.org/presentationml/2006/main">
  <p:tag name="[SUBGRID]" val="[SubGrid]"/>
</p:tagLst>
</file>

<file path=ppt/tags/tag4.xml><?xml version="1.0" encoding="utf-8"?>
<p:tagLst xmlns:a="http://schemas.openxmlformats.org/drawingml/2006/main" xmlns:r="http://schemas.openxmlformats.org/officeDocument/2006/relationships" xmlns:p="http://schemas.openxmlformats.org/presentationml/2006/main">
  <p:tag name="[SUBGRID]" val="[SubGrid]"/>
</p:tagLst>
</file>

<file path=ppt/tags/tag5.xml><?xml version="1.0" encoding="utf-8"?>
<p:tagLst xmlns:a="http://schemas.openxmlformats.org/drawingml/2006/main" xmlns:r="http://schemas.openxmlformats.org/officeDocument/2006/relationships" xmlns:p="http://schemas.openxmlformats.org/presentationml/2006/main">
  <p:tag name="[SUBGRID]" val="[SubGrid]"/>
</p:tagLst>
</file>

<file path=ppt/tags/tag6.xml><?xml version="1.0" encoding="utf-8"?>
<p:tagLst xmlns:a="http://schemas.openxmlformats.org/drawingml/2006/main" xmlns:r="http://schemas.openxmlformats.org/officeDocument/2006/relationships" xmlns:p="http://schemas.openxmlformats.org/presentationml/2006/main">
  <p:tag name="[SUBGRID]" val="[SubGrid]"/>
</p:tagLst>
</file>

<file path=ppt/tags/tag7.xml><?xml version="1.0" encoding="utf-8"?>
<p:tagLst xmlns:a="http://schemas.openxmlformats.org/drawingml/2006/main" xmlns:r="http://schemas.openxmlformats.org/officeDocument/2006/relationships" xmlns:p="http://schemas.openxmlformats.org/presentationml/2006/main">
  <p:tag name="[SUBGRID]" val="[SubGrid]"/>
</p:tagLst>
</file>

<file path=ppt/tags/tag8.xml><?xml version="1.0" encoding="utf-8"?>
<p:tagLst xmlns:a="http://schemas.openxmlformats.org/drawingml/2006/main" xmlns:r="http://schemas.openxmlformats.org/officeDocument/2006/relationships" xmlns:p="http://schemas.openxmlformats.org/presentationml/2006/main">
  <p:tag name="[SUBGRID]" val="[SubGrid]"/>
</p:tagLst>
</file>

<file path=ppt/tags/tag9.xml><?xml version="1.0" encoding="utf-8"?>
<p:tagLst xmlns:a="http://schemas.openxmlformats.org/drawingml/2006/main" xmlns:r="http://schemas.openxmlformats.org/officeDocument/2006/relationships" xmlns:p="http://schemas.openxmlformats.org/presentationml/2006/main">
  <p:tag name="[SUBGRID]" val="[SubGrid]"/>
</p:tagLst>
</file>

<file path=ppt/theme/theme1.xml><?xml version="1.0" encoding="utf-8"?>
<a:theme xmlns:a="http://schemas.openxmlformats.org/drawingml/2006/main" name="DM 16:9">
  <a:themeElements>
    <a:clrScheme name="Dansk Magisterforening">
      <a:dk1>
        <a:sysClr val="windowText" lastClr="000000"/>
      </a:dk1>
      <a:lt1>
        <a:srgbClr val="FFFFFF"/>
      </a:lt1>
      <a:dk2>
        <a:srgbClr val="141E4B"/>
      </a:dk2>
      <a:lt2>
        <a:srgbClr val="F5F0EB"/>
      </a:lt2>
      <a:accent1>
        <a:srgbClr val="FF4B4B"/>
      </a:accent1>
      <a:accent2>
        <a:srgbClr val="FF785F"/>
      </a:accent2>
      <a:accent3>
        <a:srgbClr val="CD3246"/>
      </a:accent3>
      <a:accent4>
        <a:srgbClr val="FFD7DC"/>
      </a:accent4>
      <a:accent5>
        <a:srgbClr val="8C142D"/>
      </a:accent5>
      <a:accent6>
        <a:srgbClr val="5A0014"/>
      </a:accent6>
      <a:hlink>
        <a:srgbClr val="FF4B4B"/>
      </a:hlink>
      <a:folHlink>
        <a:srgbClr val="CD3246"/>
      </a:folHlink>
    </a:clrScheme>
    <a:fontScheme name="Dansk Magisterforening">
      <a:majorFont>
        <a:latin typeface="DM PowerP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accent1"/>
          </a:solidFill>
        </a:ln>
      </a:spPr>
      <a:bodyPr lIns="72000" tIns="36000" rIns="72000" bIns="36000" rtlCol="0" anchor="ctr"/>
      <a:lstStyle>
        <a:defPPr algn="ctr">
          <a:defRPr sz="2000" noProof="0" dirty="0" err="1"/>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000" dirty="0" err="1" smtClean="0"/>
        </a:defPPr>
      </a:lstStyle>
    </a:txDef>
  </a:objectDefaults>
  <a:extraClrSchemeLst/>
  <a:extLst>
    <a:ext uri="{05A4C25C-085E-4340-85A3-A5531E510DB2}">
      <thm15:themeFamily xmlns:thm15="http://schemas.microsoft.com/office/thememl/2012/main" name="Dansk Magisterforening.potx" id="{55779900-E19C-4342-B5C6-4752C402A8C7}" vid="{1C55CA8D-61FA-4895-A53D-F177B0D65388}"/>
    </a:ext>
  </a:extLst>
</a:theme>
</file>

<file path=ppt/theme/theme2.xml><?xml version="1.0" encoding="utf-8"?>
<a:theme xmlns:a="http://schemas.openxmlformats.org/drawingml/2006/main" name="Office-tema">
  <a:themeElements>
    <a:clrScheme name="Dansk Magisterforening">
      <a:dk1>
        <a:sysClr val="windowText" lastClr="000000"/>
      </a:dk1>
      <a:lt1>
        <a:srgbClr val="FFFFFF"/>
      </a:lt1>
      <a:dk2>
        <a:srgbClr val="141E4B"/>
      </a:dk2>
      <a:lt2>
        <a:srgbClr val="F5F0EB"/>
      </a:lt2>
      <a:accent1>
        <a:srgbClr val="FF4B4B"/>
      </a:accent1>
      <a:accent2>
        <a:srgbClr val="FF785F"/>
      </a:accent2>
      <a:accent3>
        <a:srgbClr val="CD3246"/>
      </a:accent3>
      <a:accent4>
        <a:srgbClr val="FFD7DC"/>
      </a:accent4>
      <a:accent5>
        <a:srgbClr val="8C142D"/>
      </a:accent5>
      <a:accent6>
        <a:srgbClr val="5A0014"/>
      </a:accent6>
      <a:hlink>
        <a:srgbClr val="FF4B4B"/>
      </a:hlink>
      <a:folHlink>
        <a:srgbClr val="CD3246"/>
      </a:folHlink>
    </a:clrScheme>
    <a:fontScheme name="Dansk Magisterforening">
      <a:majorFont>
        <a:latin typeface="DM PowerPt"/>
        <a:ea typeface=""/>
        <a:cs typeface=""/>
      </a:majorFont>
      <a:minorFont>
        <a:latin typeface="Avenir Next LT Pro"/>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Dansk Magisterforening">
      <a:dk1>
        <a:sysClr val="windowText" lastClr="000000"/>
      </a:dk1>
      <a:lt1>
        <a:srgbClr val="FFFFFF"/>
      </a:lt1>
      <a:dk2>
        <a:srgbClr val="141E4B"/>
      </a:dk2>
      <a:lt2>
        <a:srgbClr val="F5F0EB"/>
      </a:lt2>
      <a:accent1>
        <a:srgbClr val="FF4B4B"/>
      </a:accent1>
      <a:accent2>
        <a:srgbClr val="FF785F"/>
      </a:accent2>
      <a:accent3>
        <a:srgbClr val="CD3246"/>
      </a:accent3>
      <a:accent4>
        <a:srgbClr val="FFD7DC"/>
      </a:accent4>
      <a:accent5>
        <a:srgbClr val="8C142D"/>
      </a:accent5>
      <a:accent6>
        <a:srgbClr val="5A0014"/>
      </a:accent6>
      <a:hlink>
        <a:srgbClr val="FF4B4B"/>
      </a:hlink>
      <a:folHlink>
        <a:srgbClr val="CD3246"/>
      </a:folHlink>
    </a:clrScheme>
    <a:fontScheme name="Dansk Magisterforening">
      <a:majorFont>
        <a:latin typeface="DM PowerP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DM 16:9</Template>
  <TotalTime>40</TotalTime>
  <Words>1510</Words>
  <Application>Microsoft Office PowerPoint</Application>
  <PresentationFormat>Widescreen</PresentationFormat>
  <Paragraphs>115</Paragraphs>
  <Slides>6</Slides>
  <Notes>5</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6</vt:i4>
      </vt:variant>
    </vt:vector>
  </HeadingPairs>
  <TitlesOfParts>
    <vt:vector size="10" baseType="lpstr">
      <vt:lpstr>Avenir Next LT Pro</vt:lpstr>
      <vt:lpstr>Arial</vt:lpstr>
      <vt:lpstr>DM PowerPt</vt:lpstr>
      <vt:lpstr>DM 16:9</vt:lpstr>
      <vt:lpstr>Øget fleksibel arbejdstid</vt:lpstr>
      <vt:lpstr>Hvad er øget fleksibel arbejdstid?</vt:lpstr>
      <vt:lpstr>Hvad er fordele og ulemper? </vt:lpstr>
      <vt:lpstr>Hvad mener DM?</vt:lpstr>
      <vt:lpstr>DM’s anbefalinger til en lokal aftale</vt:lpstr>
      <vt:lpstr>Tak</vt:lpstr>
    </vt:vector>
  </TitlesOfParts>
  <Manager/>
  <Company>DM</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Øget fleksibel arbejdstid</dc:title>
  <dc:subject/>
  <dc:creator>Birgit Vergo</dc:creator>
  <cp:keywords/>
  <dc:description/>
  <cp:lastModifiedBy>Birgit Vergo</cp:lastModifiedBy>
  <cp:revision>8</cp:revision>
  <dcterms:created xsi:type="dcterms:W3CDTF">2020-11-12T21:21:14Z</dcterms:created>
  <dcterms:modified xsi:type="dcterms:W3CDTF">2020-11-24T11:08:10Z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y fmtid="{D5CDD505-2E9C-101B-9397-08002B2CF9AE}" pid="3" name="DL_AuthorInitials">
    <vt:lpwstr>bv</vt:lpwstr>
  </property>
  <property fmtid="{D5CDD505-2E9C-101B-9397-08002B2CF9AE}" pid="4" name="DL_AuthorName">
    <vt:lpwstr>Birgit Vergo</vt:lpwstr>
  </property>
  <property fmtid="{D5CDD505-2E9C-101B-9397-08002B2CF9AE}" pid="5" name="DL_AuthorDepartment">
    <vt:lpwstr>Kommunikation &amp; Marketing</vt:lpwstr>
  </property>
  <property fmtid="{D5CDD505-2E9C-101B-9397-08002B2CF9AE}" pid="6" name="DL_AuthorPhone">
    <vt:lpwstr>+45 38 15 66 57</vt:lpwstr>
  </property>
  <property fmtid="{D5CDD505-2E9C-101B-9397-08002B2CF9AE}" pid="7" name="DL_AuthorEmail">
    <vt:lpwstr>bv@dm.dk</vt:lpwstr>
  </property>
  <property fmtid="{D5CDD505-2E9C-101B-9397-08002B2CF9AE}" pid="8" name="DL_AuthorTitle">
    <vt:lpwstr>Webmaster</vt:lpwstr>
  </property>
</Properties>
</file>